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742" r:id="rId2"/>
    <p:sldId id="741" r:id="rId3"/>
    <p:sldId id="711" r:id="rId4"/>
    <p:sldId id="690" r:id="rId5"/>
    <p:sldId id="691" r:id="rId6"/>
    <p:sldId id="706" r:id="rId7"/>
    <p:sldId id="705" r:id="rId8"/>
    <p:sldId id="692" r:id="rId9"/>
    <p:sldId id="740" r:id="rId10"/>
    <p:sldId id="693" r:id="rId11"/>
    <p:sldId id="714" r:id="rId12"/>
    <p:sldId id="715" r:id="rId13"/>
    <p:sldId id="720" r:id="rId14"/>
    <p:sldId id="721" r:id="rId15"/>
    <p:sldId id="722" r:id="rId16"/>
    <p:sldId id="723" r:id="rId17"/>
    <p:sldId id="724" r:id="rId18"/>
    <p:sldId id="725" r:id="rId19"/>
    <p:sldId id="726" r:id="rId20"/>
    <p:sldId id="727" r:id="rId21"/>
    <p:sldId id="728" r:id="rId22"/>
    <p:sldId id="729" r:id="rId23"/>
    <p:sldId id="730" r:id="rId24"/>
    <p:sldId id="738" r:id="rId25"/>
    <p:sldId id="731" r:id="rId26"/>
    <p:sldId id="732" r:id="rId27"/>
    <p:sldId id="739" r:id="rId28"/>
    <p:sldId id="736" r:id="rId29"/>
    <p:sldId id="737" r:id="rId30"/>
    <p:sldId id="743" r:id="rId31"/>
  </p:sldIdLst>
  <p:sldSz cx="9144000" cy="6858000" type="screen4x3"/>
  <p:notesSz cx="6797675" cy="9926638"/>
  <p:defaultTextStyle>
    <a:defPPr>
      <a:defRPr lang="ru-RU"/>
    </a:defPPr>
    <a:lvl1pPr marL="0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2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83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24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66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07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49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91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32" algn="l" defTabSz="9140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D1412BA-88E9-4A99-B7BC-0ECAE8A07459}">
          <p14:sldIdLst>
            <p14:sldId id="742"/>
            <p14:sldId id="741"/>
            <p14:sldId id="711"/>
            <p14:sldId id="690"/>
            <p14:sldId id="691"/>
            <p14:sldId id="706"/>
            <p14:sldId id="705"/>
            <p14:sldId id="692"/>
            <p14:sldId id="740"/>
            <p14:sldId id="693"/>
            <p14:sldId id="714"/>
            <p14:sldId id="715"/>
            <p14:sldId id="720"/>
            <p14:sldId id="721"/>
            <p14:sldId id="722"/>
            <p14:sldId id="723"/>
            <p14:sldId id="724"/>
            <p14:sldId id="725"/>
            <p14:sldId id="726"/>
            <p14:sldId id="727"/>
            <p14:sldId id="728"/>
            <p14:sldId id="729"/>
            <p14:sldId id="730"/>
            <p14:sldId id="738"/>
            <p14:sldId id="731"/>
          </p14:sldIdLst>
        </p14:section>
        <p14:section name="Раздел без заголовка" id="{60513BFA-E2C1-4B14-A5D8-E4A93B321C35}">
          <p14:sldIdLst>
            <p14:sldId id="732"/>
            <p14:sldId id="739"/>
            <p14:sldId id="736"/>
            <p14:sldId id="737"/>
            <p14:sldId id="74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6">
          <p15:clr>
            <a:srgbClr val="A4A3A4"/>
          </p15:clr>
        </p15:guide>
        <p15:guide id="10" pos="606">
          <p15:clr>
            <a:srgbClr val="A4A3A4"/>
          </p15:clr>
        </p15:guide>
        <p15:guide id="11" pos="3369">
          <p15:clr>
            <a:srgbClr val="A4A3A4"/>
          </p15:clr>
        </p15:guide>
        <p15:guide id="12" pos="827">
          <p15:clr>
            <a:srgbClr val="A4A3A4"/>
          </p15:clr>
        </p15:guide>
        <p15:guide id="13" pos="6010">
          <p15:clr>
            <a:srgbClr val="A4A3A4"/>
          </p15:clr>
        </p15:guide>
        <p15:guide id="14" pos="607">
          <p15:clr>
            <a:srgbClr val="A4A3A4"/>
          </p15:clr>
        </p15:guide>
        <p15:guide id="15" orient="horz" pos="2160">
          <p15:clr>
            <a:srgbClr val="A4A3A4"/>
          </p15:clr>
        </p15:guide>
        <p15:guide id="16" orient="horz" pos="1012">
          <p15:clr>
            <a:srgbClr val="A4A3A4"/>
          </p15:clr>
        </p15:guide>
        <p15:guide id="17" orient="horz" pos="316">
          <p15:clr>
            <a:srgbClr val="A4A3A4"/>
          </p15:clr>
        </p15:guide>
        <p15:guide id="18" orient="horz" pos="4055">
          <p15:clr>
            <a:srgbClr val="A4A3A4"/>
          </p15:clr>
        </p15:guide>
        <p15:guide id="19" pos="2880">
          <p15:clr>
            <a:srgbClr val="A4A3A4"/>
          </p15:clr>
        </p15:guide>
        <p15:guide id="20" pos="708">
          <p15:clr>
            <a:srgbClr val="A4A3A4"/>
          </p15:clr>
        </p15:guide>
        <p15:guide id="21" pos="1560">
          <p15:clr>
            <a:srgbClr val="A4A3A4"/>
          </p15:clr>
        </p15:guide>
        <p15:guide id="22" pos="5140">
          <p15:clr>
            <a:srgbClr val="A4A3A4"/>
          </p15:clr>
        </p15:guide>
        <p15:guide id="23" pos="5521">
          <p15:clr>
            <a:srgbClr val="A4A3A4"/>
          </p15:clr>
        </p15:guide>
        <p15:guide id="24" pos="518">
          <p15:clr>
            <a:srgbClr val="A4A3A4"/>
          </p15:clr>
        </p15:guide>
        <p15:guide id="25" pos="2881">
          <p15:clr>
            <a:srgbClr val="A4A3A4"/>
          </p15:clr>
        </p15:guide>
        <p15:guide id="26" pos="707">
          <p15:clr>
            <a:srgbClr val="A4A3A4"/>
          </p15:clr>
        </p15:guide>
        <p15:guide id="27" pos="5139">
          <p15:clr>
            <a:srgbClr val="A4A3A4"/>
          </p15:clr>
        </p15:guide>
        <p15:guide id="28" pos="5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74B29"/>
    <a:srgbClr val="FFFF99"/>
    <a:srgbClr val="EAEAEA"/>
    <a:srgbClr val="E9EDF4"/>
    <a:srgbClr val="D5DCEB"/>
    <a:srgbClr val="F9866F"/>
    <a:srgbClr val="78A6DE"/>
    <a:srgbClr val="F4F6FA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32" autoAdjust="0"/>
    <p:restoredTop sz="90618" autoAdjust="0"/>
  </p:normalViewPr>
  <p:slideViewPr>
    <p:cSldViewPr showGuides="1">
      <p:cViewPr>
        <p:scale>
          <a:sx n="125" d="100"/>
          <a:sy n="125" d="100"/>
        </p:scale>
        <p:origin x="-1224" y="-42"/>
      </p:cViewPr>
      <p:guideLst>
        <p:guide orient="horz" pos="2382"/>
        <p:guide orient="horz" pos="1116"/>
        <p:guide orient="horz" pos="348"/>
        <p:guide orient="horz" pos="4470"/>
        <p:guide orient="horz" pos="2160"/>
        <p:guide orient="horz" pos="1012"/>
        <p:guide orient="horz" pos="316"/>
        <p:guide orient="horz" pos="4055"/>
        <p:guide pos="3368"/>
        <p:guide pos="828"/>
        <p:guide pos="1824"/>
        <p:guide pos="6011"/>
        <p:guide pos="6456"/>
        <p:guide pos="606"/>
        <p:guide pos="3369"/>
        <p:guide pos="827"/>
        <p:guide pos="6010"/>
        <p:guide pos="607"/>
        <p:guide pos="2880"/>
        <p:guide pos="708"/>
        <p:guide pos="1560"/>
        <p:guide pos="5140"/>
        <p:guide pos="5521"/>
        <p:guide pos="518"/>
        <p:guide pos="2881"/>
        <p:guide pos="707"/>
        <p:guide pos="5139"/>
        <p:guide pos="519"/>
      </p:guideLst>
    </p:cSldViewPr>
  </p:slideViewPr>
  <p:outlineViewPr>
    <p:cViewPr>
      <p:scale>
        <a:sx n="33" d="100"/>
        <a:sy n="33" d="100"/>
      </p:scale>
      <p:origin x="0" y="1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4D66F6-C7BB-47A7-90B2-52BA78BEAC5F}" type="doc">
      <dgm:prSet loTypeId="urn:microsoft.com/office/officeart/2005/8/layout/vList4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AD13E52-5C2B-4E58-AA88-DABEE4F1CB0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marL="85725" indent="0" algn="ctr"/>
          <a:r>
            <a:rPr lang="ru-RU" sz="1500" b="1" u="none" kern="0" dirty="0" smtClean="0">
              <a:solidFill>
                <a:srgbClr val="1F497D"/>
              </a:solidFill>
              <a:latin typeface="+mn-lt"/>
              <a:ea typeface="+mn-ea"/>
              <a:cs typeface="+mn-cs"/>
            </a:rPr>
            <a:t>Индивидуальные предприниматели</a:t>
          </a:r>
          <a:endParaRPr lang="ru-RU" sz="1500" b="1" u="none" kern="0" dirty="0">
            <a:solidFill>
              <a:srgbClr val="1F497D"/>
            </a:solidFill>
            <a:latin typeface="+mn-lt"/>
            <a:ea typeface="+mn-ea"/>
            <a:cs typeface="+mn-cs"/>
          </a:endParaRPr>
        </a:p>
      </dgm:t>
    </dgm:pt>
    <dgm:pt modelId="{9ED17820-4354-4EF8-8737-D93C3A14CCA1}" type="parTrans" cxnId="{9DCFDF5A-4BBF-493B-86AE-4F6186E9A4A4}">
      <dgm:prSet/>
      <dgm:spPr/>
      <dgm:t>
        <a:bodyPr/>
        <a:lstStyle/>
        <a:p>
          <a:endParaRPr lang="ru-RU"/>
        </a:p>
      </dgm:t>
    </dgm:pt>
    <dgm:pt modelId="{0001F26E-1234-402C-9C1C-4623EF0EFAE4}" type="sibTrans" cxnId="{9DCFDF5A-4BBF-493B-86AE-4F6186E9A4A4}">
      <dgm:prSet/>
      <dgm:spPr/>
      <dgm:t>
        <a:bodyPr/>
        <a:lstStyle/>
        <a:p>
          <a:endParaRPr lang="ru-RU"/>
        </a:p>
      </dgm:t>
    </dgm:pt>
    <dgm:pt modelId="{9D14F22A-C973-4B35-BBFC-EF5FD17CBEC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sz="2200" dirty="0"/>
        </a:p>
      </dgm:t>
    </dgm:pt>
    <dgm:pt modelId="{28F1C9BF-9190-40F5-8256-E3267768F178}" type="parTrans" cxnId="{9742FC7D-6C54-4E98-B2C9-34DFE11CAA9E}">
      <dgm:prSet/>
      <dgm:spPr/>
      <dgm:t>
        <a:bodyPr/>
        <a:lstStyle/>
        <a:p>
          <a:endParaRPr lang="ru-RU"/>
        </a:p>
      </dgm:t>
    </dgm:pt>
    <dgm:pt modelId="{B254E6B6-01B2-48F8-888E-7E9BEA0F4BBA}" type="sibTrans" cxnId="{9742FC7D-6C54-4E98-B2C9-34DFE11CAA9E}">
      <dgm:prSet/>
      <dgm:spPr/>
      <dgm:t>
        <a:bodyPr/>
        <a:lstStyle/>
        <a:p>
          <a:endParaRPr lang="ru-RU"/>
        </a:p>
      </dgm:t>
    </dgm:pt>
    <dgm:pt modelId="{B5EF39CA-4B6B-44C1-A9C3-928A2601BC2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B8A8E5A0-00A3-4A43-A23F-E3FE7B6AEB2A}" type="parTrans" cxnId="{2690654D-03CB-4B21-8714-95CCDAB46FE9}">
      <dgm:prSet/>
      <dgm:spPr/>
      <dgm:t>
        <a:bodyPr/>
        <a:lstStyle/>
        <a:p>
          <a:endParaRPr lang="ru-RU"/>
        </a:p>
      </dgm:t>
    </dgm:pt>
    <dgm:pt modelId="{6E4001E4-FB3C-4E74-9B3A-A4D23F72EEF0}" type="sibTrans" cxnId="{2690654D-03CB-4B21-8714-95CCDAB46FE9}">
      <dgm:prSet/>
      <dgm:spPr/>
      <dgm:t>
        <a:bodyPr/>
        <a:lstStyle/>
        <a:p>
          <a:endParaRPr lang="ru-RU"/>
        </a:p>
      </dgm:t>
    </dgm:pt>
    <dgm:pt modelId="{D7878B8D-EE49-4FAB-B309-B9FD82801FF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DC7BBEA9-2BBA-41A8-96B2-27670E155606}" type="parTrans" cxnId="{E218FCEB-8B77-4C5C-BEB5-AB184B6FE788}">
      <dgm:prSet/>
      <dgm:spPr/>
      <dgm:t>
        <a:bodyPr/>
        <a:lstStyle/>
        <a:p>
          <a:endParaRPr lang="ru-RU"/>
        </a:p>
      </dgm:t>
    </dgm:pt>
    <dgm:pt modelId="{22BE2BB8-425A-4189-903D-7857E7D55096}" type="sibTrans" cxnId="{E218FCEB-8B77-4C5C-BEB5-AB184B6FE788}">
      <dgm:prSet/>
      <dgm:spPr/>
      <dgm:t>
        <a:bodyPr/>
        <a:lstStyle/>
        <a:p>
          <a:endParaRPr lang="ru-RU"/>
        </a:p>
      </dgm:t>
    </dgm:pt>
    <dgm:pt modelId="{9B72BFC5-F18E-420C-A93C-6EC6CBBAE0BE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67ECC375-935F-42BE-84E1-F8CB929BE14F}" type="parTrans" cxnId="{BB95D9F3-A547-4518-854B-2257CDD3291D}">
      <dgm:prSet/>
      <dgm:spPr/>
      <dgm:t>
        <a:bodyPr/>
        <a:lstStyle/>
        <a:p>
          <a:endParaRPr lang="ru-RU"/>
        </a:p>
      </dgm:t>
    </dgm:pt>
    <dgm:pt modelId="{8C8976F4-557D-4381-9BC2-9E7D905E0C16}" type="sibTrans" cxnId="{BB95D9F3-A547-4518-854B-2257CDD3291D}">
      <dgm:prSet/>
      <dgm:spPr/>
      <dgm:t>
        <a:bodyPr/>
        <a:lstStyle/>
        <a:p>
          <a:endParaRPr lang="ru-RU"/>
        </a:p>
      </dgm:t>
    </dgm:pt>
    <dgm:pt modelId="{5345B71F-2FDD-467F-8FD3-655520F1EB2D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BEE7C4AE-5AD6-47B1-A14A-6BB0DD2EF587}" type="parTrans" cxnId="{33B5E57B-2DA7-493D-AED6-E2CC9E8D1EA9}">
      <dgm:prSet/>
      <dgm:spPr/>
      <dgm:t>
        <a:bodyPr/>
        <a:lstStyle/>
        <a:p>
          <a:endParaRPr lang="ru-RU"/>
        </a:p>
      </dgm:t>
    </dgm:pt>
    <dgm:pt modelId="{8BADFA07-B3AC-4F45-8DA9-E8DFDF482B27}" type="sibTrans" cxnId="{33B5E57B-2DA7-493D-AED6-E2CC9E8D1EA9}">
      <dgm:prSet/>
      <dgm:spPr/>
      <dgm:t>
        <a:bodyPr/>
        <a:lstStyle/>
        <a:p>
          <a:endParaRPr lang="ru-RU"/>
        </a:p>
      </dgm:t>
    </dgm:pt>
    <dgm:pt modelId="{8F933304-3B77-4A09-A9E7-BE66FDBB693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7C8494D2-DDE6-4C7F-8A4D-52D1621900D2}" type="parTrans" cxnId="{B44D3B7A-FEED-4ACE-B697-B0DDABC6CFEB}">
      <dgm:prSet/>
      <dgm:spPr/>
      <dgm:t>
        <a:bodyPr/>
        <a:lstStyle/>
        <a:p>
          <a:endParaRPr lang="ru-RU"/>
        </a:p>
      </dgm:t>
    </dgm:pt>
    <dgm:pt modelId="{96E37DD2-6816-4FB2-9CBF-360D23C8FF0E}" type="sibTrans" cxnId="{B44D3B7A-FEED-4ACE-B697-B0DDABC6CFEB}">
      <dgm:prSet/>
      <dgm:spPr/>
      <dgm:t>
        <a:bodyPr/>
        <a:lstStyle/>
        <a:p>
          <a:endParaRPr lang="ru-RU"/>
        </a:p>
      </dgm:t>
    </dgm:pt>
    <dgm:pt modelId="{7D67B296-59E5-4A1E-8B2D-F26E72BD9E9D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C514BBED-F9FB-48D1-A654-69B57B2E3CDA}" type="parTrans" cxnId="{BFF22F9F-D7DC-45EC-9200-EE1FA783DCEB}">
      <dgm:prSet/>
      <dgm:spPr/>
      <dgm:t>
        <a:bodyPr/>
        <a:lstStyle/>
        <a:p>
          <a:endParaRPr lang="ru-RU"/>
        </a:p>
      </dgm:t>
    </dgm:pt>
    <dgm:pt modelId="{BEA36D9B-71BC-4A65-860C-812E6FABFE2F}" type="sibTrans" cxnId="{BFF22F9F-D7DC-45EC-9200-EE1FA783DCEB}">
      <dgm:prSet/>
      <dgm:spPr/>
      <dgm:t>
        <a:bodyPr/>
        <a:lstStyle/>
        <a:p>
          <a:endParaRPr lang="ru-RU"/>
        </a:p>
      </dgm:t>
    </dgm:pt>
    <dgm:pt modelId="{996D06E0-6EBC-4ADC-8997-C1AD5852AA52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41DAB5B1-E827-43AC-829D-6D8884982785}" type="parTrans" cxnId="{F47AA236-6DA8-4D91-AAE7-0E512EEDD4F1}">
      <dgm:prSet/>
      <dgm:spPr/>
      <dgm:t>
        <a:bodyPr/>
        <a:lstStyle/>
        <a:p>
          <a:endParaRPr lang="ru-RU"/>
        </a:p>
      </dgm:t>
    </dgm:pt>
    <dgm:pt modelId="{3E4293B8-CFE8-439B-898D-7FAA9069B25B}" type="sibTrans" cxnId="{F47AA236-6DA8-4D91-AAE7-0E512EEDD4F1}">
      <dgm:prSet/>
      <dgm:spPr/>
      <dgm:t>
        <a:bodyPr/>
        <a:lstStyle/>
        <a:p>
          <a:endParaRPr lang="ru-RU"/>
        </a:p>
      </dgm:t>
    </dgm:pt>
    <dgm:pt modelId="{5175DEDA-967C-4B28-B754-DA10093CF4F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D956F417-3EC2-4580-9F22-7C7AB6171B2D}" type="parTrans" cxnId="{429FBC57-B3B4-4D13-B926-134EA11276AC}">
      <dgm:prSet/>
      <dgm:spPr/>
      <dgm:t>
        <a:bodyPr/>
        <a:lstStyle/>
        <a:p>
          <a:endParaRPr lang="ru-RU"/>
        </a:p>
      </dgm:t>
    </dgm:pt>
    <dgm:pt modelId="{6B811ED0-FF3B-4E01-B2FC-51B4ECC5B6F8}" type="sibTrans" cxnId="{429FBC57-B3B4-4D13-B926-134EA11276AC}">
      <dgm:prSet/>
      <dgm:spPr/>
      <dgm:t>
        <a:bodyPr/>
        <a:lstStyle/>
        <a:p>
          <a:endParaRPr lang="ru-RU"/>
        </a:p>
      </dgm:t>
    </dgm:pt>
    <dgm:pt modelId="{0884F440-5E44-40F0-9027-C7B85504D35F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60686950-51B9-4282-81C3-8FFCA4A266E0}" type="parTrans" cxnId="{78E01CBB-FE05-4DDE-89D9-F91F6C67EB7B}">
      <dgm:prSet/>
      <dgm:spPr/>
      <dgm:t>
        <a:bodyPr/>
        <a:lstStyle/>
        <a:p>
          <a:endParaRPr lang="ru-RU"/>
        </a:p>
      </dgm:t>
    </dgm:pt>
    <dgm:pt modelId="{CCD1DDD6-02CC-4933-B843-AC6C30913B4A}" type="sibTrans" cxnId="{78E01CBB-FE05-4DDE-89D9-F91F6C67EB7B}">
      <dgm:prSet/>
      <dgm:spPr/>
      <dgm:t>
        <a:bodyPr/>
        <a:lstStyle/>
        <a:p>
          <a:endParaRPr lang="ru-RU"/>
        </a:p>
      </dgm:t>
    </dgm:pt>
    <dgm:pt modelId="{C7CFB9D8-E637-4FB1-A713-23245B7907A4}" type="pres">
      <dgm:prSet presAssocID="{7B4D66F6-C7BB-47A7-90B2-52BA78BEAC5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C7EAE5-5FEE-4466-BDBB-8C8148B26304}" type="pres">
      <dgm:prSet presAssocID="{4AD13E52-5C2B-4E58-AA88-DABEE4F1CB0F}" presName="comp" presStyleCnt="0"/>
      <dgm:spPr/>
    </dgm:pt>
    <dgm:pt modelId="{506BEAE8-19CE-4CE3-9E74-AAC525434186}" type="pres">
      <dgm:prSet presAssocID="{4AD13E52-5C2B-4E58-AA88-DABEE4F1CB0F}" presName="box" presStyleLbl="node1" presStyleIdx="0" presStyleCnt="6" custScaleY="97690" custLinFactNeighborX="536" custLinFactNeighborY="-27553"/>
      <dgm:spPr/>
      <dgm:t>
        <a:bodyPr/>
        <a:lstStyle/>
        <a:p>
          <a:endParaRPr lang="ru-RU"/>
        </a:p>
      </dgm:t>
    </dgm:pt>
    <dgm:pt modelId="{EE337CCE-5BDE-4245-9B40-D819B50E4A8B}" type="pres">
      <dgm:prSet presAssocID="{4AD13E52-5C2B-4E58-AA88-DABEE4F1CB0F}" presName="img" presStyleLbl="fgImgPlace1" presStyleIdx="0" presStyleCnt="6" custScaleX="56540" custScaleY="48311" custLinFactNeighborX="-16529" custLinFactNeighborY="7676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780EFC91-9CD6-42BC-A210-0694241FF82D}" type="pres">
      <dgm:prSet presAssocID="{4AD13E52-5C2B-4E58-AA88-DABEE4F1CB0F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EE3A5A-FE4F-4080-96A0-AA89C44D4CCC}" type="pres">
      <dgm:prSet presAssocID="{0001F26E-1234-402C-9C1C-4623EF0EFAE4}" presName="spacer" presStyleCnt="0"/>
      <dgm:spPr/>
    </dgm:pt>
    <dgm:pt modelId="{5C8927DF-D4A8-4754-90CA-3D36B3EEF38D}" type="pres">
      <dgm:prSet presAssocID="{9D14F22A-C973-4B35-BBFC-EF5FD17CBECB}" presName="comp" presStyleCnt="0"/>
      <dgm:spPr/>
    </dgm:pt>
    <dgm:pt modelId="{D5B2CE36-5EBA-48BF-98A7-898C719FBB96}" type="pres">
      <dgm:prSet presAssocID="{9D14F22A-C973-4B35-BBFC-EF5FD17CBECB}" presName="box" presStyleLbl="node1" presStyleIdx="1" presStyleCnt="6"/>
      <dgm:spPr/>
      <dgm:t>
        <a:bodyPr/>
        <a:lstStyle/>
        <a:p>
          <a:endParaRPr lang="ru-RU"/>
        </a:p>
      </dgm:t>
    </dgm:pt>
    <dgm:pt modelId="{046202F5-2D53-4D72-99A7-20BF140C70F8}" type="pres">
      <dgm:prSet presAssocID="{9D14F22A-C973-4B35-BBFC-EF5FD17CBECB}" presName="img" presStyleLbl="fgImgPlace1" presStyleIdx="1" presStyleCnt="6" custScaleX="58051" custScaleY="65540" custLinFactNeighborX="7246" custLinFactNeighborY="4925"/>
      <dgm:spPr/>
      <dgm:t>
        <a:bodyPr/>
        <a:lstStyle/>
        <a:p>
          <a:endParaRPr lang="ru-RU"/>
        </a:p>
      </dgm:t>
    </dgm:pt>
    <dgm:pt modelId="{C915C602-46C3-4E93-A530-9468117942AB}" type="pres">
      <dgm:prSet presAssocID="{9D14F22A-C973-4B35-BBFC-EF5FD17CBECB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482ED-C22F-411E-A061-A48A59E6A558}" type="pres">
      <dgm:prSet presAssocID="{B254E6B6-01B2-48F8-888E-7E9BEA0F4BBA}" presName="spacer" presStyleCnt="0"/>
      <dgm:spPr/>
    </dgm:pt>
    <dgm:pt modelId="{EC44C97B-6F56-4607-9BD5-BBA067EA5904}" type="pres">
      <dgm:prSet presAssocID="{B5EF39CA-4B6B-44C1-A9C3-928A2601BC20}" presName="comp" presStyleCnt="0"/>
      <dgm:spPr/>
    </dgm:pt>
    <dgm:pt modelId="{59553CE1-AA34-4F02-B760-558BF8182B5C}" type="pres">
      <dgm:prSet presAssocID="{B5EF39CA-4B6B-44C1-A9C3-928A2601BC20}" presName="box" presStyleLbl="node1" presStyleIdx="2" presStyleCnt="6" custScaleY="109691"/>
      <dgm:spPr/>
      <dgm:t>
        <a:bodyPr/>
        <a:lstStyle/>
        <a:p>
          <a:endParaRPr lang="ru-RU"/>
        </a:p>
      </dgm:t>
    </dgm:pt>
    <dgm:pt modelId="{526EB23C-A292-4868-8098-5D9A3B54A37D}" type="pres">
      <dgm:prSet presAssocID="{B5EF39CA-4B6B-44C1-A9C3-928A2601BC20}" presName="img" presStyleLbl="fgImgPlace1" presStyleIdx="2" presStyleCnt="6" custScaleX="38377" custScaleY="1819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66E91DE-8677-4F2B-A27E-3056BD4440D5}" type="pres">
      <dgm:prSet presAssocID="{B5EF39CA-4B6B-44C1-A9C3-928A2601BC20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1A111-36C2-44B5-B630-998EB94EEA63}" type="pres">
      <dgm:prSet presAssocID="{6E4001E4-FB3C-4E74-9B3A-A4D23F72EEF0}" presName="spacer" presStyleCnt="0"/>
      <dgm:spPr/>
    </dgm:pt>
    <dgm:pt modelId="{063C5090-2FEF-484D-B19E-AE1BD3D721B0}" type="pres">
      <dgm:prSet presAssocID="{5345B71F-2FDD-467F-8FD3-655520F1EB2D}" presName="comp" presStyleCnt="0"/>
      <dgm:spPr/>
    </dgm:pt>
    <dgm:pt modelId="{109A7114-741A-4DE2-9323-ECA2431AC520}" type="pres">
      <dgm:prSet presAssocID="{5345B71F-2FDD-467F-8FD3-655520F1EB2D}" presName="box" presStyleLbl="node1" presStyleIdx="3" presStyleCnt="6" custScaleY="134507"/>
      <dgm:spPr/>
      <dgm:t>
        <a:bodyPr/>
        <a:lstStyle/>
        <a:p>
          <a:endParaRPr lang="ru-RU"/>
        </a:p>
      </dgm:t>
    </dgm:pt>
    <dgm:pt modelId="{D8732C82-D8C5-4E84-B48E-F71D1D13AE6D}" type="pres">
      <dgm:prSet presAssocID="{5345B71F-2FDD-467F-8FD3-655520F1EB2D}" presName="img" presStyleLbl="fgImgPlace1" presStyleIdx="3" presStyleCnt="6" custScaleX="84450" custScaleY="45337" custLinFactNeighborY="-6745"/>
      <dgm:spPr/>
      <dgm:t>
        <a:bodyPr/>
        <a:lstStyle/>
        <a:p>
          <a:endParaRPr lang="ru-RU"/>
        </a:p>
      </dgm:t>
    </dgm:pt>
    <dgm:pt modelId="{B5D263B5-82B3-4B4D-8B99-A30D1E27D16F}" type="pres">
      <dgm:prSet presAssocID="{5345B71F-2FDD-467F-8FD3-655520F1EB2D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E6B5D-4B70-45A1-B497-95596F1421F2}" type="pres">
      <dgm:prSet presAssocID="{8BADFA07-B3AC-4F45-8DA9-E8DFDF482B27}" presName="spacer" presStyleCnt="0"/>
      <dgm:spPr/>
    </dgm:pt>
    <dgm:pt modelId="{D86685F1-29B0-4C7F-8D3C-84286166EAEF}" type="pres">
      <dgm:prSet presAssocID="{996D06E0-6EBC-4ADC-8997-C1AD5852AA52}" presName="comp" presStyleCnt="0"/>
      <dgm:spPr/>
    </dgm:pt>
    <dgm:pt modelId="{29A909CB-37AA-4772-8FBD-D0ACDB90CD41}" type="pres">
      <dgm:prSet presAssocID="{996D06E0-6EBC-4ADC-8997-C1AD5852AA52}" presName="box" presStyleLbl="node1" presStyleIdx="4" presStyleCnt="6"/>
      <dgm:spPr/>
      <dgm:t>
        <a:bodyPr/>
        <a:lstStyle/>
        <a:p>
          <a:endParaRPr lang="ru-RU"/>
        </a:p>
      </dgm:t>
    </dgm:pt>
    <dgm:pt modelId="{F72340B2-4C48-4DD9-8188-97E0859611FA}" type="pres">
      <dgm:prSet presAssocID="{996D06E0-6EBC-4ADC-8997-C1AD5852AA52}" presName="img" presStyleLbl="fgImgPlace1" presStyleIdx="4" presStyleCnt="6" custScaleX="78144" custScaleY="73417"/>
      <dgm:spPr/>
      <dgm:t>
        <a:bodyPr/>
        <a:lstStyle/>
        <a:p>
          <a:endParaRPr lang="ru-RU"/>
        </a:p>
      </dgm:t>
    </dgm:pt>
    <dgm:pt modelId="{121EB0FF-4BED-4CCF-B9AE-D3EF86C7E24F}" type="pres">
      <dgm:prSet presAssocID="{996D06E0-6EBC-4ADC-8997-C1AD5852AA52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3A05F-4481-4D94-94FB-BCC004D8332D}" type="pres">
      <dgm:prSet presAssocID="{3E4293B8-CFE8-439B-898D-7FAA9069B25B}" presName="spacer" presStyleCnt="0"/>
      <dgm:spPr/>
    </dgm:pt>
    <dgm:pt modelId="{36C83CB0-82AB-437F-ACA6-A0B56F40A8B9}" type="pres">
      <dgm:prSet presAssocID="{0884F440-5E44-40F0-9027-C7B85504D35F}" presName="comp" presStyleCnt="0"/>
      <dgm:spPr/>
    </dgm:pt>
    <dgm:pt modelId="{764913CE-4A28-4662-B529-E93185D78402}" type="pres">
      <dgm:prSet presAssocID="{0884F440-5E44-40F0-9027-C7B85504D35F}" presName="box" presStyleLbl="node1" presStyleIdx="5" presStyleCnt="6" custLinFactNeighborY="-8722"/>
      <dgm:spPr/>
      <dgm:t>
        <a:bodyPr/>
        <a:lstStyle/>
        <a:p>
          <a:endParaRPr lang="ru-RU"/>
        </a:p>
      </dgm:t>
    </dgm:pt>
    <dgm:pt modelId="{13C49B67-F1FD-401B-949E-69A82709FAA1}" type="pres">
      <dgm:prSet presAssocID="{0884F440-5E44-40F0-9027-C7B85504D35F}" presName="img" presStyleLbl="fgImgPlace1" presStyleIdx="5" presStyleCnt="6" custScaleX="69255" custScaleY="88006"/>
      <dgm:spPr/>
    </dgm:pt>
    <dgm:pt modelId="{0376DA0C-7AC2-453A-9F54-71C3CFE8F513}" type="pres">
      <dgm:prSet presAssocID="{0884F440-5E44-40F0-9027-C7B85504D35F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353463-83A8-4365-BF73-BB07C43708A2}" type="presOf" srcId="{5345B71F-2FDD-467F-8FD3-655520F1EB2D}" destId="{109A7114-741A-4DE2-9323-ECA2431AC520}" srcOrd="0" destOrd="0" presId="urn:microsoft.com/office/officeart/2005/8/layout/vList4"/>
    <dgm:cxn modelId="{D1C5409E-D0C6-405D-A053-FAFCA6D3D6B7}" type="presOf" srcId="{996D06E0-6EBC-4ADC-8997-C1AD5852AA52}" destId="{29A909CB-37AA-4772-8FBD-D0ACDB90CD41}" srcOrd="0" destOrd="0" presId="urn:microsoft.com/office/officeart/2005/8/layout/vList4"/>
    <dgm:cxn modelId="{E7130142-F69A-40DF-994F-016AF052E590}" type="presOf" srcId="{D7878B8D-EE49-4FAB-B309-B9FD82801FFB}" destId="{566E91DE-8677-4F2B-A27E-3056BD4440D5}" srcOrd="1" destOrd="1" presId="urn:microsoft.com/office/officeart/2005/8/layout/vList4"/>
    <dgm:cxn modelId="{78E01CBB-FE05-4DDE-89D9-F91F6C67EB7B}" srcId="{7B4D66F6-C7BB-47A7-90B2-52BA78BEAC5F}" destId="{0884F440-5E44-40F0-9027-C7B85504D35F}" srcOrd="5" destOrd="0" parTransId="{60686950-51B9-4282-81C3-8FFCA4A266E0}" sibTransId="{CCD1DDD6-02CC-4933-B843-AC6C30913B4A}"/>
    <dgm:cxn modelId="{1FA678DE-CF86-403F-9F44-4BB43EF39D60}" type="presOf" srcId="{0884F440-5E44-40F0-9027-C7B85504D35F}" destId="{0376DA0C-7AC2-453A-9F54-71C3CFE8F513}" srcOrd="1" destOrd="0" presId="urn:microsoft.com/office/officeart/2005/8/layout/vList4"/>
    <dgm:cxn modelId="{4F851B2D-75D3-4443-99E1-0CDD273D06A5}" type="presOf" srcId="{B5EF39CA-4B6B-44C1-A9C3-928A2601BC20}" destId="{566E91DE-8677-4F2B-A27E-3056BD4440D5}" srcOrd="1" destOrd="0" presId="urn:microsoft.com/office/officeart/2005/8/layout/vList4"/>
    <dgm:cxn modelId="{6705E1B9-3BA8-4244-837C-84AA03B8A6F3}" type="presOf" srcId="{D7878B8D-EE49-4FAB-B309-B9FD82801FFB}" destId="{59553CE1-AA34-4F02-B760-558BF8182B5C}" srcOrd="0" destOrd="1" presId="urn:microsoft.com/office/officeart/2005/8/layout/vList4"/>
    <dgm:cxn modelId="{DB86B2CE-884D-4341-B5F7-E85935B2366B}" type="presOf" srcId="{5345B71F-2FDD-467F-8FD3-655520F1EB2D}" destId="{B5D263B5-82B3-4B4D-8B99-A30D1E27D16F}" srcOrd="1" destOrd="0" presId="urn:microsoft.com/office/officeart/2005/8/layout/vList4"/>
    <dgm:cxn modelId="{9DCFDF5A-4BBF-493B-86AE-4F6186E9A4A4}" srcId="{7B4D66F6-C7BB-47A7-90B2-52BA78BEAC5F}" destId="{4AD13E52-5C2B-4E58-AA88-DABEE4F1CB0F}" srcOrd="0" destOrd="0" parTransId="{9ED17820-4354-4EF8-8737-D93C3A14CCA1}" sibTransId="{0001F26E-1234-402C-9C1C-4623EF0EFAE4}"/>
    <dgm:cxn modelId="{F47AA236-6DA8-4D91-AAE7-0E512EEDD4F1}" srcId="{7B4D66F6-C7BB-47A7-90B2-52BA78BEAC5F}" destId="{996D06E0-6EBC-4ADC-8997-C1AD5852AA52}" srcOrd="4" destOrd="0" parTransId="{41DAB5B1-E827-43AC-829D-6D8884982785}" sibTransId="{3E4293B8-CFE8-439B-898D-7FAA9069B25B}"/>
    <dgm:cxn modelId="{F0F615E3-41C7-4E09-BE74-A2000596FBB2}" type="presOf" srcId="{7B4D66F6-C7BB-47A7-90B2-52BA78BEAC5F}" destId="{C7CFB9D8-E637-4FB1-A713-23245B7907A4}" srcOrd="0" destOrd="0" presId="urn:microsoft.com/office/officeart/2005/8/layout/vList4"/>
    <dgm:cxn modelId="{2690654D-03CB-4B21-8714-95CCDAB46FE9}" srcId="{7B4D66F6-C7BB-47A7-90B2-52BA78BEAC5F}" destId="{B5EF39CA-4B6B-44C1-A9C3-928A2601BC20}" srcOrd="2" destOrd="0" parTransId="{B8A8E5A0-00A3-4A43-A23F-E3FE7B6AEB2A}" sibTransId="{6E4001E4-FB3C-4E74-9B3A-A4D23F72EEF0}"/>
    <dgm:cxn modelId="{02FA4E8A-EEBD-4FF9-828F-4B287174E671}" type="presOf" srcId="{9B72BFC5-F18E-420C-A93C-6EC6CBBAE0BE}" destId="{59553CE1-AA34-4F02-B760-558BF8182B5C}" srcOrd="0" destOrd="2" presId="urn:microsoft.com/office/officeart/2005/8/layout/vList4"/>
    <dgm:cxn modelId="{09EAF60C-25E9-4C56-A1FD-57E4E205B1F9}" type="presOf" srcId="{B5EF39CA-4B6B-44C1-A9C3-928A2601BC20}" destId="{59553CE1-AA34-4F02-B760-558BF8182B5C}" srcOrd="0" destOrd="0" presId="urn:microsoft.com/office/officeart/2005/8/layout/vList4"/>
    <dgm:cxn modelId="{FD968A81-9364-4C00-8D64-B778FA2BF175}" type="presOf" srcId="{5175DEDA-967C-4B28-B754-DA10093CF4F1}" destId="{109A7114-741A-4DE2-9323-ECA2431AC520}" srcOrd="0" destOrd="2" presId="urn:microsoft.com/office/officeart/2005/8/layout/vList4"/>
    <dgm:cxn modelId="{18B6AC46-E047-45F0-B378-2850C10C5110}" type="presOf" srcId="{8F933304-3B77-4A09-A9E7-BE66FDBB6930}" destId="{B5D263B5-82B3-4B4D-8B99-A30D1E27D16F}" srcOrd="1" destOrd="1" presId="urn:microsoft.com/office/officeart/2005/8/layout/vList4"/>
    <dgm:cxn modelId="{604E45D2-6FCB-4AAD-9358-D7290F8E8BBE}" type="presOf" srcId="{9D14F22A-C973-4B35-BBFC-EF5FD17CBECB}" destId="{C915C602-46C3-4E93-A530-9468117942AB}" srcOrd="1" destOrd="0" presId="urn:microsoft.com/office/officeart/2005/8/layout/vList4"/>
    <dgm:cxn modelId="{D8AD4ACE-B7D0-432B-8A49-9EE0940D9617}" type="presOf" srcId="{0884F440-5E44-40F0-9027-C7B85504D35F}" destId="{764913CE-4A28-4662-B529-E93185D78402}" srcOrd="0" destOrd="0" presId="urn:microsoft.com/office/officeart/2005/8/layout/vList4"/>
    <dgm:cxn modelId="{9742FC7D-6C54-4E98-B2C9-34DFE11CAA9E}" srcId="{7B4D66F6-C7BB-47A7-90B2-52BA78BEAC5F}" destId="{9D14F22A-C973-4B35-BBFC-EF5FD17CBECB}" srcOrd="1" destOrd="0" parTransId="{28F1C9BF-9190-40F5-8256-E3267768F178}" sibTransId="{B254E6B6-01B2-48F8-888E-7E9BEA0F4BBA}"/>
    <dgm:cxn modelId="{E218FCEB-8B77-4C5C-BEB5-AB184B6FE788}" srcId="{B5EF39CA-4B6B-44C1-A9C3-928A2601BC20}" destId="{D7878B8D-EE49-4FAB-B309-B9FD82801FFB}" srcOrd="0" destOrd="0" parTransId="{DC7BBEA9-2BBA-41A8-96B2-27670E155606}" sibTransId="{22BE2BB8-425A-4189-903D-7857E7D55096}"/>
    <dgm:cxn modelId="{54AF21FF-5BC2-4B27-9E6D-207B045368DD}" type="presOf" srcId="{7D67B296-59E5-4A1E-8B2D-F26E72BD9E9D}" destId="{29A909CB-37AA-4772-8FBD-D0ACDB90CD41}" srcOrd="0" destOrd="1" presId="urn:microsoft.com/office/officeart/2005/8/layout/vList4"/>
    <dgm:cxn modelId="{A707B8F7-ABF8-4CB0-BFC8-85012CDBFAB1}" type="presOf" srcId="{9B72BFC5-F18E-420C-A93C-6EC6CBBAE0BE}" destId="{566E91DE-8677-4F2B-A27E-3056BD4440D5}" srcOrd="1" destOrd="2" presId="urn:microsoft.com/office/officeart/2005/8/layout/vList4"/>
    <dgm:cxn modelId="{A718CBEC-B178-42EF-945A-4BF349A2B9F5}" type="presOf" srcId="{4AD13E52-5C2B-4E58-AA88-DABEE4F1CB0F}" destId="{780EFC91-9CD6-42BC-A210-0694241FF82D}" srcOrd="1" destOrd="0" presId="urn:microsoft.com/office/officeart/2005/8/layout/vList4"/>
    <dgm:cxn modelId="{429FBC57-B3B4-4D13-B926-134EA11276AC}" srcId="{5345B71F-2FDD-467F-8FD3-655520F1EB2D}" destId="{5175DEDA-967C-4B28-B754-DA10093CF4F1}" srcOrd="1" destOrd="0" parTransId="{D956F417-3EC2-4580-9F22-7C7AB6171B2D}" sibTransId="{6B811ED0-FF3B-4E01-B2FC-51B4ECC5B6F8}"/>
    <dgm:cxn modelId="{33B5E57B-2DA7-493D-AED6-E2CC9E8D1EA9}" srcId="{7B4D66F6-C7BB-47A7-90B2-52BA78BEAC5F}" destId="{5345B71F-2FDD-467F-8FD3-655520F1EB2D}" srcOrd="3" destOrd="0" parTransId="{BEE7C4AE-5AD6-47B1-A14A-6BB0DD2EF587}" sibTransId="{8BADFA07-B3AC-4F45-8DA9-E8DFDF482B27}"/>
    <dgm:cxn modelId="{802B98EB-BA6E-4BE2-868F-8B268821E803}" type="presOf" srcId="{8F933304-3B77-4A09-A9E7-BE66FDBB6930}" destId="{109A7114-741A-4DE2-9323-ECA2431AC520}" srcOrd="0" destOrd="1" presId="urn:microsoft.com/office/officeart/2005/8/layout/vList4"/>
    <dgm:cxn modelId="{B44D3B7A-FEED-4ACE-B697-B0DDABC6CFEB}" srcId="{5345B71F-2FDD-467F-8FD3-655520F1EB2D}" destId="{8F933304-3B77-4A09-A9E7-BE66FDBB6930}" srcOrd="0" destOrd="0" parTransId="{7C8494D2-DDE6-4C7F-8A4D-52D1621900D2}" sibTransId="{96E37DD2-6816-4FB2-9CBF-360D23C8FF0E}"/>
    <dgm:cxn modelId="{742D9C2F-8745-4611-ACC9-056CA81675CA}" type="presOf" srcId="{5175DEDA-967C-4B28-B754-DA10093CF4F1}" destId="{B5D263B5-82B3-4B4D-8B99-A30D1E27D16F}" srcOrd="1" destOrd="2" presId="urn:microsoft.com/office/officeart/2005/8/layout/vList4"/>
    <dgm:cxn modelId="{BF7AB0D8-8E3A-4276-B626-EA5149F90DA7}" type="presOf" srcId="{7D67B296-59E5-4A1E-8B2D-F26E72BD9E9D}" destId="{121EB0FF-4BED-4CCF-B9AE-D3EF86C7E24F}" srcOrd="1" destOrd="1" presId="urn:microsoft.com/office/officeart/2005/8/layout/vList4"/>
    <dgm:cxn modelId="{F4C06B2C-4714-4038-81AD-DF739920966E}" type="presOf" srcId="{996D06E0-6EBC-4ADC-8997-C1AD5852AA52}" destId="{121EB0FF-4BED-4CCF-B9AE-D3EF86C7E24F}" srcOrd="1" destOrd="0" presId="urn:microsoft.com/office/officeart/2005/8/layout/vList4"/>
    <dgm:cxn modelId="{BB95D9F3-A547-4518-854B-2257CDD3291D}" srcId="{B5EF39CA-4B6B-44C1-A9C3-928A2601BC20}" destId="{9B72BFC5-F18E-420C-A93C-6EC6CBBAE0BE}" srcOrd="1" destOrd="0" parTransId="{67ECC375-935F-42BE-84E1-F8CB929BE14F}" sibTransId="{8C8976F4-557D-4381-9BC2-9E7D905E0C16}"/>
    <dgm:cxn modelId="{BFF22F9F-D7DC-45EC-9200-EE1FA783DCEB}" srcId="{996D06E0-6EBC-4ADC-8997-C1AD5852AA52}" destId="{7D67B296-59E5-4A1E-8B2D-F26E72BD9E9D}" srcOrd="0" destOrd="0" parTransId="{C514BBED-F9FB-48D1-A654-69B57B2E3CDA}" sibTransId="{BEA36D9B-71BC-4A65-860C-812E6FABFE2F}"/>
    <dgm:cxn modelId="{53979BD0-D340-446C-8214-A1D85A4DA85D}" type="presOf" srcId="{4AD13E52-5C2B-4E58-AA88-DABEE4F1CB0F}" destId="{506BEAE8-19CE-4CE3-9E74-AAC525434186}" srcOrd="0" destOrd="0" presId="urn:microsoft.com/office/officeart/2005/8/layout/vList4"/>
    <dgm:cxn modelId="{6793CE3E-F085-4957-ABC6-AAA018DC39E0}" type="presOf" srcId="{9D14F22A-C973-4B35-BBFC-EF5FD17CBECB}" destId="{D5B2CE36-5EBA-48BF-98A7-898C719FBB96}" srcOrd="0" destOrd="0" presId="urn:microsoft.com/office/officeart/2005/8/layout/vList4"/>
    <dgm:cxn modelId="{0F38FA5C-338E-44C1-83F5-313F789D22A2}" type="presParOf" srcId="{C7CFB9D8-E637-4FB1-A713-23245B7907A4}" destId="{FFC7EAE5-5FEE-4466-BDBB-8C8148B26304}" srcOrd="0" destOrd="0" presId="urn:microsoft.com/office/officeart/2005/8/layout/vList4"/>
    <dgm:cxn modelId="{BFB6F9AE-F441-4F3E-8CC1-AAD79656AC90}" type="presParOf" srcId="{FFC7EAE5-5FEE-4466-BDBB-8C8148B26304}" destId="{506BEAE8-19CE-4CE3-9E74-AAC525434186}" srcOrd="0" destOrd="0" presId="urn:microsoft.com/office/officeart/2005/8/layout/vList4"/>
    <dgm:cxn modelId="{CC5AE380-A093-46BD-BEE3-792701F2D477}" type="presParOf" srcId="{FFC7EAE5-5FEE-4466-BDBB-8C8148B26304}" destId="{EE337CCE-5BDE-4245-9B40-D819B50E4A8B}" srcOrd="1" destOrd="0" presId="urn:microsoft.com/office/officeart/2005/8/layout/vList4"/>
    <dgm:cxn modelId="{C85AEBDD-4017-4B68-ABD7-5795A3989AB2}" type="presParOf" srcId="{FFC7EAE5-5FEE-4466-BDBB-8C8148B26304}" destId="{780EFC91-9CD6-42BC-A210-0694241FF82D}" srcOrd="2" destOrd="0" presId="urn:microsoft.com/office/officeart/2005/8/layout/vList4"/>
    <dgm:cxn modelId="{9E50E9DD-9095-480A-9BD9-46076676D79A}" type="presParOf" srcId="{C7CFB9D8-E637-4FB1-A713-23245B7907A4}" destId="{8FEE3A5A-FE4F-4080-96A0-AA89C44D4CCC}" srcOrd="1" destOrd="0" presId="urn:microsoft.com/office/officeart/2005/8/layout/vList4"/>
    <dgm:cxn modelId="{FB186F44-5B7A-4379-89B2-8301EE0AAAE1}" type="presParOf" srcId="{C7CFB9D8-E637-4FB1-A713-23245B7907A4}" destId="{5C8927DF-D4A8-4754-90CA-3D36B3EEF38D}" srcOrd="2" destOrd="0" presId="urn:microsoft.com/office/officeart/2005/8/layout/vList4"/>
    <dgm:cxn modelId="{F191B543-D016-40B7-B69F-BF77B3B70593}" type="presParOf" srcId="{5C8927DF-D4A8-4754-90CA-3D36B3EEF38D}" destId="{D5B2CE36-5EBA-48BF-98A7-898C719FBB96}" srcOrd="0" destOrd="0" presId="urn:microsoft.com/office/officeart/2005/8/layout/vList4"/>
    <dgm:cxn modelId="{7E63750D-B273-4A25-B4F6-FA92281938A4}" type="presParOf" srcId="{5C8927DF-D4A8-4754-90CA-3D36B3EEF38D}" destId="{046202F5-2D53-4D72-99A7-20BF140C70F8}" srcOrd="1" destOrd="0" presId="urn:microsoft.com/office/officeart/2005/8/layout/vList4"/>
    <dgm:cxn modelId="{A9891CE4-584D-463C-895E-FECF4B7C771A}" type="presParOf" srcId="{5C8927DF-D4A8-4754-90CA-3D36B3EEF38D}" destId="{C915C602-46C3-4E93-A530-9468117942AB}" srcOrd="2" destOrd="0" presId="urn:microsoft.com/office/officeart/2005/8/layout/vList4"/>
    <dgm:cxn modelId="{5BF6789C-CFDC-4FC8-BAA2-25592C54DE78}" type="presParOf" srcId="{C7CFB9D8-E637-4FB1-A713-23245B7907A4}" destId="{126482ED-C22F-411E-A061-A48A59E6A558}" srcOrd="3" destOrd="0" presId="urn:microsoft.com/office/officeart/2005/8/layout/vList4"/>
    <dgm:cxn modelId="{CE6869B7-EB48-4DB1-ADC1-ED8BC6D855B6}" type="presParOf" srcId="{C7CFB9D8-E637-4FB1-A713-23245B7907A4}" destId="{EC44C97B-6F56-4607-9BD5-BBA067EA5904}" srcOrd="4" destOrd="0" presId="urn:microsoft.com/office/officeart/2005/8/layout/vList4"/>
    <dgm:cxn modelId="{EA44B198-2E39-4156-AE93-48D2F817F8CA}" type="presParOf" srcId="{EC44C97B-6F56-4607-9BD5-BBA067EA5904}" destId="{59553CE1-AA34-4F02-B760-558BF8182B5C}" srcOrd="0" destOrd="0" presId="urn:microsoft.com/office/officeart/2005/8/layout/vList4"/>
    <dgm:cxn modelId="{00E0C459-DE2B-475D-8778-6B315342F71F}" type="presParOf" srcId="{EC44C97B-6F56-4607-9BD5-BBA067EA5904}" destId="{526EB23C-A292-4868-8098-5D9A3B54A37D}" srcOrd="1" destOrd="0" presId="urn:microsoft.com/office/officeart/2005/8/layout/vList4"/>
    <dgm:cxn modelId="{4AFC363B-DB88-4AA0-90C0-00AF627FF679}" type="presParOf" srcId="{EC44C97B-6F56-4607-9BD5-BBA067EA5904}" destId="{566E91DE-8677-4F2B-A27E-3056BD4440D5}" srcOrd="2" destOrd="0" presId="urn:microsoft.com/office/officeart/2005/8/layout/vList4"/>
    <dgm:cxn modelId="{13691894-CA7D-4963-B230-FB0DE83C6B01}" type="presParOf" srcId="{C7CFB9D8-E637-4FB1-A713-23245B7907A4}" destId="{FF51A111-36C2-44B5-B630-998EB94EEA63}" srcOrd="5" destOrd="0" presId="urn:microsoft.com/office/officeart/2005/8/layout/vList4"/>
    <dgm:cxn modelId="{302E5867-DC28-4329-847A-248311985C5D}" type="presParOf" srcId="{C7CFB9D8-E637-4FB1-A713-23245B7907A4}" destId="{063C5090-2FEF-484D-B19E-AE1BD3D721B0}" srcOrd="6" destOrd="0" presId="urn:microsoft.com/office/officeart/2005/8/layout/vList4"/>
    <dgm:cxn modelId="{DA81DB35-80B7-4144-B705-65C9444000A6}" type="presParOf" srcId="{063C5090-2FEF-484D-B19E-AE1BD3D721B0}" destId="{109A7114-741A-4DE2-9323-ECA2431AC520}" srcOrd="0" destOrd="0" presId="urn:microsoft.com/office/officeart/2005/8/layout/vList4"/>
    <dgm:cxn modelId="{B1BC255C-CC45-41DA-8337-9C1DCA931EE1}" type="presParOf" srcId="{063C5090-2FEF-484D-B19E-AE1BD3D721B0}" destId="{D8732C82-D8C5-4E84-B48E-F71D1D13AE6D}" srcOrd="1" destOrd="0" presId="urn:microsoft.com/office/officeart/2005/8/layout/vList4"/>
    <dgm:cxn modelId="{BBD2022E-8085-494B-8D42-69A6D7D6F73F}" type="presParOf" srcId="{063C5090-2FEF-484D-B19E-AE1BD3D721B0}" destId="{B5D263B5-82B3-4B4D-8B99-A30D1E27D16F}" srcOrd="2" destOrd="0" presId="urn:microsoft.com/office/officeart/2005/8/layout/vList4"/>
    <dgm:cxn modelId="{49B01604-F411-44AA-8523-59923EA333C5}" type="presParOf" srcId="{C7CFB9D8-E637-4FB1-A713-23245B7907A4}" destId="{D1CE6B5D-4B70-45A1-B497-95596F1421F2}" srcOrd="7" destOrd="0" presId="urn:microsoft.com/office/officeart/2005/8/layout/vList4"/>
    <dgm:cxn modelId="{B2F68785-65B5-4AD2-802A-2DF852097C34}" type="presParOf" srcId="{C7CFB9D8-E637-4FB1-A713-23245B7907A4}" destId="{D86685F1-29B0-4C7F-8D3C-84286166EAEF}" srcOrd="8" destOrd="0" presId="urn:microsoft.com/office/officeart/2005/8/layout/vList4"/>
    <dgm:cxn modelId="{3694DF18-E3F9-4369-A558-409CA22CCAAE}" type="presParOf" srcId="{D86685F1-29B0-4C7F-8D3C-84286166EAEF}" destId="{29A909CB-37AA-4772-8FBD-D0ACDB90CD41}" srcOrd="0" destOrd="0" presId="urn:microsoft.com/office/officeart/2005/8/layout/vList4"/>
    <dgm:cxn modelId="{25099CE7-BBF4-4888-BC57-AEF060D5C494}" type="presParOf" srcId="{D86685F1-29B0-4C7F-8D3C-84286166EAEF}" destId="{F72340B2-4C48-4DD9-8188-97E0859611FA}" srcOrd="1" destOrd="0" presId="urn:microsoft.com/office/officeart/2005/8/layout/vList4"/>
    <dgm:cxn modelId="{CF6F7B7D-8F9C-47F1-9F9D-600C8985059C}" type="presParOf" srcId="{D86685F1-29B0-4C7F-8D3C-84286166EAEF}" destId="{121EB0FF-4BED-4CCF-B9AE-D3EF86C7E24F}" srcOrd="2" destOrd="0" presId="urn:microsoft.com/office/officeart/2005/8/layout/vList4"/>
    <dgm:cxn modelId="{010C24EA-56EB-47FB-B171-F02C5282A315}" type="presParOf" srcId="{C7CFB9D8-E637-4FB1-A713-23245B7907A4}" destId="{42E3A05F-4481-4D94-94FB-BCC004D8332D}" srcOrd="9" destOrd="0" presId="urn:microsoft.com/office/officeart/2005/8/layout/vList4"/>
    <dgm:cxn modelId="{6F7E89FA-A03C-46F6-BB82-3086396BB5D6}" type="presParOf" srcId="{C7CFB9D8-E637-4FB1-A713-23245B7907A4}" destId="{36C83CB0-82AB-437F-ACA6-A0B56F40A8B9}" srcOrd="10" destOrd="0" presId="urn:microsoft.com/office/officeart/2005/8/layout/vList4"/>
    <dgm:cxn modelId="{BEE2C00E-C4D5-4C60-8E38-7DD6FC8F9754}" type="presParOf" srcId="{36C83CB0-82AB-437F-ACA6-A0B56F40A8B9}" destId="{764913CE-4A28-4662-B529-E93185D78402}" srcOrd="0" destOrd="0" presId="urn:microsoft.com/office/officeart/2005/8/layout/vList4"/>
    <dgm:cxn modelId="{84D811B5-FC0F-450C-A391-A2A154D792CA}" type="presParOf" srcId="{36C83CB0-82AB-437F-ACA6-A0B56F40A8B9}" destId="{13C49B67-F1FD-401B-949E-69A82709FAA1}" srcOrd="1" destOrd="0" presId="urn:microsoft.com/office/officeart/2005/8/layout/vList4"/>
    <dgm:cxn modelId="{2121AD06-388D-4EDE-856C-E8C776F2242F}" type="presParOf" srcId="{36C83CB0-82AB-437F-ACA6-A0B56F40A8B9}" destId="{0376DA0C-7AC2-453A-9F54-71C3CFE8F513}" srcOrd="2" destOrd="0" presId="urn:microsoft.com/office/officeart/2005/8/layout/vList4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4D66F6-C7BB-47A7-90B2-52BA78BEAC5F}" type="doc">
      <dgm:prSet loTypeId="urn:microsoft.com/office/officeart/2005/8/layout/vList4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AD13E52-5C2B-4E58-AA88-DABEE4F1CB0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marL="85725" indent="0" algn="ctr"/>
          <a:r>
            <a:rPr lang="ru-RU" sz="1500" b="1" u="none" kern="0" dirty="0" smtClean="0">
              <a:solidFill>
                <a:srgbClr val="1F497D"/>
              </a:solidFill>
              <a:latin typeface="+mn-lt"/>
              <a:ea typeface="+mn-ea"/>
              <a:cs typeface="+mn-cs"/>
            </a:rPr>
            <a:t>Индивидуальные предприниматели и физические лица </a:t>
          </a:r>
          <a:endParaRPr lang="ru-RU" sz="1500" b="1" u="none" kern="0" dirty="0">
            <a:solidFill>
              <a:srgbClr val="1F497D"/>
            </a:solidFill>
            <a:latin typeface="+mn-lt"/>
            <a:ea typeface="+mn-ea"/>
            <a:cs typeface="+mn-cs"/>
          </a:endParaRPr>
        </a:p>
      </dgm:t>
    </dgm:pt>
    <dgm:pt modelId="{9ED17820-4354-4EF8-8737-D93C3A14CCA1}" type="parTrans" cxnId="{9DCFDF5A-4BBF-493B-86AE-4F6186E9A4A4}">
      <dgm:prSet/>
      <dgm:spPr/>
      <dgm:t>
        <a:bodyPr/>
        <a:lstStyle/>
        <a:p>
          <a:endParaRPr lang="ru-RU"/>
        </a:p>
      </dgm:t>
    </dgm:pt>
    <dgm:pt modelId="{0001F26E-1234-402C-9C1C-4623EF0EFAE4}" type="sibTrans" cxnId="{9DCFDF5A-4BBF-493B-86AE-4F6186E9A4A4}">
      <dgm:prSet/>
      <dgm:spPr/>
      <dgm:t>
        <a:bodyPr/>
        <a:lstStyle/>
        <a:p>
          <a:endParaRPr lang="ru-RU"/>
        </a:p>
      </dgm:t>
    </dgm:pt>
    <dgm:pt modelId="{9D14F22A-C973-4B35-BBFC-EF5FD17CBEC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sz="2200" dirty="0"/>
        </a:p>
      </dgm:t>
    </dgm:pt>
    <dgm:pt modelId="{28F1C9BF-9190-40F5-8256-E3267768F178}" type="parTrans" cxnId="{9742FC7D-6C54-4E98-B2C9-34DFE11CAA9E}">
      <dgm:prSet/>
      <dgm:spPr/>
      <dgm:t>
        <a:bodyPr/>
        <a:lstStyle/>
        <a:p>
          <a:endParaRPr lang="ru-RU"/>
        </a:p>
      </dgm:t>
    </dgm:pt>
    <dgm:pt modelId="{B254E6B6-01B2-48F8-888E-7E9BEA0F4BBA}" type="sibTrans" cxnId="{9742FC7D-6C54-4E98-B2C9-34DFE11CAA9E}">
      <dgm:prSet/>
      <dgm:spPr/>
      <dgm:t>
        <a:bodyPr/>
        <a:lstStyle/>
        <a:p>
          <a:endParaRPr lang="ru-RU"/>
        </a:p>
      </dgm:t>
    </dgm:pt>
    <dgm:pt modelId="{B5EF39CA-4B6B-44C1-A9C3-928A2601BC2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B8A8E5A0-00A3-4A43-A23F-E3FE7B6AEB2A}" type="parTrans" cxnId="{2690654D-03CB-4B21-8714-95CCDAB46FE9}">
      <dgm:prSet/>
      <dgm:spPr/>
      <dgm:t>
        <a:bodyPr/>
        <a:lstStyle/>
        <a:p>
          <a:endParaRPr lang="ru-RU"/>
        </a:p>
      </dgm:t>
    </dgm:pt>
    <dgm:pt modelId="{6E4001E4-FB3C-4E74-9B3A-A4D23F72EEF0}" type="sibTrans" cxnId="{2690654D-03CB-4B21-8714-95CCDAB46FE9}">
      <dgm:prSet/>
      <dgm:spPr/>
      <dgm:t>
        <a:bodyPr/>
        <a:lstStyle/>
        <a:p>
          <a:endParaRPr lang="ru-RU"/>
        </a:p>
      </dgm:t>
    </dgm:pt>
    <dgm:pt modelId="{D7878B8D-EE49-4FAB-B309-B9FD82801FF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DC7BBEA9-2BBA-41A8-96B2-27670E155606}" type="parTrans" cxnId="{E218FCEB-8B77-4C5C-BEB5-AB184B6FE788}">
      <dgm:prSet/>
      <dgm:spPr/>
      <dgm:t>
        <a:bodyPr/>
        <a:lstStyle/>
        <a:p>
          <a:endParaRPr lang="ru-RU"/>
        </a:p>
      </dgm:t>
    </dgm:pt>
    <dgm:pt modelId="{22BE2BB8-425A-4189-903D-7857E7D55096}" type="sibTrans" cxnId="{E218FCEB-8B77-4C5C-BEB5-AB184B6FE788}">
      <dgm:prSet/>
      <dgm:spPr/>
      <dgm:t>
        <a:bodyPr/>
        <a:lstStyle/>
        <a:p>
          <a:endParaRPr lang="ru-RU"/>
        </a:p>
      </dgm:t>
    </dgm:pt>
    <dgm:pt modelId="{9B72BFC5-F18E-420C-A93C-6EC6CBBAE0BE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67ECC375-935F-42BE-84E1-F8CB929BE14F}" type="parTrans" cxnId="{BB95D9F3-A547-4518-854B-2257CDD3291D}">
      <dgm:prSet/>
      <dgm:spPr/>
      <dgm:t>
        <a:bodyPr/>
        <a:lstStyle/>
        <a:p>
          <a:endParaRPr lang="ru-RU"/>
        </a:p>
      </dgm:t>
    </dgm:pt>
    <dgm:pt modelId="{8C8976F4-557D-4381-9BC2-9E7D905E0C16}" type="sibTrans" cxnId="{BB95D9F3-A547-4518-854B-2257CDD3291D}">
      <dgm:prSet/>
      <dgm:spPr/>
      <dgm:t>
        <a:bodyPr/>
        <a:lstStyle/>
        <a:p>
          <a:endParaRPr lang="ru-RU"/>
        </a:p>
      </dgm:t>
    </dgm:pt>
    <dgm:pt modelId="{5345B71F-2FDD-467F-8FD3-655520F1EB2D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BEE7C4AE-5AD6-47B1-A14A-6BB0DD2EF587}" type="parTrans" cxnId="{33B5E57B-2DA7-493D-AED6-E2CC9E8D1EA9}">
      <dgm:prSet/>
      <dgm:spPr/>
      <dgm:t>
        <a:bodyPr/>
        <a:lstStyle/>
        <a:p>
          <a:endParaRPr lang="ru-RU"/>
        </a:p>
      </dgm:t>
    </dgm:pt>
    <dgm:pt modelId="{8BADFA07-B3AC-4F45-8DA9-E8DFDF482B27}" type="sibTrans" cxnId="{33B5E57B-2DA7-493D-AED6-E2CC9E8D1EA9}">
      <dgm:prSet/>
      <dgm:spPr/>
      <dgm:t>
        <a:bodyPr/>
        <a:lstStyle/>
        <a:p>
          <a:endParaRPr lang="ru-RU"/>
        </a:p>
      </dgm:t>
    </dgm:pt>
    <dgm:pt modelId="{8F933304-3B77-4A09-A9E7-BE66FDBB693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7C8494D2-DDE6-4C7F-8A4D-52D1621900D2}" type="parTrans" cxnId="{B44D3B7A-FEED-4ACE-B697-B0DDABC6CFEB}">
      <dgm:prSet/>
      <dgm:spPr/>
      <dgm:t>
        <a:bodyPr/>
        <a:lstStyle/>
        <a:p>
          <a:endParaRPr lang="ru-RU"/>
        </a:p>
      </dgm:t>
    </dgm:pt>
    <dgm:pt modelId="{96E37DD2-6816-4FB2-9CBF-360D23C8FF0E}" type="sibTrans" cxnId="{B44D3B7A-FEED-4ACE-B697-B0DDABC6CFEB}">
      <dgm:prSet/>
      <dgm:spPr/>
      <dgm:t>
        <a:bodyPr/>
        <a:lstStyle/>
        <a:p>
          <a:endParaRPr lang="ru-RU"/>
        </a:p>
      </dgm:t>
    </dgm:pt>
    <dgm:pt modelId="{7D67B296-59E5-4A1E-8B2D-F26E72BD9E9D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C514BBED-F9FB-48D1-A654-69B57B2E3CDA}" type="parTrans" cxnId="{BFF22F9F-D7DC-45EC-9200-EE1FA783DCEB}">
      <dgm:prSet/>
      <dgm:spPr/>
      <dgm:t>
        <a:bodyPr/>
        <a:lstStyle/>
        <a:p>
          <a:endParaRPr lang="ru-RU"/>
        </a:p>
      </dgm:t>
    </dgm:pt>
    <dgm:pt modelId="{BEA36D9B-71BC-4A65-860C-812E6FABFE2F}" type="sibTrans" cxnId="{BFF22F9F-D7DC-45EC-9200-EE1FA783DCEB}">
      <dgm:prSet/>
      <dgm:spPr/>
      <dgm:t>
        <a:bodyPr/>
        <a:lstStyle/>
        <a:p>
          <a:endParaRPr lang="ru-RU"/>
        </a:p>
      </dgm:t>
    </dgm:pt>
    <dgm:pt modelId="{996D06E0-6EBC-4ADC-8997-C1AD5852AA52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41DAB5B1-E827-43AC-829D-6D8884982785}" type="parTrans" cxnId="{F47AA236-6DA8-4D91-AAE7-0E512EEDD4F1}">
      <dgm:prSet/>
      <dgm:spPr/>
      <dgm:t>
        <a:bodyPr/>
        <a:lstStyle/>
        <a:p>
          <a:endParaRPr lang="ru-RU"/>
        </a:p>
      </dgm:t>
    </dgm:pt>
    <dgm:pt modelId="{3E4293B8-CFE8-439B-898D-7FAA9069B25B}" type="sibTrans" cxnId="{F47AA236-6DA8-4D91-AAE7-0E512EEDD4F1}">
      <dgm:prSet/>
      <dgm:spPr/>
      <dgm:t>
        <a:bodyPr/>
        <a:lstStyle/>
        <a:p>
          <a:endParaRPr lang="ru-RU"/>
        </a:p>
      </dgm:t>
    </dgm:pt>
    <dgm:pt modelId="{5175DEDA-967C-4B28-B754-DA10093CF4F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D956F417-3EC2-4580-9F22-7C7AB6171B2D}" type="parTrans" cxnId="{429FBC57-B3B4-4D13-B926-134EA11276AC}">
      <dgm:prSet/>
      <dgm:spPr/>
      <dgm:t>
        <a:bodyPr/>
        <a:lstStyle/>
        <a:p>
          <a:endParaRPr lang="ru-RU"/>
        </a:p>
      </dgm:t>
    </dgm:pt>
    <dgm:pt modelId="{6B811ED0-FF3B-4E01-B2FC-51B4ECC5B6F8}" type="sibTrans" cxnId="{429FBC57-B3B4-4D13-B926-134EA11276AC}">
      <dgm:prSet/>
      <dgm:spPr/>
      <dgm:t>
        <a:bodyPr/>
        <a:lstStyle/>
        <a:p>
          <a:endParaRPr lang="ru-RU"/>
        </a:p>
      </dgm:t>
    </dgm:pt>
    <dgm:pt modelId="{0884F440-5E44-40F0-9027-C7B85504D35F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dirty="0"/>
        </a:p>
      </dgm:t>
    </dgm:pt>
    <dgm:pt modelId="{60686950-51B9-4282-81C3-8FFCA4A266E0}" type="parTrans" cxnId="{78E01CBB-FE05-4DDE-89D9-F91F6C67EB7B}">
      <dgm:prSet/>
      <dgm:spPr/>
      <dgm:t>
        <a:bodyPr/>
        <a:lstStyle/>
        <a:p>
          <a:endParaRPr lang="ru-RU"/>
        </a:p>
      </dgm:t>
    </dgm:pt>
    <dgm:pt modelId="{CCD1DDD6-02CC-4933-B843-AC6C30913B4A}" type="sibTrans" cxnId="{78E01CBB-FE05-4DDE-89D9-F91F6C67EB7B}">
      <dgm:prSet/>
      <dgm:spPr/>
      <dgm:t>
        <a:bodyPr/>
        <a:lstStyle/>
        <a:p>
          <a:endParaRPr lang="ru-RU"/>
        </a:p>
      </dgm:t>
    </dgm:pt>
    <dgm:pt modelId="{C7CFB9D8-E637-4FB1-A713-23245B7907A4}" type="pres">
      <dgm:prSet presAssocID="{7B4D66F6-C7BB-47A7-90B2-52BA78BEAC5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C7EAE5-5FEE-4466-BDBB-8C8148B26304}" type="pres">
      <dgm:prSet presAssocID="{4AD13E52-5C2B-4E58-AA88-DABEE4F1CB0F}" presName="comp" presStyleCnt="0"/>
      <dgm:spPr/>
    </dgm:pt>
    <dgm:pt modelId="{506BEAE8-19CE-4CE3-9E74-AAC525434186}" type="pres">
      <dgm:prSet presAssocID="{4AD13E52-5C2B-4E58-AA88-DABEE4F1CB0F}" presName="box" presStyleLbl="node1" presStyleIdx="0" presStyleCnt="6" custScaleY="97690" custLinFactNeighborX="536" custLinFactNeighborY="-27553"/>
      <dgm:spPr/>
      <dgm:t>
        <a:bodyPr/>
        <a:lstStyle/>
        <a:p>
          <a:endParaRPr lang="ru-RU"/>
        </a:p>
      </dgm:t>
    </dgm:pt>
    <dgm:pt modelId="{EE337CCE-5BDE-4245-9B40-D819B50E4A8B}" type="pres">
      <dgm:prSet presAssocID="{4AD13E52-5C2B-4E58-AA88-DABEE4F1CB0F}" presName="img" presStyleLbl="fgImgPlace1" presStyleIdx="0" presStyleCnt="6" custScaleX="56540" custScaleY="48311" custLinFactNeighborX="-16529" custLinFactNeighborY="7676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780EFC91-9CD6-42BC-A210-0694241FF82D}" type="pres">
      <dgm:prSet presAssocID="{4AD13E52-5C2B-4E58-AA88-DABEE4F1CB0F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EE3A5A-FE4F-4080-96A0-AA89C44D4CCC}" type="pres">
      <dgm:prSet presAssocID="{0001F26E-1234-402C-9C1C-4623EF0EFAE4}" presName="spacer" presStyleCnt="0"/>
      <dgm:spPr/>
    </dgm:pt>
    <dgm:pt modelId="{5C8927DF-D4A8-4754-90CA-3D36B3EEF38D}" type="pres">
      <dgm:prSet presAssocID="{9D14F22A-C973-4B35-BBFC-EF5FD17CBECB}" presName="comp" presStyleCnt="0"/>
      <dgm:spPr/>
    </dgm:pt>
    <dgm:pt modelId="{D5B2CE36-5EBA-48BF-98A7-898C719FBB96}" type="pres">
      <dgm:prSet presAssocID="{9D14F22A-C973-4B35-BBFC-EF5FD17CBECB}" presName="box" presStyleLbl="node1" presStyleIdx="1" presStyleCnt="6"/>
      <dgm:spPr/>
      <dgm:t>
        <a:bodyPr/>
        <a:lstStyle/>
        <a:p>
          <a:endParaRPr lang="ru-RU"/>
        </a:p>
      </dgm:t>
    </dgm:pt>
    <dgm:pt modelId="{046202F5-2D53-4D72-99A7-20BF140C70F8}" type="pres">
      <dgm:prSet presAssocID="{9D14F22A-C973-4B35-BBFC-EF5FD17CBECB}" presName="img" presStyleLbl="fgImgPlace1" presStyleIdx="1" presStyleCnt="6" custScaleX="58051" custScaleY="65540" custLinFactNeighborX="7246" custLinFactNeighborY="4925"/>
      <dgm:spPr/>
      <dgm:t>
        <a:bodyPr/>
        <a:lstStyle/>
        <a:p>
          <a:endParaRPr lang="ru-RU"/>
        </a:p>
      </dgm:t>
    </dgm:pt>
    <dgm:pt modelId="{C915C602-46C3-4E93-A530-9468117942AB}" type="pres">
      <dgm:prSet presAssocID="{9D14F22A-C973-4B35-BBFC-EF5FD17CBECB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482ED-C22F-411E-A061-A48A59E6A558}" type="pres">
      <dgm:prSet presAssocID="{B254E6B6-01B2-48F8-888E-7E9BEA0F4BBA}" presName="spacer" presStyleCnt="0"/>
      <dgm:spPr/>
    </dgm:pt>
    <dgm:pt modelId="{EC44C97B-6F56-4607-9BD5-BBA067EA5904}" type="pres">
      <dgm:prSet presAssocID="{B5EF39CA-4B6B-44C1-A9C3-928A2601BC20}" presName="comp" presStyleCnt="0"/>
      <dgm:spPr/>
    </dgm:pt>
    <dgm:pt modelId="{59553CE1-AA34-4F02-B760-558BF8182B5C}" type="pres">
      <dgm:prSet presAssocID="{B5EF39CA-4B6B-44C1-A9C3-928A2601BC20}" presName="box" presStyleLbl="node1" presStyleIdx="2" presStyleCnt="6" custScaleY="109691"/>
      <dgm:spPr/>
      <dgm:t>
        <a:bodyPr/>
        <a:lstStyle/>
        <a:p>
          <a:endParaRPr lang="ru-RU"/>
        </a:p>
      </dgm:t>
    </dgm:pt>
    <dgm:pt modelId="{526EB23C-A292-4868-8098-5D9A3B54A37D}" type="pres">
      <dgm:prSet presAssocID="{B5EF39CA-4B6B-44C1-A9C3-928A2601BC20}" presName="img" presStyleLbl="fgImgPlace1" presStyleIdx="2" presStyleCnt="6" custScaleX="38377" custScaleY="1819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66E91DE-8677-4F2B-A27E-3056BD4440D5}" type="pres">
      <dgm:prSet presAssocID="{B5EF39CA-4B6B-44C1-A9C3-928A2601BC20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1A111-36C2-44B5-B630-998EB94EEA63}" type="pres">
      <dgm:prSet presAssocID="{6E4001E4-FB3C-4E74-9B3A-A4D23F72EEF0}" presName="spacer" presStyleCnt="0"/>
      <dgm:spPr/>
    </dgm:pt>
    <dgm:pt modelId="{063C5090-2FEF-484D-B19E-AE1BD3D721B0}" type="pres">
      <dgm:prSet presAssocID="{5345B71F-2FDD-467F-8FD3-655520F1EB2D}" presName="comp" presStyleCnt="0"/>
      <dgm:spPr/>
    </dgm:pt>
    <dgm:pt modelId="{109A7114-741A-4DE2-9323-ECA2431AC520}" type="pres">
      <dgm:prSet presAssocID="{5345B71F-2FDD-467F-8FD3-655520F1EB2D}" presName="box" presStyleLbl="node1" presStyleIdx="3" presStyleCnt="6"/>
      <dgm:spPr/>
      <dgm:t>
        <a:bodyPr/>
        <a:lstStyle/>
        <a:p>
          <a:endParaRPr lang="ru-RU"/>
        </a:p>
      </dgm:t>
    </dgm:pt>
    <dgm:pt modelId="{D8732C82-D8C5-4E84-B48E-F71D1D13AE6D}" type="pres">
      <dgm:prSet presAssocID="{5345B71F-2FDD-467F-8FD3-655520F1EB2D}" presName="img" presStyleLbl="fgImgPlace1" presStyleIdx="3" presStyleCnt="6" custScaleX="84450" custScaleY="45337" custLinFactNeighborY="-6745"/>
      <dgm:spPr/>
      <dgm:t>
        <a:bodyPr/>
        <a:lstStyle/>
        <a:p>
          <a:endParaRPr lang="ru-RU"/>
        </a:p>
      </dgm:t>
    </dgm:pt>
    <dgm:pt modelId="{B5D263B5-82B3-4B4D-8B99-A30D1E27D16F}" type="pres">
      <dgm:prSet presAssocID="{5345B71F-2FDD-467F-8FD3-655520F1EB2D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E6B5D-4B70-45A1-B497-95596F1421F2}" type="pres">
      <dgm:prSet presAssocID="{8BADFA07-B3AC-4F45-8DA9-E8DFDF482B27}" presName="spacer" presStyleCnt="0"/>
      <dgm:spPr/>
    </dgm:pt>
    <dgm:pt modelId="{D86685F1-29B0-4C7F-8D3C-84286166EAEF}" type="pres">
      <dgm:prSet presAssocID="{996D06E0-6EBC-4ADC-8997-C1AD5852AA52}" presName="comp" presStyleCnt="0"/>
      <dgm:spPr/>
    </dgm:pt>
    <dgm:pt modelId="{29A909CB-37AA-4772-8FBD-D0ACDB90CD41}" type="pres">
      <dgm:prSet presAssocID="{996D06E0-6EBC-4ADC-8997-C1AD5852AA52}" presName="box" presStyleLbl="node1" presStyleIdx="4" presStyleCnt="6"/>
      <dgm:spPr/>
      <dgm:t>
        <a:bodyPr/>
        <a:lstStyle/>
        <a:p>
          <a:endParaRPr lang="ru-RU"/>
        </a:p>
      </dgm:t>
    </dgm:pt>
    <dgm:pt modelId="{F72340B2-4C48-4DD9-8188-97E0859611FA}" type="pres">
      <dgm:prSet presAssocID="{996D06E0-6EBC-4ADC-8997-C1AD5852AA52}" presName="img" presStyleLbl="fgImgPlace1" presStyleIdx="4" presStyleCnt="6" custScaleX="78144" custScaleY="73417"/>
      <dgm:spPr/>
      <dgm:t>
        <a:bodyPr/>
        <a:lstStyle/>
        <a:p>
          <a:endParaRPr lang="ru-RU"/>
        </a:p>
      </dgm:t>
    </dgm:pt>
    <dgm:pt modelId="{121EB0FF-4BED-4CCF-B9AE-D3EF86C7E24F}" type="pres">
      <dgm:prSet presAssocID="{996D06E0-6EBC-4ADC-8997-C1AD5852AA52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3A05F-4481-4D94-94FB-BCC004D8332D}" type="pres">
      <dgm:prSet presAssocID="{3E4293B8-CFE8-439B-898D-7FAA9069B25B}" presName="spacer" presStyleCnt="0"/>
      <dgm:spPr/>
    </dgm:pt>
    <dgm:pt modelId="{36C83CB0-82AB-437F-ACA6-A0B56F40A8B9}" type="pres">
      <dgm:prSet presAssocID="{0884F440-5E44-40F0-9027-C7B85504D35F}" presName="comp" presStyleCnt="0"/>
      <dgm:spPr/>
    </dgm:pt>
    <dgm:pt modelId="{764913CE-4A28-4662-B529-E93185D78402}" type="pres">
      <dgm:prSet presAssocID="{0884F440-5E44-40F0-9027-C7B85504D35F}" presName="box" presStyleLbl="node1" presStyleIdx="5" presStyleCnt="6"/>
      <dgm:spPr/>
      <dgm:t>
        <a:bodyPr/>
        <a:lstStyle/>
        <a:p>
          <a:endParaRPr lang="ru-RU"/>
        </a:p>
      </dgm:t>
    </dgm:pt>
    <dgm:pt modelId="{13C49B67-F1FD-401B-949E-69A82709FAA1}" type="pres">
      <dgm:prSet presAssocID="{0884F440-5E44-40F0-9027-C7B85504D35F}" presName="img" presStyleLbl="fgImgPlace1" presStyleIdx="5" presStyleCnt="6" custScaleX="69255" custScaleY="88006"/>
      <dgm:spPr/>
    </dgm:pt>
    <dgm:pt modelId="{0376DA0C-7AC2-453A-9F54-71C3CFE8F513}" type="pres">
      <dgm:prSet presAssocID="{0884F440-5E44-40F0-9027-C7B85504D35F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E01CBB-FE05-4DDE-89D9-F91F6C67EB7B}" srcId="{7B4D66F6-C7BB-47A7-90B2-52BA78BEAC5F}" destId="{0884F440-5E44-40F0-9027-C7B85504D35F}" srcOrd="5" destOrd="0" parTransId="{60686950-51B9-4282-81C3-8FFCA4A266E0}" sibTransId="{CCD1DDD6-02CC-4933-B843-AC6C30913B4A}"/>
    <dgm:cxn modelId="{2979D7A5-DC76-4E6C-8402-1F3D64C35D68}" type="presOf" srcId="{5175DEDA-967C-4B28-B754-DA10093CF4F1}" destId="{B5D263B5-82B3-4B4D-8B99-A30D1E27D16F}" srcOrd="1" destOrd="2" presId="urn:microsoft.com/office/officeart/2005/8/layout/vList4"/>
    <dgm:cxn modelId="{622D83CD-CAA5-4369-8079-316B8728BB62}" type="presOf" srcId="{996D06E0-6EBC-4ADC-8997-C1AD5852AA52}" destId="{121EB0FF-4BED-4CCF-B9AE-D3EF86C7E24F}" srcOrd="1" destOrd="0" presId="urn:microsoft.com/office/officeart/2005/8/layout/vList4"/>
    <dgm:cxn modelId="{32128D55-A624-449D-9023-33D023BE5DDC}" type="presOf" srcId="{9B72BFC5-F18E-420C-A93C-6EC6CBBAE0BE}" destId="{566E91DE-8677-4F2B-A27E-3056BD4440D5}" srcOrd="1" destOrd="2" presId="urn:microsoft.com/office/officeart/2005/8/layout/vList4"/>
    <dgm:cxn modelId="{198AAFD2-6BA0-4072-A266-6936246A40ED}" type="presOf" srcId="{9D14F22A-C973-4B35-BBFC-EF5FD17CBECB}" destId="{D5B2CE36-5EBA-48BF-98A7-898C719FBB96}" srcOrd="0" destOrd="0" presId="urn:microsoft.com/office/officeart/2005/8/layout/vList4"/>
    <dgm:cxn modelId="{C82F022E-8472-4362-8E83-7ACF5A595B9E}" type="presOf" srcId="{B5EF39CA-4B6B-44C1-A9C3-928A2601BC20}" destId="{59553CE1-AA34-4F02-B760-558BF8182B5C}" srcOrd="0" destOrd="0" presId="urn:microsoft.com/office/officeart/2005/8/layout/vList4"/>
    <dgm:cxn modelId="{96BE1B18-05C4-428F-9F59-AF96432EA2BA}" type="presOf" srcId="{4AD13E52-5C2B-4E58-AA88-DABEE4F1CB0F}" destId="{506BEAE8-19CE-4CE3-9E74-AAC525434186}" srcOrd="0" destOrd="0" presId="urn:microsoft.com/office/officeart/2005/8/layout/vList4"/>
    <dgm:cxn modelId="{B4DC04F8-99F6-43DC-B88D-80C91980B4B9}" type="presOf" srcId="{7D67B296-59E5-4A1E-8B2D-F26E72BD9E9D}" destId="{29A909CB-37AA-4772-8FBD-D0ACDB90CD41}" srcOrd="0" destOrd="1" presId="urn:microsoft.com/office/officeart/2005/8/layout/vList4"/>
    <dgm:cxn modelId="{F6DBCC24-E157-49BD-BFF5-24A9BC8760B7}" type="presOf" srcId="{5345B71F-2FDD-467F-8FD3-655520F1EB2D}" destId="{109A7114-741A-4DE2-9323-ECA2431AC520}" srcOrd="0" destOrd="0" presId="urn:microsoft.com/office/officeart/2005/8/layout/vList4"/>
    <dgm:cxn modelId="{ED067B89-A685-49ED-A046-30B4C416BBC6}" type="presOf" srcId="{9D14F22A-C973-4B35-BBFC-EF5FD17CBECB}" destId="{C915C602-46C3-4E93-A530-9468117942AB}" srcOrd="1" destOrd="0" presId="urn:microsoft.com/office/officeart/2005/8/layout/vList4"/>
    <dgm:cxn modelId="{CC0352CC-634E-4004-B1CC-554D4B6B3975}" type="presOf" srcId="{D7878B8D-EE49-4FAB-B309-B9FD82801FFB}" destId="{566E91DE-8677-4F2B-A27E-3056BD4440D5}" srcOrd="1" destOrd="1" presId="urn:microsoft.com/office/officeart/2005/8/layout/vList4"/>
    <dgm:cxn modelId="{C60DCD3D-78C5-48AF-A486-C5624474AFEB}" type="presOf" srcId="{996D06E0-6EBC-4ADC-8997-C1AD5852AA52}" destId="{29A909CB-37AA-4772-8FBD-D0ACDB90CD41}" srcOrd="0" destOrd="0" presId="urn:microsoft.com/office/officeart/2005/8/layout/vList4"/>
    <dgm:cxn modelId="{9DCFDF5A-4BBF-493B-86AE-4F6186E9A4A4}" srcId="{7B4D66F6-C7BB-47A7-90B2-52BA78BEAC5F}" destId="{4AD13E52-5C2B-4E58-AA88-DABEE4F1CB0F}" srcOrd="0" destOrd="0" parTransId="{9ED17820-4354-4EF8-8737-D93C3A14CCA1}" sibTransId="{0001F26E-1234-402C-9C1C-4623EF0EFAE4}"/>
    <dgm:cxn modelId="{F47AA236-6DA8-4D91-AAE7-0E512EEDD4F1}" srcId="{7B4D66F6-C7BB-47A7-90B2-52BA78BEAC5F}" destId="{996D06E0-6EBC-4ADC-8997-C1AD5852AA52}" srcOrd="4" destOrd="0" parTransId="{41DAB5B1-E827-43AC-829D-6D8884982785}" sibTransId="{3E4293B8-CFE8-439B-898D-7FAA9069B25B}"/>
    <dgm:cxn modelId="{2690654D-03CB-4B21-8714-95CCDAB46FE9}" srcId="{7B4D66F6-C7BB-47A7-90B2-52BA78BEAC5F}" destId="{B5EF39CA-4B6B-44C1-A9C3-928A2601BC20}" srcOrd="2" destOrd="0" parTransId="{B8A8E5A0-00A3-4A43-A23F-E3FE7B6AEB2A}" sibTransId="{6E4001E4-FB3C-4E74-9B3A-A4D23F72EEF0}"/>
    <dgm:cxn modelId="{FE88A97F-8582-4361-B6E0-103FBDFA876C}" type="presOf" srcId="{8F933304-3B77-4A09-A9E7-BE66FDBB6930}" destId="{109A7114-741A-4DE2-9323-ECA2431AC520}" srcOrd="0" destOrd="1" presId="urn:microsoft.com/office/officeart/2005/8/layout/vList4"/>
    <dgm:cxn modelId="{B3CC5F4D-DCD9-4EA7-95EE-5587152BD638}" type="presOf" srcId="{7B4D66F6-C7BB-47A7-90B2-52BA78BEAC5F}" destId="{C7CFB9D8-E637-4FB1-A713-23245B7907A4}" srcOrd="0" destOrd="0" presId="urn:microsoft.com/office/officeart/2005/8/layout/vList4"/>
    <dgm:cxn modelId="{06EA7772-3B51-44D2-93CD-3E87A9C3253F}" type="presOf" srcId="{8F933304-3B77-4A09-A9E7-BE66FDBB6930}" destId="{B5D263B5-82B3-4B4D-8B99-A30D1E27D16F}" srcOrd="1" destOrd="1" presId="urn:microsoft.com/office/officeart/2005/8/layout/vList4"/>
    <dgm:cxn modelId="{6D9DBFDE-66F4-4FA0-8743-79A132CA2DE8}" type="presOf" srcId="{0884F440-5E44-40F0-9027-C7B85504D35F}" destId="{0376DA0C-7AC2-453A-9F54-71C3CFE8F513}" srcOrd="1" destOrd="0" presId="urn:microsoft.com/office/officeart/2005/8/layout/vList4"/>
    <dgm:cxn modelId="{9742FC7D-6C54-4E98-B2C9-34DFE11CAA9E}" srcId="{7B4D66F6-C7BB-47A7-90B2-52BA78BEAC5F}" destId="{9D14F22A-C973-4B35-BBFC-EF5FD17CBECB}" srcOrd="1" destOrd="0" parTransId="{28F1C9BF-9190-40F5-8256-E3267768F178}" sibTransId="{B254E6B6-01B2-48F8-888E-7E9BEA0F4BBA}"/>
    <dgm:cxn modelId="{E218FCEB-8B77-4C5C-BEB5-AB184B6FE788}" srcId="{B5EF39CA-4B6B-44C1-A9C3-928A2601BC20}" destId="{D7878B8D-EE49-4FAB-B309-B9FD82801FFB}" srcOrd="0" destOrd="0" parTransId="{DC7BBEA9-2BBA-41A8-96B2-27670E155606}" sibTransId="{22BE2BB8-425A-4189-903D-7857E7D55096}"/>
    <dgm:cxn modelId="{C3F6131C-C38B-49A1-8229-8FE0EC12C5DF}" type="presOf" srcId="{B5EF39CA-4B6B-44C1-A9C3-928A2601BC20}" destId="{566E91DE-8677-4F2B-A27E-3056BD4440D5}" srcOrd="1" destOrd="0" presId="urn:microsoft.com/office/officeart/2005/8/layout/vList4"/>
    <dgm:cxn modelId="{3F020D0D-6DD8-4517-A611-399B3D21FDA3}" type="presOf" srcId="{5345B71F-2FDD-467F-8FD3-655520F1EB2D}" destId="{B5D263B5-82B3-4B4D-8B99-A30D1E27D16F}" srcOrd="1" destOrd="0" presId="urn:microsoft.com/office/officeart/2005/8/layout/vList4"/>
    <dgm:cxn modelId="{A1585731-E0DA-40E7-80EF-7032AD33322A}" type="presOf" srcId="{7D67B296-59E5-4A1E-8B2D-F26E72BD9E9D}" destId="{121EB0FF-4BED-4CCF-B9AE-D3EF86C7E24F}" srcOrd="1" destOrd="1" presId="urn:microsoft.com/office/officeart/2005/8/layout/vList4"/>
    <dgm:cxn modelId="{81F7A238-018B-4A2C-9A86-522706F48083}" type="presOf" srcId="{4AD13E52-5C2B-4E58-AA88-DABEE4F1CB0F}" destId="{780EFC91-9CD6-42BC-A210-0694241FF82D}" srcOrd="1" destOrd="0" presId="urn:microsoft.com/office/officeart/2005/8/layout/vList4"/>
    <dgm:cxn modelId="{429FBC57-B3B4-4D13-B926-134EA11276AC}" srcId="{5345B71F-2FDD-467F-8FD3-655520F1EB2D}" destId="{5175DEDA-967C-4B28-B754-DA10093CF4F1}" srcOrd="1" destOrd="0" parTransId="{D956F417-3EC2-4580-9F22-7C7AB6171B2D}" sibTransId="{6B811ED0-FF3B-4E01-B2FC-51B4ECC5B6F8}"/>
    <dgm:cxn modelId="{33B5E57B-2DA7-493D-AED6-E2CC9E8D1EA9}" srcId="{7B4D66F6-C7BB-47A7-90B2-52BA78BEAC5F}" destId="{5345B71F-2FDD-467F-8FD3-655520F1EB2D}" srcOrd="3" destOrd="0" parTransId="{BEE7C4AE-5AD6-47B1-A14A-6BB0DD2EF587}" sibTransId="{8BADFA07-B3AC-4F45-8DA9-E8DFDF482B27}"/>
    <dgm:cxn modelId="{B44D3B7A-FEED-4ACE-B697-B0DDABC6CFEB}" srcId="{5345B71F-2FDD-467F-8FD3-655520F1EB2D}" destId="{8F933304-3B77-4A09-A9E7-BE66FDBB6930}" srcOrd="0" destOrd="0" parTransId="{7C8494D2-DDE6-4C7F-8A4D-52D1621900D2}" sibTransId="{96E37DD2-6816-4FB2-9CBF-360D23C8FF0E}"/>
    <dgm:cxn modelId="{B01A37B9-4D62-4A71-A9AE-7AF7E9CE2667}" type="presOf" srcId="{9B72BFC5-F18E-420C-A93C-6EC6CBBAE0BE}" destId="{59553CE1-AA34-4F02-B760-558BF8182B5C}" srcOrd="0" destOrd="2" presId="urn:microsoft.com/office/officeart/2005/8/layout/vList4"/>
    <dgm:cxn modelId="{BB95D9F3-A547-4518-854B-2257CDD3291D}" srcId="{B5EF39CA-4B6B-44C1-A9C3-928A2601BC20}" destId="{9B72BFC5-F18E-420C-A93C-6EC6CBBAE0BE}" srcOrd="1" destOrd="0" parTransId="{67ECC375-935F-42BE-84E1-F8CB929BE14F}" sibTransId="{8C8976F4-557D-4381-9BC2-9E7D905E0C16}"/>
    <dgm:cxn modelId="{9DEC96CA-319A-498A-9012-EDD1F1319631}" type="presOf" srcId="{0884F440-5E44-40F0-9027-C7B85504D35F}" destId="{764913CE-4A28-4662-B529-E93185D78402}" srcOrd="0" destOrd="0" presId="urn:microsoft.com/office/officeart/2005/8/layout/vList4"/>
    <dgm:cxn modelId="{341FF538-17C6-4DAA-8CBF-BA374F596832}" type="presOf" srcId="{5175DEDA-967C-4B28-B754-DA10093CF4F1}" destId="{109A7114-741A-4DE2-9323-ECA2431AC520}" srcOrd="0" destOrd="2" presId="urn:microsoft.com/office/officeart/2005/8/layout/vList4"/>
    <dgm:cxn modelId="{BFF22F9F-D7DC-45EC-9200-EE1FA783DCEB}" srcId="{996D06E0-6EBC-4ADC-8997-C1AD5852AA52}" destId="{7D67B296-59E5-4A1E-8B2D-F26E72BD9E9D}" srcOrd="0" destOrd="0" parTransId="{C514BBED-F9FB-48D1-A654-69B57B2E3CDA}" sibTransId="{BEA36D9B-71BC-4A65-860C-812E6FABFE2F}"/>
    <dgm:cxn modelId="{E7AF761C-3923-4950-BDF6-A6B381E9BD01}" type="presOf" srcId="{D7878B8D-EE49-4FAB-B309-B9FD82801FFB}" destId="{59553CE1-AA34-4F02-B760-558BF8182B5C}" srcOrd="0" destOrd="1" presId="urn:microsoft.com/office/officeart/2005/8/layout/vList4"/>
    <dgm:cxn modelId="{457D79BD-F4EA-40E2-8C35-1A7F525EBAC5}" type="presParOf" srcId="{C7CFB9D8-E637-4FB1-A713-23245B7907A4}" destId="{FFC7EAE5-5FEE-4466-BDBB-8C8148B26304}" srcOrd="0" destOrd="0" presId="urn:microsoft.com/office/officeart/2005/8/layout/vList4"/>
    <dgm:cxn modelId="{3AF2EFF1-4BA3-4565-A92B-F1A1D3E00B6F}" type="presParOf" srcId="{FFC7EAE5-5FEE-4466-BDBB-8C8148B26304}" destId="{506BEAE8-19CE-4CE3-9E74-AAC525434186}" srcOrd="0" destOrd="0" presId="urn:microsoft.com/office/officeart/2005/8/layout/vList4"/>
    <dgm:cxn modelId="{FCDFAAF9-9C7C-4CCB-BD94-7A7AFFFCD11C}" type="presParOf" srcId="{FFC7EAE5-5FEE-4466-BDBB-8C8148B26304}" destId="{EE337CCE-5BDE-4245-9B40-D819B50E4A8B}" srcOrd="1" destOrd="0" presId="urn:microsoft.com/office/officeart/2005/8/layout/vList4"/>
    <dgm:cxn modelId="{A72AE7DA-AA5E-4FBA-9ACA-0FECF6C3FB6D}" type="presParOf" srcId="{FFC7EAE5-5FEE-4466-BDBB-8C8148B26304}" destId="{780EFC91-9CD6-42BC-A210-0694241FF82D}" srcOrd="2" destOrd="0" presId="urn:microsoft.com/office/officeart/2005/8/layout/vList4"/>
    <dgm:cxn modelId="{E0F021D8-E742-4F5A-8A98-80C74E00452D}" type="presParOf" srcId="{C7CFB9D8-E637-4FB1-A713-23245B7907A4}" destId="{8FEE3A5A-FE4F-4080-96A0-AA89C44D4CCC}" srcOrd="1" destOrd="0" presId="urn:microsoft.com/office/officeart/2005/8/layout/vList4"/>
    <dgm:cxn modelId="{CAC80F4A-1EFC-4939-A21C-62A30C046DE2}" type="presParOf" srcId="{C7CFB9D8-E637-4FB1-A713-23245B7907A4}" destId="{5C8927DF-D4A8-4754-90CA-3D36B3EEF38D}" srcOrd="2" destOrd="0" presId="urn:microsoft.com/office/officeart/2005/8/layout/vList4"/>
    <dgm:cxn modelId="{8340FD01-DEE7-449B-A87E-AD4F9B4E0240}" type="presParOf" srcId="{5C8927DF-D4A8-4754-90CA-3D36B3EEF38D}" destId="{D5B2CE36-5EBA-48BF-98A7-898C719FBB96}" srcOrd="0" destOrd="0" presId="urn:microsoft.com/office/officeart/2005/8/layout/vList4"/>
    <dgm:cxn modelId="{8DE0B691-3F5C-4467-87A1-1E97000A71E4}" type="presParOf" srcId="{5C8927DF-D4A8-4754-90CA-3D36B3EEF38D}" destId="{046202F5-2D53-4D72-99A7-20BF140C70F8}" srcOrd="1" destOrd="0" presId="urn:microsoft.com/office/officeart/2005/8/layout/vList4"/>
    <dgm:cxn modelId="{801FA240-A309-46E3-BBC4-EAAB3B9EB10E}" type="presParOf" srcId="{5C8927DF-D4A8-4754-90CA-3D36B3EEF38D}" destId="{C915C602-46C3-4E93-A530-9468117942AB}" srcOrd="2" destOrd="0" presId="urn:microsoft.com/office/officeart/2005/8/layout/vList4"/>
    <dgm:cxn modelId="{372A0FD9-737C-400A-ADB4-429BBBE23C10}" type="presParOf" srcId="{C7CFB9D8-E637-4FB1-A713-23245B7907A4}" destId="{126482ED-C22F-411E-A061-A48A59E6A558}" srcOrd="3" destOrd="0" presId="urn:microsoft.com/office/officeart/2005/8/layout/vList4"/>
    <dgm:cxn modelId="{9638EB2A-3959-458A-B797-A1EDD8093A79}" type="presParOf" srcId="{C7CFB9D8-E637-4FB1-A713-23245B7907A4}" destId="{EC44C97B-6F56-4607-9BD5-BBA067EA5904}" srcOrd="4" destOrd="0" presId="urn:microsoft.com/office/officeart/2005/8/layout/vList4"/>
    <dgm:cxn modelId="{6B09B8C5-1789-4539-BBE9-F46F490522C7}" type="presParOf" srcId="{EC44C97B-6F56-4607-9BD5-BBA067EA5904}" destId="{59553CE1-AA34-4F02-B760-558BF8182B5C}" srcOrd="0" destOrd="0" presId="urn:microsoft.com/office/officeart/2005/8/layout/vList4"/>
    <dgm:cxn modelId="{D2EE59F0-3B32-4E05-847C-BABD7B858D22}" type="presParOf" srcId="{EC44C97B-6F56-4607-9BD5-BBA067EA5904}" destId="{526EB23C-A292-4868-8098-5D9A3B54A37D}" srcOrd="1" destOrd="0" presId="urn:microsoft.com/office/officeart/2005/8/layout/vList4"/>
    <dgm:cxn modelId="{5DA33B72-8170-4181-B9DD-E4A2706B3032}" type="presParOf" srcId="{EC44C97B-6F56-4607-9BD5-BBA067EA5904}" destId="{566E91DE-8677-4F2B-A27E-3056BD4440D5}" srcOrd="2" destOrd="0" presId="urn:microsoft.com/office/officeart/2005/8/layout/vList4"/>
    <dgm:cxn modelId="{1C9A711C-4FA2-4A8A-A052-705BFFF75CAD}" type="presParOf" srcId="{C7CFB9D8-E637-4FB1-A713-23245B7907A4}" destId="{FF51A111-36C2-44B5-B630-998EB94EEA63}" srcOrd="5" destOrd="0" presId="urn:microsoft.com/office/officeart/2005/8/layout/vList4"/>
    <dgm:cxn modelId="{1E4582E1-B2D8-4C6F-A836-E5AF55A9EBA7}" type="presParOf" srcId="{C7CFB9D8-E637-4FB1-A713-23245B7907A4}" destId="{063C5090-2FEF-484D-B19E-AE1BD3D721B0}" srcOrd="6" destOrd="0" presId="urn:microsoft.com/office/officeart/2005/8/layout/vList4"/>
    <dgm:cxn modelId="{5E7714CA-B379-445E-BE7C-DB0B4CB1B84D}" type="presParOf" srcId="{063C5090-2FEF-484D-B19E-AE1BD3D721B0}" destId="{109A7114-741A-4DE2-9323-ECA2431AC520}" srcOrd="0" destOrd="0" presId="urn:microsoft.com/office/officeart/2005/8/layout/vList4"/>
    <dgm:cxn modelId="{614FC236-609B-4055-B8BB-1DBADFF08C7C}" type="presParOf" srcId="{063C5090-2FEF-484D-B19E-AE1BD3D721B0}" destId="{D8732C82-D8C5-4E84-B48E-F71D1D13AE6D}" srcOrd="1" destOrd="0" presId="urn:microsoft.com/office/officeart/2005/8/layout/vList4"/>
    <dgm:cxn modelId="{2F0F9A48-12ED-4229-BE8A-CDDBBD670B51}" type="presParOf" srcId="{063C5090-2FEF-484D-B19E-AE1BD3D721B0}" destId="{B5D263B5-82B3-4B4D-8B99-A30D1E27D16F}" srcOrd="2" destOrd="0" presId="urn:microsoft.com/office/officeart/2005/8/layout/vList4"/>
    <dgm:cxn modelId="{4E337F2B-1823-4093-8512-C1397C0D3EB2}" type="presParOf" srcId="{C7CFB9D8-E637-4FB1-A713-23245B7907A4}" destId="{D1CE6B5D-4B70-45A1-B497-95596F1421F2}" srcOrd="7" destOrd="0" presId="urn:microsoft.com/office/officeart/2005/8/layout/vList4"/>
    <dgm:cxn modelId="{45BD4CB0-23D5-4D6F-B23C-E1ED9F350A16}" type="presParOf" srcId="{C7CFB9D8-E637-4FB1-A713-23245B7907A4}" destId="{D86685F1-29B0-4C7F-8D3C-84286166EAEF}" srcOrd="8" destOrd="0" presId="urn:microsoft.com/office/officeart/2005/8/layout/vList4"/>
    <dgm:cxn modelId="{29550795-5CFE-49CD-9EBF-5F5C04CA0E85}" type="presParOf" srcId="{D86685F1-29B0-4C7F-8D3C-84286166EAEF}" destId="{29A909CB-37AA-4772-8FBD-D0ACDB90CD41}" srcOrd="0" destOrd="0" presId="urn:microsoft.com/office/officeart/2005/8/layout/vList4"/>
    <dgm:cxn modelId="{01B09FC3-A54D-4461-B412-143E0E00FF7F}" type="presParOf" srcId="{D86685F1-29B0-4C7F-8D3C-84286166EAEF}" destId="{F72340B2-4C48-4DD9-8188-97E0859611FA}" srcOrd="1" destOrd="0" presId="urn:microsoft.com/office/officeart/2005/8/layout/vList4"/>
    <dgm:cxn modelId="{223684CD-CE61-4CA8-AE79-4A7F2CEFE50B}" type="presParOf" srcId="{D86685F1-29B0-4C7F-8D3C-84286166EAEF}" destId="{121EB0FF-4BED-4CCF-B9AE-D3EF86C7E24F}" srcOrd="2" destOrd="0" presId="urn:microsoft.com/office/officeart/2005/8/layout/vList4"/>
    <dgm:cxn modelId="{B0E270B5-2DBE-4170-AD11-D8E83E6A975F}" type="presParOf" srcId="{C7CFB9D8-E637-4FB1-A713-23245B7907A4}" destId="{42E3A05F-4481-4D94-94FB-BCC004D8332D}" srcOrd="9" destOrd="0" presId="urn:microsoft.com/office/officeart/2005/8/layout/vList4"/>
    <dgm:cxn modelId="{F00616E7-CC2F-496D-9362-C76AB26F0475}" type="presParOf" srcId="{C7CFB9D8-E637-4FB1-A713-23245B7907A4}" destId="{36C83CB0-82AB-437F-ACA6-A0B56F40A8B9}" srcOrd="10" destOrd="0" presId="urn:microsoft.com/office/officeart/2005/8/layout/vList4"/>
    <dgm:cxn modelId="{4245B68B-03F8-444B-86F6-5FE9F111F8EF}" type="presParOf" srcId="{36C83CB0-82AB-437F-ACA6-A0B56F40A8B9}" destId="{764913CE-4A28-4662-B529-E93185D78402}" srcOrd="0" destOrd="0" presId="urn:microsoft.com/office/officeart/2005/8/layout/vList4"/>
    <dgm:cxn modelId="{471549AB-4120-42DF-88F9-49E333DDF51F}" type="presParOf" srcId="{36C83CB0-82AB-437F-ACA6-A0B56F40A8B9}" destId="{13C49B67-F1FD-401B-949E-69A82709FAA1}" srcOrd="1" destOrd="0" presId="urn:microsoft.com/office/officeart/2005/8/layout/vList4"/>
    <dgm:cxn modelId="{3EE73CD3-1724-46CA-8310-2329EC206A58}" type="presParOf" srcId="{36C83CB0-82AB-437F-ACA6-A0B56F40A8B9}" destId="{0376DA0C-7AC2-453A-9F54-71C3CFE8F513}" srcOrd="2" destOrd="0" presId="urn:microsoft.com/office/officeart/2005/8/layout/vList4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BEAE8-19CE-4CE3-9E74-AAC525434186}">
      <dsp:nvSpPr>
        <dsp:cNvPr id="0" name=""/>
        <dsp:cNvSpPr/>
      </dsp:nvSpPr>
      <dsp:spPr>
        <a:xfrm>
          <a:off x="0" y="0"/>
          <a:ext cx="7955122" cy="71168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85725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u="none" kern="0" dirty="0" smtClean="0">
              <a:solidFill>
                <a:srgbClr val="1F497D"/>
              </a:solidFill>
              <a:latin typeface="+mn-lt"/>
              <a:ea typeface="+mn-ea"/>
              <a:cs typeface="+mn-cs"/>
            </a:rPr>
            <a:t>Индивидуальные предприниматели</a:t>
          </a:r>
          <a:endParaRPr lang="ru-RU" sz="1500" b="1" u="none" kern="0" dirty="0">
            <a:solidFill>
              <a:srgbClr val="1F497D"/>
            </a:solidFill>
            <a:latin typeface="+mn-lt"/>
            <a:ea typeface="+mn-ea"/>
            <a:cs typeface="+mn-cs"/>
          </a:endParaRPr>
        </a:p>
      </dsp:txBody>
      <dsp:txXfrm>
        <a:off x="1663876" y="0"/>
        <a:ext cx="6291245" cy="711689"/>
      </dsp:txXfrm>
    </dsp:sp>
    <dsp:sp modelId="{EE337CCE-5BDE-4245-9B40-D819B50E4A8B}">
      <dsp:nvSpPr>
        <dsp:cNvPr id="0" name=""/>
        <dsp:cNvSpPr/>
      </dsp:nvSpPr>
      <dsp:spPr>
        <a:xfrm>
          <a:off x="155601" y="259799"/>
          <a:ext cx="899565" cy="28156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D5B2CE36-5EBA-48BF-98A7-898C719FBB96}">
      <dsp:nvSpPr>
        <dsp:cNvPr id="0" name=""/>
        <dsp:cNvSpPr/>
      </dsp:nvSpPr>
      <dsp:spPr>
        <a:xfrm>
          <a:off x="0" y="784541"/>
          <a:ext cx="7955122" cy="72851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1663876" y="784541"/>
        <a:ext cx="6291245" cy="728518"/>
      </dsp:txXfrm>
    </dsp:sp>
    <dsp:sp modelId="{046202F5-2D53-4D72-99A7-20BF140C70F8}">
      <dsp:nvSpPr>
        <dsp:cNvPr id="0" name=""/>
        <dsp:cNvSpPr/>
      </dsp:nvSpPr>
      <dsp:spPr>
        <a:xfrm>
          <a:off x="521846" y="986515"/>
          <a:ext cx="923605" cy="38197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553CE1-AA34-4F02-B760-558BF8182B5C}">
      <dsp:nvSpPr>
        <dsp:cNvPr id="0" name=""/>
        <dsp:cNvSpPr/>
      </dsp:nvSpPr>
      <dsp:spPr>
        <a:xfrm>
          <a:off x="0" y="1585911"/>
          <a:ext cx="7955122" cy="79911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1663876" y="1585911"/>
        <a:ext cx="6291245" cy="799119"/>
      </dsp:txXfrm>
    </dsp:sp>
    <dsp:sp modelId="{526EB23C-A292-4868-8098-5D9A3B54A37D}">
      <dsp:nvSpPr>
        <dsp:cNvPr id="0" name=""/>
        <dsp:cNvSpPr/>
      </dsp:nvSpPr>
      <dsp:spPr>
        <a:xfrm>
          <a:off x="563070" y="1932443"/>
          <a:ext cx="610587" cy="10605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A7114-741A-4DE2-9323-ECA2431AC520}">
      <dsp:nvSpPr>
        <dsp:cNvPr id="0" name=""/>
        <dsp:cNvSpPr/>
      </dsp:nvSpPr>
      <dsp:spPr>
        <a:xfrm>
          <a:off x="0" y="2457882"/>
          <a:ext cx="7955122" cy="97990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>
        <a:off x="1663876" y="2457882"/>
        <a:ext cx="6291245" cy="979908"/>
      </dsp:txXfrm>
    </dsp:sp>
    <dsp:sp modelId="{D8732C82-D8C5-4E84-B48E-F71D1D13AE6D}">
      <dsp:nvSpPr>
        <dsp:cNvPr id="0" name=""/>
        <dsp:cNvSpPr/>
      </dsp:nvSpPr>
      <dsp:spPr>
        <a:xfrm>
          <a:off x="196553" y="2776410"/>
          <a:ext cx="1343620" cy="26423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A909CB-37AA-4772-8FBD-D0ACDB90CD41}">
      <dsp:nvSpPr>
        <dsp:cNvPr id="0" name=""/>
        <dsp:cNvSpPr/>
      </dsp:nvSpPr>
      <dsp:spPr>
        <a:xfrm>
          <a:off x="0" y="3510642"/>
          <a:ext cx="7955122" cy="72851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>
        <a:off x="1663876" y="3510642"/>
        <a:ext cx="6291245" cy="728518"/>
      </dsp:txXfrm>
    </dsp:sp>
    <dsp:sp modelId="{F72340B2-4C48-4DD9-8188-97E0859611FA}">
      <dsp:nvSpPr>
        <dsp:cNvPr id="0" name=""/>
        <dsp:cNvSpPr/>
      </dsp:nvSpPr>
      <dsp:spPr>
        <a:xfrm>
          <a:off x="246718" y="3660959"/>
          <a:ext cx="1243290" cy="427885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4913CE-4A28-4662-B529-E93185D78402}">
      <dsp:nvSpPr>
        <dsp:cNvPr id="0" name=""/>
        <dsp:cNvSpPr/>
      </dsp:nvSpPr>
      <dsp:spPr>
        <a:xfrm>
          <a:off x="0" y="4248471"/>
          <a:ext cx="7955122" cy="72851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1663876" y="4248471"/>
        <a:ext cx="6291245" cy="728518"/>
      </dsp:txXfrm>
    </dsp:sp>
    <dsp:sp modelId="{13C49B67-F1FD-401B-949E-69A82709FAA1}">
      <dsp:nvSpPr>
        <dsp:cNvPr id="0" name=""/>
        <dsp:cNvSpPr/>
      </dsp:nvSpPr>
      <dsp:spPr>
        <a:xfrm>
          <a:off x="317432" y="4419816"/>
          <a:ext cx="1101863" cy="51291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2945662" cy="495858"/>
          </a:xfrm>
          <a:prstGeom prst="rect">
            <a:avLst/>
          </a:prstGeom>
        </p:spPr>
        <p:txBody>
          <a:bodyPr vert="horz" lIns="90900" tIns="45449" rIns="90900" bIns="4544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8" y="6"/>
            <a:ext cx="2945662" cy="495858"/>
          </a:xfrm>
          <a:prstGeom prst="rect">
            <a:avLst/>
          </a:prstGeom>
        </p:spPr>
        <p:txBody>
          <a:bodyPr vert="horz" lIns="90900" tIns="45449" rIns="90900" bIns="45449" rtlCol="0"/>
          <a:lstStyle>
            <a:lvl1pPr algn="r">
              <a:defRPr sz="1200"/>
            </a:lvl1pPr>
          </a:lstStyle>
          <a:p>
            <a:fld id="{0FAD3594-F3E0-4F9A-9FD8-F2CDD5DB4323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9201"/>
            <a:ext cx="2945662" cy="495858"/>
          </a:xfrm>
          <a:prstGeom prst="rect">
            <a:avLst/>
          </a:prstGeom>
        </p:spPr>
        <p:txBody>
          <a:bodyPr vert="horz" lIns="90900" tIns="45449" rIns="90900" bIns="4544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8" y="9429201"/>
            <a:ext cx="2945662" cy="495858"/>
          </a:xfrm>
          <a:prstGeom prst="rect">
            <a:avLst/>
          </a:prstGeom>
        </p:spPr>
        <p:txBody>
          <a:bodyPr vert="horz" lIns="90900" tIns="45449" rIns="90900" bIns="45449" rtlCol="0" anchor="b"/>
          <a:lstStyle>
            <a:lvl1pPr algn="r">
              <a:defRPr sz="1200"/>
            </a:lvl1pPr>
          </a:lstStyle>
          <a:p>
            <a:fld id="{41DFEE2B-CF59-45A5-B6CF-F844F023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03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7"/>
            <a:ext cx="2945662" cy="496332"/>
          </a:xfrm>
          <a:prstGeom prst="rect">
            <a:avLst/>
          </a:prstGeom>
        </p:spPr>
        <p:txBody>
          <a:bodyPr vert="horz" lIns="91982" tIns="45992" rIns="91982" bIns="4599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7"/>
            <a:ext cx="2945662" cy="496332"/>
          </a:xfrm>
          <a:prstGeom prst="rect">
            <a:avLst/>
          </a:prstGeom>
        </p:spPr>
        <p:txBody>
          <a:bodyPr vert="horz" lIns="91982" tIns="45992" rIns="91982" bIns="45992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15.12.2020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2" tIns="45992" rIns="91982" bIns="4599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70" y="4715159"/>
            <a:ext cx="5438140" cy="4466988"/>
          </a:xfrm>
          <a:prstGeom prst="rect">
            <a:avLst/>
          </a:prstGeom>
        </p:spPr>
        <p:txBody>
          <a:bodyPr vert="horz" lIns="91982" tIns="45992" rIns="91982" bIns="459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62" cy="496332"/>
          </a:xfrm>
          <a:prstGeom prst="rect">
            <a:avLst/>
          </a:prstGeom>
        </p:spPr>
        <p:txBody>
          <a:bodyPr vert="horz" lIns="91982" tIns="45992" rIns="91982" bIns="4599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6"/>
            <a:ext cx="2945662" cy="496332"/>
          </a:xfrm>
          <a:prstGeom prst="rect">
            <a:avLst/>
          </a:prstGeom>
        </p:spPr>
        <p:txBody>
          <a:bodyPr vert="horz" lIns="91982" tIns="45992" rIns="91982" bIns="45992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407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42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83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124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66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207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249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91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332" algn="l" defTabSz="9140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2C83A-9D3B-497B-A1B9-C50737D7CC5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690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431"/>
            <a:ext cx="9142642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2" y="3363695"/>
            <a:ext cx="7772401" cy="1470025"/>
          </a:xfrm>
        </p:spPr>
        <p:txBody>
          <a:bodyPr>
            <a:normAutofit/>
          </a:bodyPr>
          <a:lstStyle>
            <a:lvl1pPr>
              <a:defRPr sz="51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2" y="4865834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3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57042" indent="0">
              <a:buNone/>
              <a:defRPr sz="2800"/>
            </a:lvl2pPr>
            <a:lvl3pPr marL="914083" indent="0">
              <a:buNone/>
              <a:defRPr sz="2400"/>
            </a:lvl3pPr>
            <a:lvl4pPr marL="1371124" indent="0">
              <a:buNone/>
              <a:defRPr sz="2000"/>
            </a:lvl4pPr>
            <a:lvl5pPr marL="1828166" indent="0">
              <a:buNone/>
              <a:defRPr sz="2000"/>
            </a:lvl5pPr>
            <a:lvl6pPr marL="2285207" indent="0">
              <a:buNone/>
              <a:defRPr sz="2000"/>
            </a:lvl6pPr>
            <a:lvl7pPr marL="2742249" indent="0">
              <a:buNone/>
              <a:defRPr sz="2000"/>
            </a:lvl7pPr>
            <a:lvl8pPr marL="3199291" indent="0">
              <a:buNone/>
              <a:defRPr sz="2000"/>
            </a:lvl8pPr>
            <a:lvl9pPr marL="3656332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42" indent="0">
              <a:buNone/>
              <a:defRPr sz="1300"/>
            </a:lvl2pPr>
            <a:lvl3pPr marL="914083" indent="0">
              <a:buNone/>
              <a:defRPr sz="1000"/>
            </a:lvl3pPr>
            <a:lvl4pPr marL="1371124" indent="0">
              <a:buNone/>
              <a:defRPr sz="900"/>
            </a:lvl4pPr>
            <a:lvl5pPr marL="1828166" indent="0">
              <a:buNone/>
              <a:defRPr sz="900"/>
            </a:lvl5pPr>
            <a:lvl6pPr marL="2285207" indent="0">
              <a:buNone/>
              <a:defRPr sz="900"/>
            </a:lvl6pPr>
            <a:lvl7pPr marL="2742249" indent="0">
              <a:buNone/>
              <a:defRPr sz="900"/>
            </a:lvl7pPr>
            <a:lvl8pPr marL="3199291" indent="0">
              <a:buNone/>
              <a:defRPr sz="900"/>
            </a:lvl8pPr>
            <a:lvl9pPr marL="365633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3" y="303214"/>
            <a:ext cx="2405063" cy="645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90" y="303214"/>
            <a:ext cx="7065962" cy="6451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61" y="1916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606876"/>
            <a:ext cx="7320689" cy="4829253"/>
          </a:xfrm>
        </p:spPr>
        <p:txBody>
          <a:bodyPr/>
          <a:lstStyle>
            <a:lvl1pPr marL="318587" indent="0">
              <a:buFontTx/>
              <a:buNone/>
              <a:defRPr b="1">
                <a:latin typeface="+mj-lt"/>
              </a:defRPr>
            </a:lvl1pPr>
            <a:lvl2pPr marL="315804" indent="2783">
              <a:defRPr>
                <a:latin typeface="+mj-lt"/>
              </a:defRPr>
            </a:lvl2pPr>
            <a:lvl3pPr marL="550918" indent="-228159">
              <a:tabLst/>
              <a:defRPr>
                <a:latin typeface="+mj-lt"/>
              </a:defRPr>
            </a:lvl3pPr>
            <a:lvl4pPr marL="0" indent="315804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1" y="5127077"/>
            <a:ext cx="923618" cy="376853"/>
          </a:xfrm>
          <a:prstGeom prst="rect">
            <a:avLst/>
          </a:prstGeom>
          <a:noFill/>
        </p:spPr>
        <p:txBody>
          <a:bodyPr wrap="square" lIns="80134" tIns="40067" rIns="80134" bIns="40067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6" y="501073"/>
            <a:ext cx="7337192" cy="1105803"/>
          </a:xfrm>
        </p:spPr>
        <p:txBody>
          <a:bodyPr/>
          <a:lstStyle>
            <a:lvl1pPr marL="0" marR="0" indent="0" defTabSz="91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marL="0" marR="0" lvl="0" indent="0" defTabSz="91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" y="476"/>
            <a:ext cx="9142643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606876"/>
            <a:ext cx="7320689" cy="4829253"/>
          </a:xfrm>
        </p:spPr>
        <p:txBody>
          <a:bodyPr/>
          <a:lstStyle>
            <a:lvl1pPr marL="318587" indent="0">
              <a:buFontTx/>
              <a:buNone/>
              <a:defRPr b="1">
                <a:latin typeface="+mj-lt"/>
              </a:defRPr>
            </a:lvl1pPr>
            <a:lvl2pPr marL="318587" indent="0">
              <a:defRPr>
                <a:latin typeface="+mj-lt"/>
              </a:defRPr>
            </a:lvl2pPr>
            <a:lvl3pPr marL="550918" indent="-228159">
              <a:defRPr>
                <a:latin typeface="+mj-lt"/>
              </a:defRPr>
            </a:lvl3pPr>
            <a:lvl4pPr marL="0" indent="315804">
              <a:defRPr>
                <a:latin typeface="+mj-lt"/>
              </a:defRPr>
            </a:lvl4pPr>
            <a:lvl5pPr marL="125765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9" y="501073"/>
            <a:ext cx="7337901" cy="1105803"/>
          </a:xfrm>
        </p:spPr>
        <p:txBody>
          <a:bodyPr/>
          <a:lstStyle>
            <a:lvl1pPr marL="0" marR="0" indent="0" defTabSz="91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marL="0" marR="0" lvl="0" indent="0" defTabSz="91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" y="3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9" y="1012510"/>
            <a:ext cx="7320689" cy="202462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9" y="3429726"/>
            <a:ext cx="7320689" cy="300640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8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711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61" y="1916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6" y="501073"/>
            <a:ext cx="7337192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9" y="1606872"/>
            <a:ext cx="3620764" cy="46957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9" y="1606872"/>
            <a:ext cx="3644897" cy="46957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6" y="501070"/>
            <a:ext cx="7864167" cy="110580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6" y="1606873"/>
            <a:ext cx="3674754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42" indent="0">
              <a:buNone/>
              <a:defRPr sz="2000" b="1"/>
            </a:lvl2pPr>
            <a:lvl3pPr marL="914083" indent="0">
              <a:buNone/>
              <a:defRPr sz="1800" b="1"/>
            </a:lvl3pPr>
            <a:lvl4pPr marL="1371124" indent="0">
              <a:buNone/>
              <a:defRPr sz="1500" b="1"/>
            </a:lvl4pPr>
            <a:lvl5pPr marL="1828166" indent="0">
              <a:buNone/>
              <a:defRPr sz="1500" b="1"/>
            </a:lvl5pPr>
            <a:lvl6pPr marL="2285207" indent="0">
              <a:buNone/>
              <a:defRPr sz="1500" b="1"/>
            </a:lvl6pPr>
            <a:lvl7pPr marL="2742249" indent="0">
              <a:buNone/>
              <a:defRPr sz="1500" b="1"/>
            </a:lvl7pPr>
            <a:lvl8pPr marL="3199291" indent="0">
              <a:buNone/>
              <a:defRPr sz="1500" b="1"/>
            </a:lvl8pPr>
            <a:lvl9pPr marL="3656332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6" y="2174877"/>
            <a:ext cx="3674754" cy="42612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2" y="1606873"/>
            <a:ext cx="3587826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42" indent="0">
              <a:buNone/>
              <a:defRPr sz="2000" b="1"/>
            </a:lvl2pPr>
            <a:lvl3pPr marL="914083" indent="0">
              <a:buNone/>
              <a:defRPr sz="1800" b="1"/>
            </a:lvl3pPr>
            <a:lvl4pPr marL="1371124" indent="0">
              <a:buNone/>
              <a:defRPr sz="1500" b="1"/>
            </a:lvl4pPr>
            <a:lvl5pPr marL="1828166" indent="0">
              <a:buNone/>
              <a:defRPr sz="1500" b="1"/>
            </a:lvl5pPr>
            <a:lvl6pPr marL="2285207" indent="0">
              <a:buNone/>
              <a:defRPr sz="1500" b="1"/>
            </a:lvl6pPr>
            <a:lvl7pPr marL="2742249" indent="0">
              <a:buNone/>
              <a:defRPr sz="1500" b="1"/>
            </a:lvl7pPr>
            <a:lvl8pPr marL="3199291" indent="0">
              <a:buNone/>
              <a:defRPr sz="1500" b="1"/>
            </a:lvl8pPr>
            <a:lvl9pPr marL="3656332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2" y="2188097"/>
            <a:ext cx="3587826" cy="42480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61" y="1916"/>
            <a:ext cx="9142643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6" y="501073"/>
            <a:ext cx="7864167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55" y="5872594"/>
            <a:ext cx="567427" cy="653106"/>
          </a:xfrm>
          <a:prstGeom prst="rect">
            <a:avLst/>
          </a:prstGeom>
        </p:spPr>
        <p:txBody>
          <a:bodyPr vert="horz" lIns="91409" tIns="45704" rIns="91409" bIns="45704" rtlCol="0" anchor="ctr">
            <a:normAutofit/>
          </a:bodyPr>
          <a:lstStyle>
            <a:lvl1pPr algn="ctr">
              <a:defRPr sz="24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2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5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42" indent="0">
              <a:buNone/>
              <a:defRPr sz="1300"/>
            </a:lvl2pPr>
            <a:lvl3pPr marL="914083" indent="0">
              <a:buNone/>
              <a:defRPr sz="1000"/>
            </a:lvl3pPr>
            <a:lvl4pPr marL="1371124" indent="0">
              <a:buNone/>
              <a:defRPr sz="900"/>
            </a:lvl4pPr>
            <a:lvl5pPr marL="1828166" indent="0">
              <a:buNone/>
              <a:defRPr sz="900"/>
            </a:lvl5pPr>
            <a:lvl6pPr marL="2285207" indent="0">
              <a:buNone/>
              <a:defRPr sz="900"/>
            </a:lvl6pPr>
            <a:lvl7pPr marL="2742249" indent="0">
              <a:buNone/>
              <a:defRPr sz="900"/>
            </a:lvl7pPr>
            <a:lvl8pPr marL="3199291" indent="0">
              <a:buNone/>
              <a:defRPr sz="900"/>
            </a:lvl8pPr>
            <a:lvl9pPr marL="365633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9" y="490023"/>
            <a:ext cx="7343873" cy="1110282"/>
          </a:xfrm>
          <a:prstGeom prst="rect">
            <a:avLst/>
          </a:prstGeom>
        </p:spPr>
        <p:txBody>
          <a:bodyPr vert="horz" lIns="91409" tIns="45704" rIns="91409" bIns="45704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9" y="1600206"/>
            <a:ext cx="7343873" cy="4835924"/>
          </a:xfrm>
          <a:prstGeom prst="rect">
            <a:avLst/>
          </a:prstGeom>
        </p:spPr>
        <p:txBody>
          <a:bodyPr vert="horz" lIns="91409" tIns="45704" rIns="91409" bIns="45704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09" tIns="45704" rIns="91409" bIns="4570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 vert="horz" lIns="91409" tIns="45704" rIns="91409" bIns="4570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5" y="6041432"/>
            <a:ext cx="619710" cy="631833"/>
          </a:xfrm>
          <a:prstGeom prst="rect">
            <a:avLst/>
          </a:prstGeom>
        </p:spPr>
        <p:txBody>
          <a:bodyPr vert="horz" lIns="91409" tIns="45704" rIns="91409" bIns="45704" rtlCol="0" anchor="ctr">
            <a:normAutofit/>
          </a:bodyPr>
          <a:lstStyle>
            <a:lvl1pPr algn="ctr">
              <a:lnSpc>
                <a:spcPts val="2103"/>
              </a:lnSpc>
              <a:defRPr sz="24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083" rtl="0" eaLnBrk="1" latinLnBrk="0" hangingPunct="1">
        <a:lnSpc>
          <a:spcPts val="4558"/>
        </a:lnSpc>
        <a:spcBef>
          <a:spcPct val="0"/>
        </a:spcBef>
        <a:buNone/>
        <a:defRPr sz="37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18587" indent="0" algn="l" defTabSz="914083" rtl="0" eaLnBrk="1" latinLnBrk="0" hangingPunct="1">
        <a:spcBef>
          <a:spcPct val="20000"/>
        </a:spcBef>
        <a:buFont typeface="+mj-lt"/>
        <a:buNone/>
        <a:defRPr sz="32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18587" indent="0" algn="l" defTabSz="914083" rtl="0" eaLnBrk="1" latinLnBrk="0" hangingPunct="1">
        <a:spcBef>
          <a:spcPct val="20000"/>
        </a:spcBef>
        <a:buFont typeface="Arial" pitchFamily="34" charset="0"/>
        <a:buNone/>
        <a:defRPr sz="21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624653" indent="-228159" algn="l" defTabSz="914083" rtl="0" eaLnBrk="1" latinLnBrk="0" hangingPunct="1">
        <a:spcBef>
          <a:spcPct val="20000"/>
        </a:spcBef>
        <a:buFont typeface="Arial" pitchFamily="34" charset="0"/>
        <a:buChar char="•"/>
        <a:defRPr sz="21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15804" algn="just" defTabSz="914083" rtl="0" eaLnBrk="1" latinLnBrk="0" hangingPunct="1">
        <a:lnSpc>
          <a:spcPts val="1578"/>
        </a:lnSpc>
        <a:spcBef>
          <a:spcPts val="351"/>
        </a:spcBef>
        <a:buFont typeface="Arial" pitchFamily="34" charset="0"/>
        <a:buNone/>
        <a:tabLst/>
        <a:defRPr sz="14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650" indent="0" algn="l" defTabSz="914083" rtl="0" eaLnBrk="1" latinLnBrk="0" hangingPunct="1">
        <a:lnSpc>
          <a:spcPts val="1578"/>
        </a:lnSpc>
        <a:spcBef>
          <a:spcPts val="351"/>
        </a:spcBef>
        <a:buFont typeface="Arial" pitchFamily="34" charset="0"/>
        <a:buNone/>
        <a:defRPr sz="13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513728" indent="-228521" algn="l" defTabSz="9140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69" indent="-228521" algn="l" defTabSz="9140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11" indent="-228521" algn="l" defTabSz="9140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52" indent="-228521" algn="l" defTabSz="9140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2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3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4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6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07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49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91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2" algn="l" defTabSz="9140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pd.nalog.r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1FD46814C197CBD2BECD3797A99DB67960B2F244048DD22119FCD702D418926722BFAFBD78BD33EE8CA5E4E6EA54C27C20DE085B35BD64FDbAJ8H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1FD46814C197CBD2BECD3797A99DB67960B2F244048DD22119FCD702D418926722BFAFBD78BD33EE8CA5E4E6EA54C27C20DE085B35BD64FDbAJ8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251520" y="230097"/>
            <a:ext cx="8692690" cy="6439263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27" tIns="47321" rIns="94627" bIns="47321" anchor="ctr"/>
          <a:lstStyle/>
          <a:p>
            <a:pPr algn="ctr" defTabSz="945796">
              <a:defRPr/>
            </a:pPr>
            <a:endParaRPr lang="ru-RU" sz="22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89" y="110846"/>
            <a:ext cx="7846516" cy="912616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5AA9"/>
                </a:solidFill>
                <a:latin typeface="+mj-lt"/>
                <a:cs typeface="+mj-cs"/>
              </a:rPr>
              <a:t>Сроки </a:t>
            </a:r>
            <a:r>
              <a:rPr lang="ru-RU" sz="2000" dirty="0">
                <a:solidFill>
                  <a:srgbClr val="005AA9"/>
                </a:solidFill>
                <a:latin typeface="+mj-lt"/>
                <a:cs typeface="+mj-cs"/>
              </a:rPr>
              <a:t>подачи заявлений о переходе на иную систему налогообложения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302A372-EB85-4A14-9B9E-6F2305329C24}" type="slidenum">
              <a:rPr lang="ru-RU" sz="2000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0" y="1185532"/>
            <a:ext cx="8241475" cy="54952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997527" y="2481943"/>
            <a:ext cx="6958941" cy="60564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2310" y="1086255"/>
            <a:ext cx="8238226" cy="193231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04180" y="1688278"/>
            <a:ext cx="1147313" cy="919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Не позднее 31.12.2020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96883" y="1688278"/>
            <a:ext cx="1173191" cy="919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Не позднее 31.12.2020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25683" y="1679652"/>
            <a:ext cx="1130060" cy="919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Не позднее 17.12.2020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66625" y="1824485"/>
            <a:ext cx="1173193" cy="6469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01.01.2021</a:t>
            </a:r>
          </a:p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683478" y="2562045"/>
            <a:ext cx="0" cy="45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вниз 18"/>
          <p:cNvSpPr/>
          <p:nvPr/>
        </p:nvSpPr>
        <p:spPr>
          <a:xfrm>
            <a:off x="5387196" y="2458196"/>
            <a:ext cx="484632" cy="978408"/>
          </a:xfrm>
          <a:prstGeom prst="downArrow">
            <a:avLst/>
          </a:prstGeom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490713" y="2562045"/>
            <a:ext cx="0" cy="45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453221" y="2562045"/>
            <a:ext cx="0" cy="45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800044" y="2556499"/>
            <a:ext cx="0" cy="45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4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83419892"/>
              </p:ext>
            </p:extLst>
          </p:nvPr>
        </p:nvGraphicFramePr>
        <p:xfrm>
          <a:off x="505310" y="692696"/>
          <a:ext cx="795512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ятиугольник 11"/>
          <p:cNvSpPr/>
          <p:nvPr/>
        </p:nvSpPr>
        <p:spPr>
          <a:xfrm>
            <a:off x="567387" y="1568846"/>
            <a:ext cx="1873759" cy="642465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Порядок перехода</a:t>
            </a:r>
            <a:endParaRPr lang="ru-RU" sz="1400" b="1"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567387" y="694276"/>
            <a:ext cx="1873758" cy="718500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Налогоплательщики</a:t>
            </a:r>
            <a:endParaRPr lang="ru-RU" sz="1400" b="1" dirty="0"/>
          </a:p>
        </p:txBody>
      </p:sp>
      <p:sp>
        <p:nvSpPr>
          <p:cNvPr id="18" name="Пятиугольник 17"/>
          <p:cNvSpPr/>
          <p:nvPr/>
        </p:nvSpPr>
        <p:spPr>
          <a:xfrm>
            <a:off x="591875" y="2341692"/>
            <a:ext cx="1832181" cy="742643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Налоговая ставка</a:t>
            </a:r>
            <a:endParaRPr lang="ru-RU" sz="1400" b="1" dirty="0"/>
          </a:p>
        </p:txBody>
      </p:sp>
      <p:sp>
        <p:nvSpPr>
          <p:cNvPr id="19" name="Пятиугольник 18"/>
          <p:cNvSpPr/>
          <p:nvPr/>
        </p:nvSpPr>
        <p:spPr>
          <a:xfrm>
            <a:off x="579575" y="3258401"/>
            <a:ext cx="1832091" cy="687192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Сроки</a:t>
            </a:r>
            <a:endParaRPr lang="ru-RU" sz="1400" b="1" dirty="0"/>
          </a:p>
        </p:txBody>
      </p:sp>
      <p:sp>
        <p:nvSpPr>
          <p:cNvPr id="20" name="Пятиугольник 19"/>
          <p:cNvSpPr/>
          <p:nvPr/>
        </p:nvSpPr>
        <p:spPr>
          <a:xfrm>
            <a:off x="579575" y="4925439"/>
            <a:ext cx="1844481" cy="684000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Необходимость регистрации в качестве </a:t>
            </a:r>
            <a:r>
              <a:rPr lang="ru-RU" sz="1400" b="1" dirty="0" err="1"/>
              <a:t>ИП</a:t>
            </a:r>
            <a:endParaRPr lang="ru-RU" sz="1400" b="1" dirty="0"/>
          </a:p>
        </p:txBody>
      </p:sp>
      <p:sp>
        <p:nvSpPr>
          <p:cNvPr id="21" name="Пятиугольник 20"/>
          <p:cNvSpPr/>
          <p:nvPr/>
        </p:nvSpPr>
        <p:spPr>
          <a:xfrm>
            <a:off x="567387" y="4080565"/>
            <a:ext cx="1844280" cy="720000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Налоговая база</a:t>
            </a: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2551668" y="2354854"/>
            <a:ext cx="1969883" cy="812136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lvl="0" algn="ctr"/>
            <a:r>
              <a:rPr lang="ru-RU" sz="1500" b="1" kern="0" dirty="0">
                <a:solidFill>
                  <a:srgbClr val="1F497D"/>
                </a:solidFill>
              </a:rPr>
              <a:t>4 %  при расчете с </a:t>
            </a:r>
            <a:r>
              <a:rPr lang="ru-RU" sz="1500" b="1" kern="0" dirty="0" err="1">
                <a:solidFill>
                  <a:srgbClr val="1F497D"/>
                </a:solidFill>
              </a:rPr>
              <a:t>ФЛ</a:t>
            </a:r>
            <a:endParaRPr lang="ru-RU" sz="1500" b="1" kern="0" dirty="0">
              <a:solidFill>
                <a:srgbClr val="1F497D"/>
              </a:solidFill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2551668" y="4881252"/>
            <a:ext cx="5867443" cy="772375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algn="ctr"/>
            <a:r>
              <a:rPr lang="ru-RU" sz="1500" b="1" kern="0" dirty="0" smtClean="0">
                <a:solidFill>
                  <a:srgbClr val="1F497D"/>
                </a:solidFill>
              </a:rPr>
              <a:t>нет</a:t>
            </a:r>
            <a:endParaRPr lang="ru-RU" sz="1500" b="1" kern="0" dirty="0">
              <a:solidFill>
                <a:srgbClr val="1F497D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2517534" y="3248835"/>
            <a:ext cx="1984654" cy="69397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dirty="0" smtClean="0"/>
          </a:p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Декларация не представляется </a:t>
            </a:r>
          </a:p>
          <a:p>
            <a:pPr algn="ctr"/>
            <a:endParaRPr lang="ru-RU" dirty="0"/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2520981" y="1491233"/>
            <a:ext cx="5928818" cy="797693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150" dirty="0">
                <a:solidFill>
                  <a:schemeClr val="tx2"/>
                </a:solidFill>
              </a:rPr>
              <a:t>Регистрация осуществляется через бесплатное мобильное приложение «Мой налог» или веб-кабинет «Мой налог». Приложение обеспечивает всё взаимодействие между </a:t>
            </a:r>
            <a:r>
              <a:rPr lang="ru-RU" sz="1150" dirty="0" err="1">
                <a:solidFill>
                  <a:schemeClr val="tx2"/>
                </a:solidFill>
              </a:rPr>
              <a:t>самозанятыми</a:t>
            </a:r>
            <a:r>
              <a:rPr lang="ru-RU" sz="1150" dirty="0">
                <a:solidFill>
                  <a:schemeClr val="tx2"/>
                </a:solidFill>
              </a:rPr>
              <a:t> и налоговыми органами 24 часа, не требуя личного визита в инспекцию</a:t>
            </a: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4521552" y="2341692"/>
            <a:ext cx="1737976" cy="812136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6 %  при расчете с ЮЛ и </a:t>
            </a:r>
            <a:r>
              <a:rPr lang="ru-RU" sz="1500" b="1" kern="0" dirty="0" err="1">
                <a:solidFill>
                  <a:srgbClr val="1F497D"/>
                </a:solidFill>
              </a:rPr>
              <a:t>ИП</a:t>
            </a:r>
            <a:endParaRPr lang="ru-RU" sz="1500" b="1" kern="0" dirty="0">
              <a:solidFill>
                <a:srgbClr val="1F497D"/>
              </a:solidFill>
            </a:endParaRPr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6475365" y="2354854"/>
            <a:ext cx="1985067" cy="812136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lvl="0" algn="ctr"/>
            <a:r>
              <a:rPr lang="ru-RU" sz="1500" b="1" kern="0" dirty="0">
                <a:solidFill>
                  <a:srgbClr val="1F497D"/>
                </a:solidFill>
              </a:rPr>
              <a:t>Предусмотрен налоговый вычет 10 </a:t>
            </a:r>
            <a:r>
              <a:rPr lang="ru-RU" sz="1500" b="1" kern="0" dirty="0" err="1">
                <a:solidFill>
                  <a:srgbClr val="1F497D"/>
                </a:solidFill>
              </a:rPr>
              <a:t>т.р</a:t>
            </a:r>
            <a:r>
              <a:rPr lang="ru-RU" sz="1500" b="1" kern="0" dirty="0">
                <a:solidFill>
                  <a:srgbClr val="1F497D"/>
                </a:solidFill>
              </a:rPr>
              <a:t>.</a:t>
            </a:r>
          </a:p>
        </p:txBody>
      </p:sp>
      <p:sp>
        <p:nvSpPr>
          <p:cNvPr id="34" name="Прямоугольник с двумя скругленными противолежащими углами 33"/>
          <p:cNvSpPr/>
          <p:nvPr/>
        </p:nvSpPr>
        <p:spPr>
          <a:xfrm>
            <a:off x="2520981" y="4080565"/>
            <a:ext cx="5867442" cy="72000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lvl="0" algn="ctr"/>
            <a:r>
              <a:rPr lang="ru-RU" sz="1500" b="1" kern="0" dirty="0">
                <a:solidFill>
                  <a:srgbClr val="1F497D"/>
                </a:solidFill>
              </a:rPr>
              <a:t>Доход от реализации товаров (работ, услуг) </a:t>
            </a:r>
          </a:p>
        </p:txBody>
      </p:sp>
      <p:sp>
        <p:nvSpPr>
          <p:cNvPr id="36" name="Прямоугольник с двумя скругленными противолежащими углами 35"/>
          <p:cNvSpPr/>
          <p:nvPr/>
        </p:nvSpPr>
        <p:spPr>
          <a:xfrm>
            <a:off x="4690749" y="3246055"/>
            <a:ext cx="3769684" cy="69397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dirty="0" smtClean="0"/>
          </a:p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Уплата налога ежемесячно -</a:t>
            </a:r>
          </a:p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не позднее 25-го </a:t>
            </a:r>
            <a:r>
              <a:rPr lang="ru-RU" sz="1500" b="1" kern="0">
                <a:solidFill>
                  <a:srgbClr val="1F497D"/>
                </a:solidFill>
              </a:rPr>
              <a:t>числа </a:t>
            </a:r>
            <a:endParaRPr lang="ru-RU" sz="1500" b="1" kern="0" dirty="0">
              <a:solidFill>
                <a:srgbClr val="1F497D"/>
              </a:solidFill>
            </a:endParaRPr>
          </a:p>
          <a:p>
            <a:pPr algn="ctr"/>
            <a:endParaRPr lang="ru-RU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816615"/>
              </p:ext>
            </p:extLst>
          </p:nvPr>
        </p:nvGraphicFramePr>
        <p:xfrm>
          <a:off x="569662" y="5733255"/>
          <a:ext cx="7818762" cy="64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8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86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1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Основные ограничения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342900" algn="l" defTabSz="9140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ru-RU" sz="1500" b="1" kern="0" dirty="0" smtClean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Отсутствие работников</a:t>
                      </a:r>
                      <a:endParaRPr lang="ru-RU" sz="1500" b="1" kern="0" dirty="0">
                        <a:solidFill>
                          <a:srgbClr val="1F497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5725" lvl="0" indent="-342900" algn="l" defTabSz="91408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500" b="1" kern="0" dirty="0" smtClean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Доход </a:t>
                      </a:r>
                      <a:r>
                        <a:rPr lang="ru-RU" sz="1500" b="1" kern="0" dirty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за год </a:t>
                      </a:r>
                      <a:r>
                        <a:rPr lang="ru-RU" sz="1500" b="1" kern="0" dirty="0" smtClean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не </a:t>
                      </a:r>
                      <a:r>
                        <a:rPr lang="ru-RU" sz="1500" b="1" kern="0" dirty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более </a:t>
                      </a:r>
                      <a:r>
                        <a:rPr lang="ru-RU" sz="1500" b="1" kern="0" dirty="0" smtClean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2,4 млн руб.</a:t>
                      </a:r>
                      <a:endParaRPr lang="ru-RU" sz="1500" b="1" kern="0" dirty="0">
                        <a:solidFill>
                          <a:srgbClr val="1F497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9532" y="136024"/>
            <a:ext cx="8856983" cy="55667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cap="none" dirty="0" smtClean="0"/>
              <a:t>Налог на </a:t>
            </a:r>
            <a:r>
              <a:rPr lang="ru-RU" sz="2400" cap="none" dirty="0"/>
              <a:t>профессиональный доход </a:t>
            </a:r>
            <a:r>
              <a:rPr lang="ru-RU" sz="2400" cap="none" dirty="0" smtClean="0"/>
              <a:t/>
            </a:r>
            <a:br>
              <a:rPr lang="ru-RU" sz="2400" cap="none" dirty="0" smtClean="0"/>
            </a:br>
            <a:r>
              <a:rPr lang="ru-RU" sz="1300" cap="none" dirty="0" smtClean="0"/>
              <a:t>Закон </a:t>
            </a:r>
            <a:r>
              <a:rPr lang="ru-RU" sz="1300" cap="none" dirty="0"/>
              <a:t>от 27.11.2018 N </a:t>
            </a:r>
            <a:r>
              <a:rPr lang="ru-RU" sz="1300" cap="none" dirty="0" smtClean="0"/>
              <a:t>422-ФЗ</a:t>
            </a:r>
            <a:endParaRPr lang="ru-RU" sz="1300" cap="none" dirty="0"/>
          </a:p>
        </p:txBody>
      </p:sp>
      <p:pic>
        <p:nvPicPr>
          <p:cNvPr id="27" name="Рисунок 26"/>
          <p:cNvPicPr/>
          <p:nvPr/>
        </p:nvPicPr>
        <p:blipFill rotWithShape="1">
          <a:blip r:embed="rId7"/>
          <a:srcRect l="69206" t="49385" r="23482" b="39269"/>
          <a:stretch/>
        </p:blipFill>
        <p:spPr bwMode="auto">
          <a:xfrm>
            <a:off x="8388423" y="0"/>
            <a:ext cx="648073" cy="692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Пятиугольник 21"/>
          <p:cNvSpPr/>
          <p:nvPr/>
        </p:nvSpPr>
        <p:spPr>
          <a:xfrm>
            <a:off x="567387" y="5679340"/>
            <a:ext cx="1932497" cy="701988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Основные ограничения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95169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631230" y="359400"/>
            <a:ext cx="8189413" cy="9033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Кому подходит налоговый режим 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НПД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Объект 1"/>
          <p:cNvSpPr>
            <a:spLocks noGrp="1"/>
          </p:cNvSpPr>
          <p:nvPr>
            <p:ph idx="1"/>
          </p:nvPr>
        </p:nvSpPr>
        <p:spPr>
          <a:xfrm>
            <a:off x="683567" y="2924944"/>
            <a:ext cx="7704857" cy="3704277"/>
          </a:xfrm>
        </p:spPr>
        <p:txBody>
          <a:bodyPr>
            <a:noAutofit/>
          </a:bodyPr>
          <a:lstStyle/>
          <a:p>
            <a:pPr marL="416502" algn="just">
              <a:lnSpc>
                <a:spcPct val="150000"/>
              </a:lnSpc>
              <a:spcBef>
                <a:spcPts val="0"/>
              </a:spcBef>
            </a:pPr>
            <a:endParaRPr lang="ru-RU" sz="1800" dirty="0" smtClean="0">
              <a:solidFill>
                <a:srgbClr val="0070C0"/>
              </a:solidFill>
              <a:latin typeface="+mn-lt"/>
              <a:ea typeface="+mj-ea"/>
              <a:cs typeface="+mj-cs"/>
              <a:sym typeface="Wingdings"/>
            </a:endParaRPr>
          </a:p>
          <a:p>
            <a:pPr marL="596502" indent="-18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FF0000"/>
                </a:solidFill>
                <a:latin typeface="+mn-lt"/>
                <a:ea typeface="+mj-ea"/>
                <a:cs typeface="+mj-cs"/>
                <a:sym typeface="Wingdings"/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  <a:sym typeface="Wingdings"/>
              </a:rPr>
              <a:t>налогоплательщики НПД получают доход от самостоятельного ведения деятельности или использования имущества</a:t>
            </a:r>
          </a:p>
          <a:p>
            <a:pPr marL="603546" indent="-18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FF0000"/>
                </a:solidFill>
                <a:latin typeface="+mn-lt"/>
                <a:ea typeface="+mj-ea"/>
                <a:cs typeface="+mj-cs"/>
                <a:sym typeface="Wingdings"/>
              </a:rPr>
              <a:t> 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  <a:sym typeface="Wingdings"/>
              </a:rPr>
              <a:t>ведут деятельность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  <a:sym typeface="Wingdings"/>
              </a:rPr>
              <a:t>в регионе проведения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  <a:sym typeface="Wingdings"/>
              </a:rPr>
              <a:t>эксперимента</a:t>
            </a:r>
          </a:p>
          <a:p>
            <a:pPr marL="603546" indent="-18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FF0000"/>
                </a:solidFill>
                <a:latin typeface="+mn-lt"/>
                <a:ea typeface="+mj-ea"/>
                <a:cs typeface="+mj-cs"/>
                <a:sym typeface="Wingdings"/>
              </a:rPr>
              <a:t> 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  <a:sym typeface="Wingdings"/>
              </a:rPr>
              <a:t>не привлекают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  <a:sym typeface="Wingdings"/>
              </a:rPr>
              <a:t>для этой деятельности наемных работников по трудовым </a:t>
            </a:r>
            <a:r>
              <a:rPr lang="ru-RU" sz="1800" dirty="0" smtClean="0">
                <a:solidFill>
                  <a:schemeClr val="tx2"/>
                </a:solidFill>
                <a:latin typeface="+mn-lt"/>
                <a:ea typeface="+mj-ea"/>
                <a:cs typeface="+mj-cs"/>
                <a:sym typeface="Wingdings"/>
              </a:rPr>
              <a:t>договорам</a:t>
            </a:r>
          </a:p>
          <a:p>
            <a:pPr marL="603546" indent="-18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 smtClean="0">
                <a:solidFill>
                  <a:srgbClr val="FF0000"/>
                </a:solidFill>
                <a:latin typeface="+mn-lt"/>
                <a:ea typeface="+mj-ea"/>
                <a:cs typeface="+mj-cs"/>
                <a:sym typeface="Wingdings"/>
              </a:rPr>
              <a:t> </a:t>
            </a:r>
            <a:r>
              <a:rPr lang="ru-RU" sz="1800" dirty="0" smtClean="0">
                <a:solidFill>
                  <a:schemeClr val="tx2"/>
                </a:solidFill>
                <a:latin typeface="+mn-lt"/>
                <a:ea typeface="+mj-ea"/>
                <a:cs typeface="+mj-cs"/>
                <a:sym typeface="Wingdings"/>
              </a:rPr>
              <a:t>не</a:t>
            </a:r>
            <a:r>
              <a:rPr lang="ru-RU" sz="1800" dirty="0" smtClean="0">
                <a:solidFill>
                  <a:srgbClr val="FF0000"/>
                </a:solidFill>
                <a:latin typeface="+mn-lt"/>
                <a:ea typeface="+mj-ea"/>
                <a:cs typeface="+mj-cs"/>
                <a:sym typeface="Wingdings"/>
              </a:rPr>
              <a:t> </a:t>
            </a:r>
            <a:r>
              <a:rPr lang="ru-RU" sz="1800" dirty="0" smtClean="0">
                <a:solidFill>
                  <a:schemeClr val="tx2"/>
                </a:solidFill>
                <a:latin typeface="+mn-lt"/>
                <a:ea typeface="+mj-ea"/>
                <a:cs typeface="+mj-cs"/>
                <a:sym typeface="Wingdings"/>
              </a:rPr>
              <a:t>имеют работодателя</a:t>
            </a:r>
          </a:p>
          <a:p>
            <a:pPr algn="just">
              <a:lnSpc>
                <a:spcPct val="150000"/>
              </a:lnSpc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491879" y="2420888"/>
            <a:ext cx="2016223" cy="645124"/>
          </a:xfrm>
          <a:prstGeom prst="downArrow">
            <a:avLst>
              <a:gd name="adj1" fmla="val 53269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  <a:ea typeface="+mj-ea"/>
                <a:cs typeface="+mj-cs"/>
              </a:rPr>
              <a:t>условия</a:t>
            </a:r>
          </a:p>
        </p:txBody>
      </p:sp>
      <p:sp>
        <p:nvSpPr>
          <p:cNvPr id="3" name="Овал 2"/>
          <p:cNvSpPr/>
          <p:nvPr/>
        </p:nvSpPr>
        <p:spPr>
          <a:xfrm>
            <a:off x="1043608" y="1052736"/>
            <a:ext cx="2592288" cy="1509220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Физические лица</a:t>
            </a:r>
          </a:p>
        </p:txBody>
      </p:sp>
      <p:sp>
        <p:nvSpPr>
          <p:cNvPr id="9" name="Овал 8"/>
          <p:cNvSpPr/>
          <p:nvPr/>
        </p:nvSpPr>
        <p:spPr>
          <a:xfrm>
            <a:off x="5364088" y="1052736"/>
            <a:ext cx="2880320" cy="1509220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Индивидуальные предприниматели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14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788257"/>
            <a:ext cx="8096599" cy="83969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Регистрация в качестве плательщика </a:t>
            </a:r>
            <a:r>
              <a:rPr lang="ru-RU" sz="2800" dirty="0"/>
              <a:t>налога на профессиональный </a:t>
            </a:r>
            <a:r>
              <a:rPr lang="ru-RU" sz="2800" dirty="0" smtClean="0"/>
              <a:t>доход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081" y="6041425"/>
            <a:ext cx="619711" cy="631834"/>
          </a:xfrm>
          <a:prstGeom prst="rect">
            <a:avLst/>
          </a:prstGeom>
        </p:spPr>
        <p:txBody>
          <a:bodyPr lIns="80147" tIns="40074" rIns="80147" bIns="40074"/>
          <a:lstStyle/>
          <a:p>
            <a:fld id="{E20E89E6-FE54-4E13-859C-1FA908D70D3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44006"/>
            <a:ext cx="7747790" cy="4829253"/>
          </a:xfrm>
        </p:spPr>
        <p:txBody>
          <a:bodyPr>
            <a:normAutofit/>
          </a:bodyPr>
          <a:lstStyle/>
          <a:p>
            <a:pPr marL="767952" indent="-457200">
              <a:buFontTx/>
              <a:buChar char="-"/>
            </a:pPr>
            <a:r>
              <a:rPr lang="ru-RU" sz="2000" dirty="0" smtClean="0"/>
              <a:t>С помощью мобильного приложения «Мой налог»;</a:t>
            </a:r>
          </a:p>
          <a:p>
            <a:pPr marL="767952" indent="-457200">
              <a:buFontTx/>
              <a:buChar char="-"/>
            </a:pPr>
            <a:r>
              <a:rPr lang="ru-RU" sz="2000" dirty="0" smtClean="0"/>
              <a:t>С </a:t>
            </a:r>
            <a:r>
              <a:rPr lang="ru-RU" sz="2000" dirty="0"/>
              <a:t>помощью </a:t>
            </a:r>
            <a:r>
              <a:rPr lang="ru-RU" sz="2000" dirty="0" smtClean="0"/>
              <a:t>веб-кабинета </a:t>
            </a:r>
            <a:r>
              <a:rPr lang="ru-RU" sz="2000" dirty="0"/>
              <a:t>«Мой налог</a:t>
            </a:r>
            <a:r>
              <a:rPr lang="ru-RU" sz="2000" dirty="0" smtClean="0"/>
              <a:t>» на портале ФНС;</a:t>
            </a:r>
            <a:endParaRPr lang="ru-RU" sz="2000" dirty="0"/>
          </a:p>
          <a:p>
            <a:pPr marL="767952" indent="-457200">
              <a:buFontTx/>
              <a:buChar char="-"/>
            </a:pPr>
            <a:r>
              <a:rPr lang="ru-RU" sz="2000" dirty="0" smtClean="0"/>
              <a:t>Через кредитные организации или электронные площадки.</a:t>
            </a:r>
          </a:p>
          <a:p>
            <a:endParaRPr lang="ru-RU" sz="2800" dirty="0"/>
          </a:p>
          <a:p>
            <a:pPr algn="ctr"/>
            <a:r>
              <a:rPr lang="en-US" sz="2800" dirty="0">
                <a:hlinkClick r:id="rId2"/>
              </a:rPr>
              <a:t>https://npd.nalog.ru/</a:t>
            </a:r>
            <a:endParaRPr lang="ru-RU" sz="2800" dirty="0"/>
          </a:p>
        </p:txBody>
      </p:sp>
      <p:pic>
        <p:nvPicPr>
          <p:cNvPr id="5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568" y="3068960"/>
            <a:ext cx="2252826" cy="360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64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Переход на НПД с УСН,ЕНВД,ЕСХН, ПСН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2637" y="1340769"/>
            <a:ext cx="7320689" cy="5095358"/>
          </a:xfrm>
        </p:spPr>
        <p:txBody>
          <a:bodyPr/>
          <a:lstStyle/>
          <a:p>
            <a:r>
              <a:rPr lang="ru-RU" dirty="0" smtClean="0"/>
              <a:t>                                                      </a:t>
            </a:r>
          </a:p>
          <a:p>
            <a:r>
              <a:rPr lang="ru-RU" dirty="0" smtClean="0"/>
              <a:t>       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62319" y="1268760"/>
            <a:ext cx="914400" cy="996901"/>
          </a:xfrm>
          <a:prstGeom prst="rect">
            <a:avLst/>
          </a:prstGeom>
          <a:solidFill>
            <a:srgbClr val="FDC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УСН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07763" y="3653059"/>
            <a:ext cx="914400" cy="992039"/>
          </a:xfrm>
          <a:prstGeom prst="rect">
            <a:avLst/>
          </a:prstGeom>
          <a:solidFill>
            <a:srgbClr val="FDC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ПСН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76719" y="2689520"/>
            <a:ext cx="914400" cy="1054235"/>
          </a:xfrm>
          <a:prstGeom prst="rect">
            <a:avLst/>
          </a:prstGeom>
          <a:solidFill>
            <a:srgbClr val="FDC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ЕСХН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35171" y="1944924"/>
            <a:ext cx="914400" cy="1008496"/>
          </a:xfrm>
          <a:prstGeom prst="rect">
            <a:avLst/>
          </a:prstGeom>
          <a:solidFill>
            <a:srgbClr val="FDC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ЕНВД</a:t>
            </a:r>
            <a:endParaRPr lang="ru-RU" dirty="0"/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3447920" y="2309850"/>
            <a:ext cx="2392176" cy="3796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углом вверх 17"/>
          <p:cNvSpPr/>
          <p:nvPr/>
        </p:nvSpPr>
        <p:spPr>
          <a:xfrm>
            <a:off x="4427984" y="3501008"/>
            <a:ext cx="2520280" cy="86409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239852" y="1412775"/>
            <a:ext cx="2808312" cy="852885"/>
          </a:xfrm>
          <a:prstGeom prst="rect">
            <a:avLst/>
          </a:prstGeom>
        </p:spPr>
        <p:txBody>
          <a:bodyPr vert="horz" lIns="104269" tIns="52135" rIns="104269" bIns="52135" rtlCol="0" anchor="ctr">
            <a:noAutofit/>
          </a:bodyPr>
          <a:lstStyle>
            <a:lvl1pPr marL="0" marR="0" indent="0" algn="l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618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800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с даты регистрации в качестве плательщика НПД</a:t>
            </a:r>
            <a:endParaRPr lang="ru-RU" sz="1600" dirty="0">
              <a:latin typeface="+mn-lt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 rot="10800000" flipV="1">
            <a:off x="4214301" y="3216636"/>
            <a:ext cx="2195261" cy="788428"/>
          </a:xfrm>
          <a:prstGeom prst="rect">
            <a:avLst/>
          </a:prstGeom>
        </p:spPr>
        <p:txBody>
          <a:bodyPr vert="horz" lIns="104269" tIns="52135" rIns="104269" bIns="52135" rtlCol="0" anchor="ctr">
            <a:noAutofit/>
          </a:bodyPr>
          <a:lstStyle>
            <a:lvl1pPr marL="0" marR="0" indent="0" algn="l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618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после окончания действия патента </a:t>
            </a:r>
            <a:endParaRPr lang="ru-RU" sz="1800" dirty="0">
              <a:latin typeface="+mn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22516" y="1911228"/>
            <a:ext cx="1329803" cy="1215572"/>
          </a:xfrm>
          <a:prstGeom prst="rect">
            <a:avLst/>
          </a:prstGeom>
          <a:solidFill>
            <a:srgbClr val="FDCF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НПД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189097" y="5004945"/>
            <a:ext cx="6050417" cy="1563557"/>
          </a:xfrm>
          <a:prstGeom prst="rect">
            <a:avLst/>
          </a:prstGeom>
        </p:spPr>
        <p:txBody>
          <a:bodyPr vert="horz" lIns="104269" tIns="52135" rIns="104269" bIns="52135" rtlCol="0" anchor="ctr">
            <a:noAutofit/>
          </a:bodyPr>
          <a:lstStyle>
            <a:lvl1pPr marL="0" marR="0" indent="0" algn="l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618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800" dirty="0" smtClean="0">
                <a:solidFill>
                  <a:schemeClr val="tx2"/>
                </a:solidFill>
                <a:latin typeface="+mn-lt"/>
              </a:rPr>
              <a:t>сняться с учета в качестве налогоплательщиков, применяющих УСН, ЕСХН, ЕНВД в течение 1 месяца с даты регистрации в качестве НПД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  <a:latin typeface="+mn-lt"/>
              </a:rPr>
              <a:t>    </a:t>
            </a:r>
            <a:r>
              <a:rPr lang="ru-RU" sz="1800" dirty="0" smtClean="0">
                <a:solidFill>
                  <a:schemeClr val="tx2"/>
                </a:solidFill>
                <a:latin typeface="+mn-lt"/>
              </a:rPr>
              <a:t>перейти на НПД после окончания срока действия патента, или в случае прекращения деятельности</a:t>
            </a:r>
            <a:endParaRPr lang="ru-RU" sz="18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5996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8508" y="548680"/>
            <a:ext cx="7493782" cy="912987"/>
          </a:xfrm>
        </p:spPr>
        <p:txBody>
          <a:bodyPr>
            <a:noAutofit/>
          </a:bodyPr>
          <a:lstStyle/>
          <a:p>
            <a:pPr algn="ctr"/>
            <a:r>
              <a:rPr lang="ru-RU" sz="2500" cap="all" dirty="0"/>
              <a:t>Не вправе применять специальный налоговый режим </a:t>
            </a:r>
            <a:r>
              <a:rPr lang="ru-RU" sz="2500" cap="all" dirty="0" smtClean="0"/>
              <a:t>налогоплательщики</a:t>
            </a:r>
            <a:r>
              <a:rPr lang="ru-RU" sz="2800" b="0" dirty="0" smtClean="0"/>
              <a:t>:</a:t>
            </a:r>
            <a:endParaRPr lang="ru-RU" sz="2800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14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001417" y="1461667"/>
            <a:ext cx="7390229" cy="4580496"/>
            <a:chOff x="1658522" y="902494"/>
            <a:chExt cx="8649911" cy="505301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" name="Freeform 3"/>
            <p:cNvSpPr>
              <a:spLocks/>
            </p:cNvSpPr>
            <p:nvPr/>
          </p:nvSpPr>
          <p:spPr bwMode="auto">
            <a:xfrm>
              <a:off x="8881269" y="4153695"/>
              <a:ext cx="52388" cy="65087"/>
            </a:xfrm>
            <a:custGeom>
              <a:avLst/>
              <a:gdLst>
                <a:gd name="T0" fmla="*/ 67 w 108"/>
                <a:gd name="T1" fmla="*/ 0 h 132"/>
                <a:gd name="T2" fmla="*/ 0 w 108"/>
                <a:gd name="T3" fmla="*/ 89 h 132"/>
                <a:gd name="T4" fmla="*/ 4 w 108"/>
                <a:gd name="T5" fmla="*/ 93 h 132"/>
                <a:gd name="T6" fmla="*/ 7 w 108"/>
                <a:gd name="T7" fmla="*/ 97 h 132"/>
                <a:gd name="T8" fmla="*/ 7 w 108"/>
                <a:gd name="T9" fmla="*/ 102 h 132"/>
                <a:gd name="T10" fmla="*/ 7 w 108"/>
                <a:gd name="T11" fmla="*/ 108 h 132"/>
                <a:gd name="T12" fmla="*/ 4 w 108"/>
                <a:gd name="T13" fmla="*/ 121 h 132"/>
                <a:gd name="T14" fmla="*/ 0 w 108"/>
                <a:gd name="T15" fmla="*/ 132 h 132"/>
                <a:gd name="T16" fmla="*/ 108 w 108"/>
                <a:gd name="T17" fmla="*/ 132 h 132"/>
                <a:gd name="T18" fmla="*/ 67 w 108"/>
                <a:gd name="T19" fmla="*/ 0 h 1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8"/>
                <a:gd name="T31" fmla="*/ 0 h 132"/>
                <a:gd name="T32" fmla="*/ 108 w 108"/>
                <a:gd name="T33" fmla="*/ 132 h 1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8" h="132">
                  <a:moveTo>
                    <a:pt x="67" y="0"/>
                  </a:moveTo>
                  <a:lnTo>
                    <a:pt x="0" y="89"/>
                  </a:lnTo>
                  <a:lnTo>
                    <a:pt x="4" y="93"/>
                  </a:lnTo>
                  <a:lnTo>
                    <a:pt x="7" y="97"/>
                  </a:lnTo>
                  <a:lnTo>
                    <a:pt x="7" y="102"/>
                  </a:lnTo>
                  <a:lnTo>
                    <a:pt x="7" y="108"/>
                  </a:lnTo>
                  <a:lnTo>
                    <a:pt x="4" y="121"/>
                  </a:lnTo>
                  <a:lnTo>
                    <a:pt x="0" y="132"/>
                  </a:lnTo>
                  <a:lnTo>
                    <a:pt x="108" y="13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8835233" y="4198144"/>
              <a:ext cx="20637" cy="31750"/>
            </a:xfrm>
            <a:custGeom>
              <a:avLst/>
              <a:gdLst>
                <a:gd name="T0" fmla="*/ 0 w 42"/>
                <a:gd name="T1" fmla="*/ 61 h 67"/>
                <a:gd name="T2" fmla="*/ 7 w 42"/>
                <a:gd name="T3" fmla="*/ 59 h 67"/>
                <a:gd name="T4" fmla="*/ 14 w 42"/>
                <a:gd name="T5" fmla="*/ 59 h 67"/>
                <a:gd name="T6" fmla="*/ 20 w 42"/>
                <a:gd name="T7" fmla="*/ 59 h 67"/>
                <a:gd name="T8" fmla="*/ 26 w 42"/>
                <a:gd name="T9" fmla="*/ 59 h 67"/>
                <a:gd name="T10" fmla="*/ 36 w 42"/>
                <a:gd name="T11" fmla="*/ 63 h 67"/>
                <a:gd name="T12" fmla="*/ 42 w 42"/>
                <a:gd name="T13" fmla="*/ 67 h 67"/>
                <a:gd name="T14" fmla="*/ 42 w 42"/>
                <a:gd name="T15" fmla="*/ 0 h 67"/>
                <a:gd name="T16" fmla="*/ 30 w 42"/>
                <a:gd name="T17" fmla="*/ 15 h 67"/>
                <a:gd name="T18" fmla="*/ 19 w 42"/>
                <a:gd name="T19" fmla="*/ 28 h 67"/>
                <a:gd name="T20" fmla="*/ 10 w 42"/>
                <a:gd name="T21" fmla="*/ 44 h 67"/>
                <a:gd name="T22" fmla="*/ 0 w 42"/>
                <a:gd name="T23" fmla="*/ 61 h 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67"/>
                <a:gd name="T38" fmla="*/ 42 w 42"/>
                <a:gd name="T39" fmla="*/ 67 h 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67">
                  <a:moveTo>
                    <a:pt x="0" y="61"/>
                  </a:moveTo>
                  <a:lnTo>
                    <a:pt x="7" y="59"/>
                  </a:lnTo>
                  <a:lnTo>
                    <a:pt x="14" y="59"/>
                  </a:lnTo>
                  <a:lnTo>
                    <a:pt x="20" y="59"/>
                  </a:lnTo>
                  <a:lnTo>
                    <a:pt x="26" y="59"/>
                  </a:lnTo>
                  <a:lnTo>
                    <a:pt x="36" y="63"/>
                  </a:lnTo>
                  <a:lnTo>
                    <a:pt x="42" y="67"/>
                  </a:lnTo>
                  <a:lnTo>
                    <a:pt x="42" y="0"/>
                  </a:lnTo>
                  <a:lnTo>
                    <a:pt x="30" y="15"/>
                  </a:lnTo>
                  <a:lnTo>
                    <a:pt x="19" y="28"/>
                  </a:lnTo>
                  <a:lnTo>
                    <a:pt x="10" y="44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5928519" y="1924845"/>
              <a:ext cx="33338" cy="26987"/>
            </a:xfrm>
            <a:custGeom>
              <a:avLst/>
              <a:gdLst>
                <a:gd name="T0" fmla="*/ 36 w 67"/>
                <a:gd name="T1" fmla="*/ 0 h 53"/>
                <a:gd name="T2" fmla="*/ 23 w 67"/>
                <a:gd name="T3" fmla="*/ 0 h 53"/>
                <a:gd name="T4" fmla="*/ 11 w 67"/>
                <a:gd name="T5" fmla="*/ 1 h 53"/>
                <a:gd name="T6" fmla="*/ 7 w 67"/>
                <a:gd name="T7" fmla="*/ 4 h 53"/>
                <a:gd name="T8" fmla="*/ 3 w 67"/>
                <a:gd name="T9" fmla="*/ 6 h 53"/>
                <a:gd name="T10" fmla="*/ 0 w 67"/>
                <a:gd name="T11" fmla="*/ 12 h 53"/>
                <a:gd name="T12" fmla="*/ 0 w 67"/>
                <a:gd name="T13" fmla="*/ 17 h 53"/>
                <a:gd name="T14" fmla="*/ 0 w 67"/>
                <a:gd name="T15" fmla="*/ 26 h 53"/>
                <a:gd name="T16" fmla="*/ 3 w 67"/>
                <a:gd name="T17" fmla="*/ 33 h 53"/>
                <a:gd name="T18" fmla="*/ 5 w 67"/>
                <a:gd name="T19" fmla="*/ 40 h 53"/>
                <a:gd name="T20" fmla="*/ 9 w 67"/>
                <a:gd name="T21" fmla="*/ 45 h 53"/>
                <a:gd name="T22" fmla="*/ 13 w 67"/>
                <a:gd name="T23" fmla="*/ 49 h 53"/>
                <a:gd name="T24" fmla="*/ 20 w 67"/>
                <a:gd name="T25" fmla="*/ 52 h 53"/>
                <a:gd name="T26" fmla="*/ 28 w 67"/>
                <a:gd name="T27" fmla="*/ 53 h 53"/>
                <a:gd name="T28" fmla="*/ 36 w 67"/>
                <a:gd name="T29" fmla="*/ 53 h 53"/>
                <a:gd name="T30" fmla="*/ 41 w 67"/>
                <a:gd name="T31" fmla="*/ 53 h 53"/>
                <a:gd name="T32" fmla="*/ 47 w 67"/>
                <a:gd name="T33" fmla="*/ 50 h 53"/>
                <a:gd name="T34" fmla="*/ 51 w 67"/>
                <a:gd name="T35" fmla="*/ 48 h 53"/>
                <a:gd name="T36" fmla="*/ 53 w 67"/>
                <a:gd name="T37" fmla="*/ 44 h 53"/>
                <a:gd name="T38" fmla="*/ 59 w 67"/>
                <a:gd name="T39" fmla="*/ 36 h 53"/>
                <a:gd name="T40" fmla="*/ 67 w 67"/>
                <a:gd name="T41" fmla="*/ 29 h 53"/>
                <a:gd name="T42" fmla="*/ 47 w 67"/>
                <a:gd name="T43" fmla="*/ 10 h 53"/>
                <a:gd name="T44" fmla="*/ 36 w 67"/>
                <a:gd name="T45" fmla="*/ 0 h 5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7"/>
                <a:gd name="T70" fmla="*/ 0 h 53"/>
                <a:gd name="T71" fmla="*/ 67 w 67"/>
                <a:gd name="T72" fmla="*/ 53 h 5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7" h="53">
                  <a:moveTo>
                    <a:pt x="36" y="0"/>
                  </a:moveTo>
                  <a:lnTo>
                    <a:pt x="23" y="0"/>
                  </a:lnTo>
                  <a:lnTo>
                    <a:pt x="11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3" y="33"/>
                  </a:lnTo>
                  <a:lnTo>
                    <a:pt x="5" y="40"/>
                  </a:lnTo>
                  <a:lnTo>
                    <a:pt x="9" y="45"/>
                  </a:lnTo>
                  <a:lnTo>
                    <a:pt x="13" y="49"/>
                  </a:lnTo>
                  <a:lnTo>
                    <a:pt x="20" y="52"/>
                  </a:lnTo>
                  <a:lnTo>
                    <a:pt x="28" y="53"/>
                  </a:lnTo>
                  <a:lnTo>
                    <a:pt x="36" y="53"/>
                  </a:lnTo>
                  <a:lnTo>
                    <a:pt x="41" y="53"/>
                  </a:lnTo>
                  <a:lnTo>
                    <a:pt x="47" y="50"/>
                  </a:lnTo>
                  <a:lnTo>
                    <a:pt x="51" y="48"/>
                  </a:lnTo>
                  <a:lnTo>
                    <a:pt x="53" y="44"/>
                  </a:lnTo>
                  <a:lnTo>
                    <a:pt x="59" y="36"/>
                  </a:lnTo>
                  <a:lnTo>
                    <a:pt x="67" y="29"/>
                  </a:lnTo>
                  <a:lnTo>
                    <a:pt x="47" y="1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5955508" y="2086769"/>
              <a:ext cx="60325" cy="57150"/>
            </a:xfrm>
            <a:custGeom>
              <a:avLst/>
              <a:gdLst>
                <a:gd name="T0" fmla="*/ 34 w 123"/>
                <a:gd name="T1" fmla="*/ 0 h 115"/>
                <a:gd name="T2" fmla="*/ 26 w 123"/>
                <a:gd name="T3" fmla="*/ 0 h 115"/>
                <a:gd name="T4" fmla="*/ 20 w 123"/>
                <a:gd name="T5" fmla="*/ 1 h 115"/>
                <a:gd name="T6" fmla="*/ 16 w 123"/>
                <a:gd name="T7" fmla="*/ 4 h 115"/>
                <a:gd name="T8" fmla="*/ 14 w 123"/>
                <a:gd name="T9" fmla="*/ 5 h 115"/>
                <a:gd name="T10" fmla="*/ 11 w 123"/>
                <a:gd name="T11" fmla="*/ 8 h 115"/>
                <a:gd name="T12" fmla="*/ 10 w 123"/>
                <a:gd name="T13" fmla="*/ 9 h 115"/>
                <a:gd name="T14" fmla="*/ 7 w 123"/>
                <a:gd name="T15" fmla="*/ 11 h 115"/>
                <a:gd name="T16" fmla="*/ 3 w 123"/>
                <a:gd name="T17" fmla="*/ 12 h 115"/>
                <a:gd name="T18" fmla="*/ 0 w 123"/>
                <a:gd name="T19" fmla="*/ 23 h 115"/>
                <a:gd name="T20" fmla="*/ 0 w 123"/>
                <a:gd name="T21" fmla="*/ 32 h 115"/>
                <a:gd name="T22" fmla="*/ 2 w 123"/>
                <a:gd name="T23" fmla="*/ 40 h 115"/>
                <a:gd name="T24" fmla="*/ 3 w 123"/>
                <a:gd name="T25" fmla="*/ 48 h 115"/>
                <a:gd name="T26" fmla="*/ 4 w 123"/>
                <a:gd name="T27" fmla="*/ 55 h 115"/>
                <a:gd name="T28" fmla="*/ 7 w 123"/>
                <a:gd name="T29" fmla="*/ 63 h 115"/>
                <a:gd name="T30" fmla="*/ 11 w 123"/>
                <a:gd name="T31" fmla="*/ 69 h 115"/>
                <a:gd name="T32" fmla="*/ 16 w 123"/>
                <a:gd name="T33" fmla="*/ 76 h 115"/>
                <a:gd name="T34" fmla="*/ 24 w 123"/>
                <a:gd name="T35" fmla="*/ 81 h 115"/>
                <a:gd name="T36" fmla="*/ 34 w 123"/>
                <a:gd name="T37" fmla="*/ 85 h 115"/>
                <a:gd name="T38" fmla="*/ 44 w 123"/>
                <a:gd name="T39" fmla="*/ 89 h 115"/>
                <a:gd name="T40" fmla="*/ 58 w 123"/>
                <a:gd name="T41" fmla="*/ 91 h 115"/>
                <a:gd name="T42" fmla="*/ 58 w 123"/>
                <a:gd name="T43" fmla="*/ 96 h 115"/>
                <a:gd name="T44" fmla="*/ 59 w 123"/>
                <a:gd name="T45" fmla="*/ 101 h 115"/>
                <a:gd name="T46" fmla="*/ 62 w 123"/>
                <a:gd name="T47" fmla="*/ 105 h 115"/>
                <a:gd name="T48" fmla="*/ 64 w 123"/>
                <a:gd name="T49" fmla="*/ 109 h 115"/>
                <a:gd name="T50" fmla="*/ 68 w 123"/>
                <a:gd name="T51" fmla="*/ 111 h 115"/>
                <a:gd name="T52" fmla="*/ 72 w 123"/>
                <a:gd name="T53" fmla="*/ 113 h 115"/>
                <a:gd name="T54" fmla="*/ 76 w 123"/>
                <a:gd name="T55" fmla="*/ 113 h 115"/>
                <a:gd name="T56" fmla="*/ 82 w 123"/>
                <a:gd name="T57" fmla="*/ 115 h 115"/>
                <a:gd name="T58" fmla="*/ 87 w 123"/>
                <a:gd name="T59" fmla="*/ 112 h 115"/>
                <a:gd name="T60" fmla="*/ 94 w 123"/>
                <a:gd name="T61" fmla="*/ 105 h 115"/>
                <a:gd name="T62" fmla="*/ 100 w 123"/>
                <a:gd name="T63" fmla="*/ 95 h 115"/>
                <a:gd name="T64" fmla="*/ 107 w 123"/>
                <a:gd name="T65" fmla="*/ 84 h 115"/>
                <a:gd name="T66" fmla="*/ 119 w 123"/>
                <a:gd name="T67" fmla="*/ 63 h 115"/>
                <a:gd name="T68" fmla="*/ 123 w 123"/>
                <a:gd name="T69" fmla="*/ 53 h 115"/>
                <a:gd name="T70" fmla="*/ 123 w 123"/>
                <a:gd name="T71" fmla="*/ 48 h 115"/>
                <a:gd name="T72" fmla="*/ 120 w 123"/>
                <a:gd name="T73" fmla="*/ 41 h 115"/>
                <a:gd name="T74" fmla="*/ 118 w 123"/>
                <a:gd name="T75" fmla="*/ 36 h 115"/>
                <a:gd name="T76" fmla="*/ 112 w 123"/>
                <a:gd name="T77" fmla="*/ 31 h 115"/>
                <a:gd name="T78" fmla="*/ 107 w 123"/>
                <a:gd name="T79" fmla="*/ 25 h 115"/>
                <a:gd name="T80" fmla="*/ 102 w 123"/>
                <a:gd name="T81" fmla="*/ 21 h 115"/>
                <a:gd name="T82" fmla="*/ 95 w 123"/>
                <a:gd name="T83" fmla="*/ 17 h 115"/>
                <a:gd name="T84" fmla="*/ 87 w 123"/>
                <a:gd name="T85" fmla="*/ 13 h 115"/>
                <a:gd name="T86" fmla="*/ 72 w 123"/>
                <a:gd name="T87" fmla="*/ 7 h 115"/>
                <a:gd name="T88" fmla="*/ 58 w 123"/>
                <a:gd name="T89" fmla="*/ 3 h 115"/>
                <a:gd name="T90" fmla="*/ 44 w 123"/>
                <a:gd name="T91" fmla="*/ 0 h 115"/>
                <a:gd name="T92" fmla="*/ 34 w 123"/>
                <a:gd name="T93" fmla="*/ 0 h 11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3"/>
                <a:gd name="T142" fmla="*/ 0 h 115"/>
                <a:gd name="T143" fmla="*/ 123 w 123"/>
                <a:gd name="T144" fmla="*/ 115 h 11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3" h="115">
                  <a:moveTo>
                    <a:pt x="34" y="0"/>
                  </a:moveTo>
                  <a:lnTo>
                    <a:pt x="26" y="0"/>
                  </a:lnTo>
                  <a:lnTo>
                    <a:pt x="20" y="1"/>
                  </a:lnTo>
                  <a:lnTo>
                    <a:pt x="16" y="4"/>
                  </a:lnTo>
                  <a:lnTo>
                    <a:pt x="14" y="5"/>
                  </a:lnTo>
                  <a:lnTo>
                    <a:pt x="11" y="8"/>
                  </a:lnTo>
                  <a:lnTo>
                    <a:pt x="10" y="9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2" y="40"/>
                  </a:lnTo>
                  <a:lnTo>
                    <a:pt x="3" y="48"/>
                  </a:lnTo>
                  <a:lnTo>
                    <a:pt x="4" y="55"/>
                  </a:lnTo>
                  <a:lnTo>
                    <a:pt x="7" y="63"/>
                  </a:lnTo>
                  <a:lnTo>
                    <a:pt x="11" y="69"/>
                  </a:lnTo>
                  <a:lnTo>
                    <a:pt x="16" y="76"/>
                  </a:lnTo>
                  <a:lnTo>
                    <a:pt x="24" y="81"/>
                  </a:lnTo>
                  <a:lnTo>
                    <a:pt x="34" y="85"/>
                  </a:lnTo>
                  <a:lnTo>
                    <a:pt x="44" y="89"/>
                  </a:lnTo>
                  <a:lnTo>
                    <a:pt x="58" y="91"/>
                  </a:lnTo>
                  <a:lnTo>
                    <a:pt x="58" y="96"/>
                  </a:lnTo>
                  <a:lnTo>
                    <a:pt x="59" y="101"/>
                  </a:lnTo>
                  <a:lnTo>
                    <a:pt x="62" y="105"/>
                  </a:lnTo>
                  <a:lnTo>
                    <a:pt x="64" y="109"/>
                  </a:lnTo>
                  <a:lnTo>
                    <a:pt x="68" y="111"/>
                  </a:lnTo>
                  <a:lnTo>
                    <a:pt x="72" y="113"/>
                  </a:lnTo>
                  <a:lnTo>
                    <a:pt x="76" y="113"/>
                  </a:lnTo>
                  <a:lnTo>
                    <a:pt x="82" y="115"/>
                  </a:lnTo>
                  <a:lnTo>
                    <a:pt x="87" y="112"/>
                  </a:lnTo>
                  <a:lnTo>
                    <a:pt x="94" y="105"/>
                  </a:lnTo>
                  <a:lnTo>
                    <a:pt x="100" y="95"/>
                  </a:lnTo>
                  <a:lnTo>
                    <a:pt x="107" y="84"/>
                  </a:lnTo>
                  <a:lnTo>
                    <a:pt x="119" y="63"/>
                  </a:lnTo>
                  <a:lnTo>
                    <a:pt x="123" y="53"/>
                  </a:lnTo>
                  <a:lnTo>
                    <a:pt x="123" y="48"/>
                  </a:lnTo>
                  <a:lnTo>
                    <a:pt x="120" y="41"/>
                  </a:lnTo>
                  <a:lnTo>
                    <a:pt x="118" y="36"/>
                  </a:lnTo>
                  <a:lnTo>
                    <a:pt x="112" y="31"/>
                  </a:lnTo>
                  <a:lnTo>
                    <a:pt x="107" y="25"/>
                  </a:lnTo>
                  <a:lnTo>
                    <a:pt x="102" y="21"/>
                  </a:lnTo>
                  <a:lnTo>
                    <a:pt x="95" y="17"/>
                  </a:lnTo>
                  <a:lnTo>
                    <a:pt x="87" y="13"/>
                  </a:lnTo>
                  <a:lnTo>
                    <a:pt x="72" y="7"/>
                  </a:lnTo>
                  <a:lnTo>
                    <a:pt x="58" y="3"/>
                  </a:lnTo>
                  <a:lnTo>
                    <a:pt x="4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5961857" y="1916907"/>
              <a:ext cx="139700" cy="176213"/>
            </a:xfrm>
            <a:custGeom>
              <a:avLst/>
              <a:gdLst>
                <a:gd name="T0" fmla="*/ 231 w 287"/>
                <a:gd name="T1" fmla="*/ 87 h 368"/>
                <a:gd name="T2" fmla="*/ 217 w 287"/>
                <a:gd name="T3" fmla="*/ 63 h 368"/>
                <a:gd name="T4" fmla="*/ 193 w 287"/>
                <a:gd name="T5" fmla="*/ 15 h 368"/>
                <a:gd name="T6" fmla="*/ 180 w 287"/>
                <a:gd name="T7" fmla="*/ 1 h 368"/>
                <a:gd name="T8" fmla="*/ 164 w 287"/>
                <a:gd name="T9" fmla="*/ 3 h 368"/>
                <a:gd name="T10" fmla="*/ 156 w 287"/>
                <a:gd name="T11" fmla="*/ 19 h 368"/>
                <a:gd name="T12" fmla="*/ 137 w 287"/>
                <a:gd name="T13" fmla="*/ 40 h 368"/>
                <a:gd name="T14" fmla="*/ 105 w 287"/>
                <a:gd name="T15" fmla="*/ 61 h 368"/>
                <a:gd name="T16" fmla="*/ 73 w 287"/>
                <a:gd name="T17" fmla="*/ 79 h 368"/>
                <a:gd name="T18" fmla="*/ 52 w 287"/>
                <a:gd name="T19" fmla="*/ 101 h 368"/>
                <a:gd name="T20" fmla="*/ 48 w 287"/>
                <a:gd name="T21" fmla="*/ 115 h 368"/>
                <a:gd name="T22" fmla="*/ 57 w 287"/>
                <a:gd name="T23" fmla="*/ 136 h 368"/>
                <a:gd name="T24" fmla="*/ 73 w 287"/>
                <a:gd name="T25" fmla="*/ 148 h 368"/>
                <a:gd name="T26" fmla="*/ 76 w 287"/>
                <a:gd name="T27" fmla="*/ 168 h 368"/>
                <a:gd name="T28" fmla="*/ 61 w 287"/>
                <a:gd name="T29" fmla="*/ 204 h 368"/>
                <a:gd name="T30" fmla="*/ 40 w 287"/>
                <a:gd name="T31" fmla="*/ 225 h 368"/>
                <a:gd name="T32" fmla="*/ 24 w 287"/>
                <a:gd name="T33" fmla="*/ 229 h 368"/>
                <a:gd name="T34" fmla="*/ 14 w 287"/>
                <a:gd name="T35" fmla="*/ 257 h 368"/>
                <a:gd name="T36" fmla="*/ 0 w 287"/>
                <a:gd name="T37" fmla="*/ 271 h 368"/>
                <a:gd name="T38" fmla="*/ 2 w 287"/>
                <a:gd name="T39" fmla="*/ 283 h 368"/>
                <a:gd name="T40" fmla="*/ 18 w 287"/>
                <a:gd name="T41" fmla="*/ 293 h 368"/>
                <a:gd name="T42" fmla="*/ 56 w 287"/>
                <a:gd name="T43" fmla="*/ 309 h 368"/>
                <a:gd name="T44" fmla="*/ 73 w 287"/>
                <a:gd name="T45" fmla="*/ 341 h 368"/>
                <a:gd name="T46" fmla="*/ 90 w 287"/>
                <a:gd name="T47" fmla="*/ 363 h 368"/>
                <a:gd name="T48" fmla="*/ 108 w 287"/>
                <a:gd name="T49" fmla="*/ 368 h 368"/>
                <a:gd name="T50" fmla="*/ 130 w 287"/>
                <a:gd name="T51" fmla="*/ 364 h 368"/>
                <a:gd name="T52" fmla="*/ 157 w 287"/>
                <a:gd name="T53" fmla="*/ 345 h 368"/>
                <a:gd name="T54" fmla="*/ 180 w 287"/>
                <a:gd name="T55" fmla="*/ 323 h 368"/>
                <a:gd name="T56" fmla="*/ 198 w 287"/>
                <a:gd name="T57" fmla="*/ 313 h 368"/>
                <a:gd name="T58" fmla="*/ 259 w 287"/>
                <a:gd name="T59" fmla="*/ 297 h 368"/>
                <a:gd name="T60" fmla="*/ 277 w 287"/>
                <a:gd name="T61" fmla="*/ 287 h 368"/>
                <a:gd name="T62" fmla="*/ 287 w 287"/>
                <a:gd name="T63" fmla="*/ 272 h 368"/>
                <a:gd name="T64" fmla="*/ 286 w 287"/>
                <a:gd name="T65" fmla="*/ 257 h 368"/>
                <a:gd name="T66" fmla="*/ 274 w 287"/>
                <a:gd name="T67" fmla="*/ 244 h 368"/>
                <a:gd name="T68" fmla="*/ 253 w 287"/>
                <a:gd name="T69" fmla="*/ 224 h 368"/>
                <a:gd name="T70" fmla="*/ 246 w 287"/>
                <a:gd name="T71" fmla="*/ 211 h 368"/>
                <a:gd name="T72" fmla="*/ 247 w 287"/>
                <a:gd name="T73" fmla="*/ 197 h 368"/>
                <a:gd name="T74" fmla="*/ 259 w 287"/>
                <a:gd name="T75" fmla="*/ 183 h 368"/>
                <a:gd name="T76" fmla="*/ 281 w 287"/>
                <a:gd name="T77" fmla="*/ 161 h 368"/>
                <a:gd name="T78" fmla="*/ 287 w 287"/>
                <a:gd name="T79" fmla="*/ 145 h 368"/>
                <a:gd name="T80" fmla="*/ 283 w 287"/>
                <a:gd name="T81" fmla="*/ 119 h 368"/>
                <a:gd name="T82" fmla="*/ 266 w 287"/>
                <a:gd name="T83" fmla="*/ 97 h 368"/>
                <a:gd name="T84" fmla="*/ 239 w 287"/>
                <a:gd name="T85" fmla="*/ 91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7"/>
                <a:gd name="T130" fmla="*/ 0 h 368"/>
                <a:gd name="T131" fmla="*/ 287 w 287"/>
                <a:gd name="T132" fmla="*/ 368 h 3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7" h="368">
                  <a:moveTo>
                    <a:pt x="239" y="91"/>
                  </a:moveTo>
                  <a:lnTo>
                    <a:pt x="235" y="89"/>
                  </a:lnTo>
                  <a:lnTo>
                    <a:pt x="231" y="87"/>
                  </a:lnTo>
                  <a:lnTo>
                    <a:pt x="228" y="83"/>
                  </a:lnTo>
                  <a:lnTo>
                    <a:pt x="224" y="76"/>
                  </a:lnTo>
                  <a:lnTo>
                    <a:pt x="217" y="63"/>
                  </a:lnTo>
                  <a:lnTo>
                    <a:pt x="209" y="45"/>
                  </a:lnTo>
                  <a:lnTo>
                    <a:pt x="201" y="29"/>
                  </a:lnTo>
                  <a:lnTo>
                    <a:pt x="193" y="15"/>
                  </a:lnTo>
                  <a:lnTo>
                    <a:pt x="189" y="8"/>
                  </a:lnTo>
                  <a:lnTo>
                    <a:pt x="184" y="4"/>
                  </a:lnTo>
                  <a:lnTo>
                    <a:pt x="180" y="1"/>
                  </a:lnTo>
                  <a:lnTo>
                    <a:pt x="174" y="0"/>
                  </a:lnTo>
                  <a:lnTo>
                    <a:pt x="168" y="1"/>
                  </a:lnTo>
                  <a:lnTo>
                    <a:pt x="164" y="3"/>
                  </a:lnTo>
                  <a:lnTo>
                    <a:pt x="160" y="7"/>
                  </a:lnTo>
                  <a:lnTo>
                    <a:pt x="158" y="11"/>
                  </a:lnTo>
                  <a:lnTo>
                    <a:pt x="156" y="19"/>
                  </a:lnTo>
                  <a:lnTo>
                    <a:pt x="156" y="24"/>
                  </a:lnTo>
                  <a:lnTo>
                    <a:pt x="150" y="29"/>
                  </a:lnTo>
                  <a:lnTo>
                    <a:pt x="137" y="40"/>
                  </a:lnTo>
                  <a:lnTo>
                    <a:pt x="122" y="52"/>
                  </a:lnTo>
                  <a:lnTo>
                    <a:pt x="113" y="60"/>
                  </a:lnTo>
                  <a:lnTo>
                    <a:pt x="105" y="61"/>
                  </a:lnTo>
                  <a:lnTo>
                    <a:pt x="96" y="65"/>
                  </a:lnTo>
                  <a:lnTo>
                    <a:pt x="85" y="71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6" y="96"/>
                  </a:lnTo>
                  <a:lnTo>
                    <a:pt x="52" y="101"/>
                  </a:lnTo>
                  <a:lnTo>
                    <a:pt x="49" y="105"/>
                  </a:lnTo>
                  <a:lnTo>
                    <a:pt x="48" y="111"/>
                  </a:lnTo>
                  <a:lnTo>
                    <a:pt x="48" y="115"/>
                  </a:lnTo>
                  <a:lnTo>
                    <a:pt x="49" y="123"/>
                  </a:lnTo>
                  <a:lnTo>
                    <a:pt x="52" y="129"/>
                  </a:lnTo>
                  <a:lnTo>
                    <a:pt x="57" y="136"/>
                  </a:lnTo>
                  <a:lnTo>
                    <a:pt x="62" y="140"/>
                  </a:lnTo>
                  <a:lnTo>
                    <a:pt x="68" y="144"/>
                  </a:lnTo>
                  <a:lnTo>
                    <a:pt x="73" y="148"/>
                  </a:lnTo>
                  <a:lnTo>
                    <a:pt x="76" y="152"/>
                  </a:lnTo>
                  <a:lnTo>
                    <a:pt x="77" y="157"/>
                  </a:lnTo>
                  <a:lnTo>
                    <a:pt x="76" y="168"/>
                  </a:lnTo>
                  <a:lnTo>
                    <a:pt x="73" y="181"/>
                  </a:lnTo>
                  <a:lnTo>
                    <a:pt x="68" y="193"/>
                  </a:lnTo>
                  <a:lnTo>
                    <a:pt x="61" y="204"/>
                  </a:lnTo>
                  <a:lnTo>
                    <a:pt x="53" y="215"/>
                  </a:lnTo>
                  <a:lnTo>
                    <a:pt x="45" y="223"/>
                  </a:lnTo>
                  <a:lnTo>
                    <a:pt x="40" y="225"/>
                  </a:lnTo>
                  <a:lnTo>
                    <a:pt x="34" y="227"/>
                  </a:lnTo>
                  <a:lnTo>
                    <a:pt x="29" y="229"/>
                  </a:lnTo>
                  <a:lnTo>
                    <a:pt x="24" y="229"/>
                  </a:lnTo>
                  <a:lnTo>
                    <a:pt x="24" y="244"/>
                  </a:lnTo>
                  <a:lnTo>
                    <a:pt x="24" y="253"/>
                  </a:lnTo>
                  <a:lnTo>
                    <a:pt x="14" y="257"/>
                  </a:lnTo>
                  <a:lnTo>
                    <a:pt x="6" y="263"/>
                  </a:lnTo>
                  <a:lnTo>
                    <a:pt x="1" y="267"/>
                  </a:lnTo>
                  <a:lnTo>
                    <a:pt x="0" y="271"/>
                  </a:lnTo>
                  <a:lnTo>
                    <a:pt x="0" y="276"/>
                  </a:lnTo>
                  <a:lnTo>
                    <a:pt x="1" y="279"/>
                  </a:lnTo>
                  <a:lnTo>
                    <a:pt x="2" y="283"/>
                  </a:lnTo>
                  <a:lnTo>
                    <a:pt x="5" y="285"/>
                  </a:lnTo>
                  <a:lnTo>
                    <a:pt x="12" y="289"/>
                  </a:lnTo>
                  <a:lnTo>
                    <a:pt x="18" y="293"/>
                  </a:lnTo>
                  <a:lnTo>
                    <a:pt x="34" y="297"/>
                  </a:lnTo>
                  <a:lnTo>
                    <a:pt x="48" y="301"/>
                  </a:lnTo>
                  <a:lnTo>
                    <a:pt x="56" y="309"/>
                  </a:lnTo>
                  <a:lnTo>
                    <a:pt x="62" y="320"/>
                  </a:lnTo>
                  <a:lnTo>
                    <a:pt x="68" y="331"/>
                  </a:lnTo>
                  <a:lnTo>
                    <a:pt x="73" y="341"/>
                  </a:lnTo>
                  <a:lnTo>
                    <a:pt x="78" y="352"/>
                  </a:lnTo>
                  <a:lnTo>
                    <a:pt x="86" y="360"/>
                  </a:lnTo>
                  <a:lnTo>
                    <a:pt x="90" y="363"/>
                  </a:lnTo>
                  <a:lnTo>
                    <a:pt x="96" y="365"/>
                  </a:lnTo>
                  <a:lnTo>
                    <a:pt x="101" y="367"/>
                  </a:lnTo>
                  <a:lnTo>
                    <a:pt x="108" y="368"/>
                  </a:lnTo>
                  <a:lnTo>
                    <a:pt x="116" y="367"/>
                  </a:lnTo>
                  <a:lnTo>
                    <a:pt x="124" y="365"/>
                  </a:lnTo>
                  <a:lnTo>
                    <a:pt x="130" y="364"/>
                  </a:lnTo>
                  <a:lnTo>
                    <a:pt x="137" y="361"/>
                  </a:lnTo>
                  <a:lnTo>
                    <a:pt x="148" y="353"/>
                  </a:lnTo>
                  <a:lnTo>
                    <a:pt x="157" y="345"/>
                  </a:lnTo>
                  <a:lnTo>
                    <a:pt x="166" y="336"/>
                  </a:lnTo>
                  <a:lnTo>
                    <a:pt x="176" y="327"/>
                  </a:lnTo>
                  <a:lnTo>
                    <a:pt x="180" y="323"/>
                  </a:lnTo>
                  <a:lnTo>
                    <a:pt x="185" y="319"/>
                  </a:lnTo>
                  <a:lnTo>
                    <a:pt x="192" y="316"/>
                  </a:lnTo>
                  <a:lnTo>
                    <a:pt x="198" y="313"/>
                  </a:lnTo>
                  <a:lnTo>
                    <a:pt x="222" y="308"/>
                  </a:lnTo>
                  <a:lnTo>
                    <a:pt x="251" y="301"/>
                  </a:lnTo>
                  <a:lnTo>
                    <a:pt x="259" y="297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2" y="283"/>
                  </a:lnTo>
                  <a:lnTo>
                    <a:pt x="285" y="277"/>
                  </a:lnTo>
                  <a:lnTo>
                    <a:pt x="287" y="272"/>
                  </a:lnTo>
                  <a:lnTo>
                    <a:pt x="287" y="265"/>
                  </a:lnTo>
                  <a:lnTo>
                    <a:pt x="287" y="261"/>
                  </a:lnTo>
                  <a:lnTo>
                    <a:pt x="286" y="257"/>
                  </a:lnTo>
                  <a:lnTo>
                    <a:pt x="283" y="253"/>
                  </a:lnTo>
                  <a:lnTo>
                    <a:pt x="281" y="249"/>
                  </a:lnTo>
                  <a:lnTo>
                    <a:pt x="274" y="244"/>
                  </a:lnTo>
                  <a:lnTo>
                    <a:pt x="267" y="237"/>
                  </a:lnTo>
                  <a:lnTo>
                    <a:pt x="259" y="231"/>
                  </a:lnTo>
                  <a:lnTo>
                    <a:pt x="253" y="224"/>
                  </a:lnTo>
                  <a:lnTo>
                    <a:pt x="250" y="220"/>
                  </a:lnTo>
                  <a:lnTo>
                    <a:pt x="247" y="215"/>
                  </a:lnTo>
                  <a:lnTo>
                    <a:pt x="246" y="211"/>
                  </a:lnTo>
                  <a:lnTo>
                    <a:pt x="246" y="205"/>
                  </a:lnTo>
                  <a:lnTo>
                    <a:pt x="246" y="201"/>
                  </a:lnTo>
                  <a:lnTo>
                    <a:pt x="247" y="197"/>
                  </a:lnTo>
                  <a:lnTo>
                    <a:pt x="250" y="193"/>
                  </a:lnTo>
                  <a:lnTo>
                    <a:pt x="253" y="189"/>
                  </a:lnTo>
                  <a:lnTo>
                    <a:pt x="259" y="183"/>
                  </a:lnTo>
                  <a:lnTo>
                    <a:pt x="267" y="176"/>
                  </a:lnTo>
                  <a:lnTo>
                    <a:pt x="274" y="169"/>
                  </a:lnTo>
                  <a:lnTo>
                    <a:pt x="281" y="161"/>
                  </a:lnTo>
                  <a:lnTo>
                    <a:pt x="283" y="156"/>
                  </a:lnTo>
                  <a:lnTo>
                    <a:pt x="286" y="151"/>
                  </a:lnTo>
                  <a:lnTo>
                    <a:pt x="287" y="145"/>
                  </a:lnTo>
                  <a:lnTo>
                    <a:pt x="287" y="139"/>
                  </a:lnTo>
                  <a:lnTo>
                    <a:pt x="287" y="128"/>
                  </a:lnTo>
                  <a:lnTo>
                    <a:pt x="283" y="119"/>
                  </a:lnTo>
                  <a:lnTo>
                    <a:pt x="279" y="111"/>
                  </a:lnTo>
                  <a:lnTo>
                    <a:pt x="273" y="104"/>
                  </a:lnTo>
                  <a:lnTo>
                    <a:pt x="266" y="97"/>
                  </a:lnTo>
                  <a:lnTo>
                    <a:pt x="258" y="93"/>
                  </a:lnTo>
                  <a:lnTo>
                    <a:pt x="249" y="92"/>
                  </a:lnTo>
                  <a:lnTo>
                    <a:pt x="239" y="9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6007895" y="2069307"/>
              <a:ext cx="163513" cy="182563"/>
            </a:xfrm>
            <a:custGeom>
              <a:avLst/>
              <a:gdLst>
                <a:gd name="T0" fmla="*/ 165 w 337"/>
                <a:gd name="T1" fmla="*/ 6 h 374"/>
                <a:gd name="T2" fmla="*/ 104 w 337"/>
                <a:gd name="T3" fmla="*/ 32 h 374"/>
                <a:gd name="T4" fmla="*/ 76 w 337"/>
                <a:gd name="T5" fmla="*/ 46 h 374"/>
                <a:gd name="T6" fmla="*/ 64 w 337"/>
                <a:gd name="T7" fmla="*/ 56 h 374"/>
                <a:gd name="T8" fmla="*/ 57 w 337"/>
                <a:gd name="T9" fmla="*/ 81 h 374"/>
                <a:gd name="T10" fmla="*/ 56 w 337"/>
                <a:gd name="T11" fmla="*/ 102 h 374"/>
                <a:gd name="T12" fmla="*/ 52 w 337"/>
                <a:gd name="T13" fmla="*/ 114 h 374"/>
                <a:gd name="T14" fmla="*/ 44 w 337"/>
                <a:gd name="T15" fmla="*/ 128 h 374"/>
                <a:gd name="T16" fmla="*/ 30 w 337"/>
                <a:gd name="T17" fmla="*/ 141 h 374"/>
                <a:gd name="T18" fmla="*/ 13 w 337"/>
                <a:gd name="T19" fmla="*/ 154 h 374"/>
                <a:gd name="T20" fmla="*/ 4 w 337"/>
                <a:gd name="T21" fmla="*/ 165 h 374"/>
                <a:gd name="T22" fmla="*/ 0 w 337"/>
                <a:gd name="T23" fmla="*/ 171 h 374"/>
                <a:gd name="T24" fmla="*/ 0 w 337"/>
                <a:gd name="T25" fmla="*/ 181 h 374"/>
                <a:gd name="T26" fmla="*/ 5 w 337"/>
                <a:gd name="T27" fmla="*/ 189 h 374"/>
                <a:gd name="T28" fmla="*/ 18 w 337"/>
                <a:gd name="T29" fmla="*/ 199 h 374"/>
                <a:gd name="T30" fmla="*/ 41 w 337"/>
                <a:gd name="T31" fmla="*/ 213 h 374"/>
                <a:gd name="T32" fmla="*/ 54 w 337"/>
                <a:gd name="T33" fmla="*/ 225 h 374"/>
                <a:gd name="T34" fmla="*/ 60 w 337"/>
                <a:gd name="T35" fmla="*/ 235 h 374"/>
                <a:gd name="T36" fmla="*/ 61 w 337"/>
                <a:gd name="T37" fmla="*/ 254 h 374"/>
                <a:gd name="T38" fmla="*/ 66 w 337"/>
                <a:gd name="T39" fmla="*/ 278 h 374"/>
                <a:gd name="T40" fmla="*/ 80 w 337"/>
                <a:gd name="T41" fmla="*/ 297 h 374"/>
                <a:gd name="T42" fmla="*/ 92 w 337"/>
                <a:gd name="T43" fmla="*/ 305 h 374"/>
                <a:gd name="T44" fmla="*/ 102 w 337"/>
                <a:gd name="T45" fmla="*/ 307 h 374"/>
                <a:gd name="T46" fmla="*/ 118 w 337"/>
                <a:gd name="T47" fmla="*/ 309 h 374"/>
                <a:gd name="T48" fmla="*/ 139 w 337"/>
                <a:gd name="T49" fmla="*/ 314 h 374"/>
                <a:gd name="T50" fmla="*/ 166 w 337"/>
                <a:gd name="T51" fmla="*/ 329 h 374"/>
                <a:gd name="T52" fmla="*/ 202 w 337"/>
                <a:gd name="T53" fmla="*/ 353 h 374"/>
                <a:gd name="T54" fmla="*/ 230 w 337"/>
                <a:gd name="T55" fmla="*/ 367 h 374"/>
                <a:gd name="T56" fmla="*/ 253 w 337"/>
                <a:gd name="T57" fmla="*/ 373 h 374"/>
                <a:gd name="T58" fmla="*/ 279 w 337"/>
                <a:gd name="T59" fmla="*/ 373 h 374"/>
                <a:gd name="T60" fmla="*/ 306 w 337"/>
                <a:gd name="T61" fmla="*/ 366 h 374"/>
                <a:gd name="T62" fmla="*/ 321 w 337"/>
                <a:gd name="T63" fmla="*/ 355 h 374"/>
                <a:gd name="T64" fmla="*/ 329 w 337"/>
                <a:gd name="T65" fmla="*/ 346 h 374"/>
                <a:gd name="T66" fmla="*/ 334 w 337"/>
                <a:gd name="T67" fmla="*/ 335 h 374"/>
                <a:gd name="T68" fmla="*/ 337 w 337"/>
                <a:gd name="T69" fmla="*/ 321 h 374"/>
                <a:gd name="T70" fmla="*/ 335 w 337"/>
                <a:gd name="T71" fmla="*/ 301 h 374"/>
                <a:gd name="T72" fmla="*/ 327 w 337"/>
                <a:gd name="T73" fmla="*/ 282 h 374"/>
                <a:gd name="T74" fmla="*/ 315 w 337"/>
                <a:gd name="T75" fmla="*/ 267 h 374"/>
                <a:gd name="T76" fmla="*/ 307 w 337"/>
                <a:gd name="T77" fmla="*/ 251 h 374"/>
                <a:gd name="T78" fmla="*/ 313 w 337"/>
                <a:gd name="T79" fmla="*/ 223 h 374"/>
                <a:gd name="T80" fmla="*/ 318 w 337"/>
                <a:gd name="T81" fmla="*/ 167 h 374"/>
                <a:gd name="T82" fmla="*/ 318 w 337"/>
                <a:gd name="T83" fmla="*/ 114 h 374"/>
                <a:gd name="T84" fmla="*/ 318 w 337"/>
                <a:gd name="T85" fmla="*/ 77 h 374"/>
                <a:gd name="T86" fmla="*/ 311 w 337"/>
                <a:gd name="T87" fmla="*/ 52 h 374"/>
                <a:gd name="T88" fmla="*/ 299 w 337"/>
                <a:gd name="T89" fmla="*/ 32 h 374"/>
                <a:gd name="T90" fmla="*/ 286 w 337"/>
                <a:gd name="T91" fmla="*/ 22 h 374"/>
                <a:gd name="T92" fmla="*/ 275 w 337"/>
                <a:gd name="T93" fmla="*/ 20 h 374"/>
                <a:gd name="T94" fmla="*/ 265 w 337"/>
                <a:gd name="T95" fmla="*/ 20 h 374"/>
                <a:gd name="T96" fmla="*/ 258 w 337"/>
                <a:gd name="T97" fmla="*/ 25 h 374"/>
                <a:gd name="T98" fmla="*/ 258 w 337"/>
                <a:gd name="T99" fmla="*/ 38 h 374"/>
                <a:gd name="T100" fmla="*/ 249 w 337"/>
                <a:gd name="T101" fmla="*/ 72 h 374"/>
                <a:gd name="T102" fmla="*/ 230 w 337"/>
                <a:gd name="T103" fmla="*/ 101 h 374"/>
                <a:gd name="T104" fmla="*/ 217 w 337"/>
                <a:gd name="T105" fmla="*/ 116 h 374"/>
                <a:gd name="T106" fmla="*/ 206 w 337"/>
                <a:gd name="T107" fmla="*/ 113 h 374"/>
                <a:gd name="T108" fmla="*/ 199 w 337"/>
                <a:gd name="T109" fmla="*/ 98 h 374"/>
                <a:gd name="T110" fmla="*/ 199 w 337"/>
                <a:gd name="T111" fmla="*/ 82 h 374"/>
                <a:gd name="T112" fmla="*/ 206 w 337"/>
                <a:gd name="T113" fmla="*/ 66 h 374"/>
                <a:gd name="T114" fmla="*/ 214 w 337"/>
                <a:gd name="T115" fmla="*/ 50 h 374"/>
                <a:gd name="T116" fmla="*/ 221 w 337"/>
                <a:gd name="T117" fmla="*/ 33 h 374"/>
                <a:gd name="T118" fmla="*/ 222 w 337"/>
                <a:gd name="T119" fmla="*/ 14 h 374"/>
                <a:gd name="T120" fmla="*/ 217 w 337"/>
                <a:gd name="T121" fmla="*/ 4 h 374"/>
                <a:gd name="T122" fmla="*/ 202 w 337"/>
                <a:gd name="T123" fmla="*/ 0 h 3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7"/>
                <a:gd name="T187" fmla="*/ 0 h 374"/>
                <a:gd name="T188" fmla="*/ 337 w 337"/>
                <a:gd name="T189" fmla="*/ 374 h 3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7" h="374">
                  <a:moveTo>
                    <a:pt x="186" y="1"/>
                  </a:moveTo>
                  <a:lnTo>
                    <a:pt x="165" y="6"/>
                  </a:lnTo>
                  <a:lnTo>
                    <a:pt x="125" y="21"/>
                  </a:lnTo>
                  <a:lnTo>
                    <a:pt x="104" y="32"/>
                  </a:lnTo>
                  <a:lnTo>
                    <a:pt x="84" y="41"/>
                  </a:lnTo>
                  <a:lnTo>
                    <a:pt x="76" y="46"/>
                  </a:lnTo>
                  <a:lnTo>
                    <a:pt x="69" y="52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7" y="81"/>
                  </a:lnTo>
                  <a:lnTo>
                    <a:pt x="56" y="96"/>
                  </a:lnTo>
                  <a:lnTo>
                    <a:pt x="56" y="102"/>
                  </a:lnTo>
                  <a:lnTo>
                    <a:pt x="54" y="108"/>
                  </a:lnTo>
                  <a:lnTo>
                    <a:pt x="52" y="114"/>
                  </a:lnTo>
                  <a:lnTo>
                    <a:pt x="48" y="121"/>
                  </a:lnTo>
                  <a:lnTo>
                    <a:pt x="44" y="128"/>
                  </a:lnTo>
                  <a:lnTo>
                    <a:pt x="37" y="134"/>
                  </a:lnTo>
                  <a:lnTo>
                    <a:pt x="30" y="141"/>
                  </a:lnTo>
                  <a:lnTo>
                    <a:pt x="21" y="148"/>
                  </a:lnTo>
                  <a:lnTo>
                    <a:pt x="13" y="154"/>
                  </a:lnTo>
                  <a:lnTo>
                    <a:pt x="6" y="162"/>
                  </a:lnTo>
                  <a:lnTo>
                    <a:pt x="4" y="165"/>
                  </a:lnTo>
                  <a:lnTo>
                    <a:pt x="1" y="169"/>
                  </a:lnTo>
                  <a:lnTo>
                    <a:pt x="0" y="171"/>
                  </a:lnTo>
                  <a:lnTo>
                    <a:pt x="0" y="175"/>
                  </a:lnTo>
                  <a:lnTo>
                    <a:pt x="0" y="181"/>
                  </a:lnTo>
                  <a:lnTo>
                    <a:pt x="2" y="185"/>
                  </a:lnTo>
                  <a:lnTo>
                    <a:pt x="5" y="189"/>
                  </a:lnTo>
                  <a:lnTo>
                    <a:pt x="9" y="193"/>
                  </a:lnTo>
                  <a:lnTo>
                    <a:pt x="18" y="199"/>
                  </a:lnTo>
                  <a:lnTo>
                    <a:pt x="29" y="206"/>
                  </a:lnTo>
                  <a:lnTo>
                    <a:pt x="41" y="213"/>
                  </a:lnTo>
                  <a:lnTo>
                    <a:pt x="50" y="219"/>
                  </a:lnTo>
                  <a:lnTo>
                    <a:pt x="54" y="225"/>
                  </a:lnTo>
                  <a:lnTo>
                    <a:pt x="57" y="229"/>
                  </a:lnTo>
                  <a:lnTo>
                    <a:pt x="60" y="235"/>
                  </a:lnTo>
                  <a:lnTo>
                    <a:pt x="60" y="241"/>
                  </a:lnTo>
                  <a:lnTo>
                    <a:pt x="61" y="254"/>
                  </a:lnTo>
                  <a:lnTo>
                    <a:pt x="62" y="267"/>
                  </a:lnTo>
                  <a:lnTo>
                    <a:pt x="66" y="278"/>
                  </a:lnTo>
                  <a:lnTo>
                    <a:pt x="73" y="287"/>
                  </a:lnTo>
                  <a:lnTo>
                    <a:pt x="80" y="297"/>
                  </a:lnTo>
                  <a:lnTo>
                    <a:pt x="88" y="302"/>
                  </a:lnTo>
                  <a:lnTo>
                    <a:pt x="92" y="305"/>
                  </a:lnTo>
                  <a:lnTo>
                    <a:pt x="97" y="306"/>
                  </a:lnTo>
                  <a:lnTo>
                    <a:pt x="102" y="307"/>
                  </a:lnTo>
                  <a:lnTo>
                    <a:pt x="108" y="307"/>
                  </a:lnTo>
                  <a:lnTo>
                    <a:pt x="118" y="309"/>
                  </a:lnTo>
                  <a:lnTo>
                    <a:pt x="129" y="310"/>
                  </a:lnTo>
                  <a:lnTo>
                    <a:pt x="139" y="314"/>
                  </a:lnTo>
                  <a:lnTo>
                    <a:pt x="149" y="318"/>
                  </a:lnTo>
                  <a:lnTo>
                    <a:pt x="166" y="329"/>
                  </a:lnTo>
                  <a:lnTo>
                    <a:pt x="183" y="341"/>
                  </a:lnTo>
                  <a:lnTo>
                    <a:pt x="202" y="353"/>
                  </a:lnTo>
                  <a:lnTo>
                    <a:pt x="221" y="363"/>
                  </a:lnTo>
                  <a:lnTo>
                    <a:pt x="230" y="367"/>
                  </a:lnTo>
                  <a:lnTo>
                    <a:pt x="241" y="371"/>
                  </a:lnTo>
                  <a:lnTo>
                    <a:pt x="253" y="373"/>
                  </a:lnTo>
                  <a:lnTo>
                    <a:pt x="265" y="374"/>
                  </a:lnTo>
                  <a:lnTo>
                    <a:pt x="279" y="373"/>
                  </a:lnTo>
                  <a:lnTo>
                    <a:pt x="293" y="370"/>
                  </a:lnTo>
                  <a:lnTo>
                    <a:pt x="306" y="366"/>
                  </a:lnTo>
                  <a:lnTo>
                    <a:pt x="317" y="359"/>
                  </a:lnTo>
                  <a:lnTo>
                    <a:pt x="321" y="355"/>
                  </a:lnTo>
                  <a:lnTo>
                    <a:pt x="325" y="351"/>
                  </a:lnTo>
                  <a:lnTo>
                    <a:pt x="329" y="346"/>
                  </a:lnTo>
                  <a:lnTo>
                    <a:pt x="331" y="341"/>
                  </a:lnTo>
                  <a:lnTo>
                    <a:pt x="334" y="335"/>
                  </a:lnTo>
                  <a:lnTo>
                    <a:pt x="335" y="329"/>
                  </a:lnTo>
                  <a:lnTo>
                    <a:pt x="337" y="321"/>
                  </a:lnTo>
                  <a:lnTo>
                    <a:pt x="337" y="314"/>
                  </a:lnTo>
                  <a:lnTo>
                    <a:pt x="335" y="301"/>
                  </a:lnTo>
                  <a:lnTo>
                    <a:pt x="331" y="291"/>
                  </a:lnTo>
                  <a:lnTo>
                    <a:pt x="327" y="282"/>
                  </a:lnTo>
                  <a:lnTo>
                    <a:pt x="322" y="275"/>
                  </a:lnTo>
                  <a:lnTo>
                    <a:pt x="315" y="267"/>
                  </a:lnTo>
                  <a:lnTo>
                    <a:pt x="311" y="261"/>
                  </a:lnTo>
                  <a:lnTo>
                    <a:pt x="307" y="251"/>
                  </a:lnTo>
                  <a:lnTo>
                    <a:pt x="306" y="241"/>
                  </a:lnTo>
                  <a:lnTo>
                    <a:pt x="313" y="223"/>
                  </a:lnTo>
                  <a:lnTo>
                    <a:pt x="318" y="211"/>
                  </a:lnTo>
                  <a:lnTo>
                    <a:pt x="318" y="167"/>
                  </a:lnTo>
                  <a:lnTo>
                    <a:pt x="318" y="137"/>
                  </a:lnTo>
                  <a:lnTo>
                    <a:pt x="318" y="114"/>
                  </a:lnTo>
                  <a:lnTo>
                    <a:pt x="318" y="90"/>
                  </a:lnTo>
                  <a:lnTo>
                    <a:pt x="318" y="77"/>
                  </a:lnTo>
                  <a:lnTo>
                    <a:pt x="315" y="65"/>
                  </a:lnTo>
                  <a:lnTo>
                    <a:pt x="311" y="52"/>
                  </a:lnTo>
                  <a:lnTo>
                    <a:pt x="306" y="41"/>
                  </a:lnTo>
                  <a:lnTo>
                    <a:pt x="299" y="32"/>
                  </a:lnTo>
                  <a:lnTo>
                    <a:pt x="290" y="25"/>
                  </a:lnTo>
                  <a:lnTo>
                    <a:pt x="286" y="22"/>
                  </a:lnTo>
                  <a:lnTo>
                    <a:pt x="281" y="20"/>
                  </a:lnTo>
                  <a:lnTo>
                    <a:pt x="275" y="20"/>
                  </a:lnTo>
                  <a:lnTo>
                    <a:pt x="270" y="18"/>
                  </a:lnTo>
                  <a:lnTo>
                    <a:pt x="265" y="20"/>
                  </a:lnTo>
                  <a:lnTo>
                    <a:pt x="261" y="21"/>
                  </a:lnTo>
                  <a:lnTo>
                    <a:pt x="258" y="25"/>
                  </a:lnTo>
                  <a:lnTo>
                    <a:pt x="258" y="29"/>
                  </a:lnTo>
                  <a:lnTo>
                    <a:pt x="258" y="38"/>
                  </a:lnTo>
                  <a:lnTo>
                    <a:pt x="258" y="49"/>
                  </a:lnTo>
                  <a:lnTo>
                    <a:pt x="249" y="72"/>
                  </a:lnTo>
                  <a:lnTo>
                    <a:pt x="237" y="92"/>
                  </a:lnTo>
                  <a:lnTo>
                    <a:pt x="230" y="101"/>
                  </a:lnTo>
                  <a:lnTo>
                    <a:pt x="223" y="109"/>
                  </a:lnTo>
                  <a:lnTo>
                    <a:pt x="217" y="116"/>
                  </a:lnTo>
                  <a:lnTo>
                    <a:pt x="210" y="121"/>
                  </a:lnTo>
                  <a:lnTo>
                    <a:pt x="206" y="113"/>
                  </a:lnTo>
                  <a:lnTo>
                    <a:pt x="202" y="106"/>
                  </a:lnTo>
                  <a:lnTo>
                    <a:pt x="199" y="98"/>
                  </a:lnTo>
                  <a:lnTo>
                    <a:pt x="198" y="90"/>
                  </a:lnTo>
                  <a:lnTo>
                    <a:pt x="199" y="82"/>
                  </a:lnTo>
                  <a:lnTo>
                    <a:pt x="202" y="74"/>
                  </a:lnTo>
                  <a:lnTo>
                    <a:pt x="206" y="66"/>
                  </a:lnTo>
                  <a:lnTo>
                    <a:pt x="210" y="58"/>
                  </a:lnTo>
                  <a:lnTo>
                    <a:pt x="214" y="50"/>
                  </a:lnTo>
                  <a:lnTo>
                    <a:pt x="218" y="42"/>
                  </a:lnTo>
                  <a:lnTo>
                    <a:pt x="221" y="33"/>
                  </a:lnTo>
                  <a:lnTo>
                    <a:pt x="222" y="25"/>
                  </a:lnTo>
                  <a:lnTo>
                    <a:pt x="222" y="14"/>
                  </a:lnTo>
                  <a:lnTo>
                    <a:pt x="219" y="8"/>
                  </a:lnTo>
                  <a:lnTo>
                    <a:pt x="217" y="4"/>
                  </a:lnTo>
                  <a:lnTo>
                    <a:pt x="213" y="1"/>
                  </a:lnTo>
                  <a:lnTo>
                    <a:pt x="202" y="0"/>
                  </a:lnTo>
                  <a:lnTo>
                    <a:pt x="186" y="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177758" y="2155031"/>
              <a:ext cx="142875" cy="203200"/>
            </a:xfrm>
            <a:custGeom>
              <a:avLst/>
              <a:gdLst>
                <a:gd name="T0" fmla="*/ 133 w 289"/>
                <a:gd name="T1" fmla="*/ 35 h 422"/>
                <a:gd name="T2" fmla="*/ 132 w 289"/>
                <a:gd name="T3" fmla="*/ 19 h 422"/>
                <a:gd name="T4" fmla="*/ 128 w 289"/>
                <a:gd name="T5" fmla="*/ 11 h 422"/>
                <a:gd name="T6" fmla="*/ 121 w 289"/>
                <a:gd name="T7" fmla="*/ 4 h 422"/>
                <a:gd name="T8" fmla="*/ 113 w 289"/>
                <a:gd name="T9" fmla="*/ 0 h 422"/>
                <a:gd name="T10" fmla="*/ 105 w 289"/>
                <a:gd name="T11" fmla="*/ 2 h 422"/>
                <a:gd name="T12" fmla="*/ 92 w 289"/>
                <a:gd name="T13" fmla="*/ 16 h 422"/>
                <a:gd name="T14" fmla="*/ 71 w 289"/>
                <a:gd name="T15" fmla="*/ 46 h 422"/>
                <a:gd name="T16" fmla="*/ 61 w 289"/>
                <a:gd name="T17" fmla="*/ 120 h 422"/>
                <a:gd name="T18" fmla="*/ 45 w 289"/>
                <a:gd name="T19" fmla="*/ 203 h 422"/>
                <a:gd name="T20" fmla="*/ 36 w 289"/>
                <a:gd name="T21" fmla="*/ 238 h 422"/>
                <a:gd name="T22" fmla="*/ 24 w 289"/>
                <a:gd name="T23" fmla="*/ 271 h 422"/>
                <a:gd name="T24" fmla="*/ 20 w 289"/>
                <a:gd name="T25" fmla="*/ 331 h 422"/>
                <a:gd name="T26" fmla="*/ 12 w 289"/>
                <a:gd name="T27" fmla="*/ 348 h 422"/>
                <a:gd name="T28" fmla="*/ 3 w 289"/>
                <a:gd name="T29" fmla="*/ 380 h 422"/>
                <a:gd name="T30" fmla="*/ 1 w 289"/>
                <a:gd name="T31" fmla="*/ 404 h 422"/>
                <a:gd name="T32" fmla="*/ 5 w 289"/>
                <a:gd name="T33" fmla="*/ 414 h 422"/>
                <a:gd name="T34" fmla="*/ 12 w 289"/>
                <a:gd name="T35" fmla="*/ 419 h 422"/>
                <a:gd name="T36" fmla="*/ 20 w 289"/>
                <a:gd name="T37" fmla="*/ 422 h 422"/>
                <a:gd name="T38" fmla="*/ 33 w 289"/>
                <a:gd name="T39" fmla="*/ 420 h 422"/>
                <a:gd name="T40" fmla="*/ 47 w 289"/>
                <a:gd name="T41" fmla="*/ 414 h 422"/>
                <a:gd name="T42" fmla="*/ 64 w 289"/>
                <a:gd name="T43" fmla="*/ 396 h 422"/>
                <a:gd name="T44" fmla="*/ 84 w 289"/>
                <a:gd name="T45" fmla="*/ 375 h 422"/>
                <a:gd name="T46" fmla="*/ 111 w 289"/>
                <a:gd name="T47" fmla="*/ 356 h 422"/>
                <a:gd name="T48" fmla="*/ 140 w 289"/>
                <a:gd name="T49" fmla="*/ 342 h 422"/>
                <a:gd name="T50" fmla="*/ 172 w 289"/>
                <a:gd name="T51" fmla="*/ 330 h 422"/>
                <a:gd name="T52" fmla="*/ 205 w 289"/>
                <a:gd name="T53" fmla="*/ 318 h 422"/>
                <a:gd name="T54" fmla="*/ 241 w 289"/>
                <a:gd name="T55" fmla="*/ 296 h 422"/>
                <a:gd name="T56" fmla="*/ 264 w 289"/>
                <a:gd name="T57" fmla="*/ 275 h 422"/>
                <a:gd name="T58" fmla="*/ 276 w 289"/>
                <a:gd name="T59" fmla="*/ 259 h 422"/>
                <a:gd name="T60" fmla="*/ 284 w 289"/>
                <a:gd name="T61" fmla="*/ 239 h 422"/>
                <a:gd name="T62" fmla="*/ 289 w 289"/>
                <a:gd name="T63" fmla="*/ 216 h 422"/>
                <a:gd name="T64" fmla="*/ 289 w 289"/>
                <a:gd name="T65" fmla="*/ 196 h 422"/>
                <a:gd name="T66" fmla="*/ 283 w 289"/>
                <a:gd name="T67" fmla="*/ 178 h 422"/>
                <a:gd name="T68" fmla="*/ 265 w 289"/>
                <a:gd name="T69" fmla="*/ 146 h 422"/>
                <a:gd name="T70" fmla="*/ 233 w 289"/>
                <a:gd name="T71" fmla="*/ 107 h 422"/>
                <a:gd name="T72" fmla="*/ 208 w 289"/>
                <a:gd name="T73" fmla="*/ 86 h 422"/>
                <a:gd name="T74" fmla="*/ 193 w 289"/>
                <a:gd name="T75" fmla="*/ 79 h 422"/>
                <a:gd name="T76" fmla="*/ 180 w 289"/>
                <a:gd name="T77" fmla="*/ 79 h 422"/>
                <a:gd name="T78" fmla="*/ 167 w 289"/>
                <a:gd name="T79" fmla="*/ 82 h 422"/>
                <a:gd name="T80" fmla="*/ 156 w 289"/>
                <a:gd name="T81" fmla="*/ 88 h 422"/>
                <a:gd name="T82" fmla="*/ 148 w 289"/>
                <a:gd name="T83" fmla="*/ 96 h 422"/>
                <a:gd name="T84" fmla="*/ 139 w 289"/>
                <a:gd name="T85" fmla="*/ 112 h 422"/>
                <a:gd name="T86" fmla="*/ 133 w 289"/>
                <a:gd name="T87" fmla="*/ 138 h 422"/>
                <a:gd name="T88" fmla="*/ 115 w 289"/>
                <a:gd name="T89" fmla="*/ 151 h 422"/>
                <a:gd name="T90" fmla="*/ 117 w 289"/>
                <a:gd name="T91" fmla="*/ 103 h 422"/>
                <a:gd name="T92" fmla="*/ 131 w 289"/>
                <a:gd name="T93" fmla="*/ 54 h 4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9"/>
                <a:gd name="T142" fmla="*/ 0 h 422"/>
                <a:gd name="T143" fmla="*/ 289 w 289"/>
                <a:gd name="T144" fmla="*/ 422 h 4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9" h="422">
                  <a:moveTo>
                    <a:pt x="133" y="42"/>
                  </a:moveTo>
                  <a:lnTo>
                    <a:pt x="133" y="35"/>
                  </a:lnTo>
                  <a:lnTo>
                    <a:pt x="133" y="24"/>
                  </a:lnTo>
                  <a:lnTo>
                    <a:pt x="132" y="19"/>
                  </a:lnTo>
                  <a:lnTo>
                    <a:pt x="131" y="15"/>
                  </a:lnTo>
                  <a:lnTo>
                    <a:pt x="128" y="11"/>
                  </a:lnTo>
                  <a:lnTo>
                    <a:pt x="125" y="7"/>
                  </a:lnTo>
                  <a:lnTo>
                    <a:pt x="121" y="4"/>
                  </a:lnTo>
                  <a:lnTo>
                    <a:pt x="117" y="2"/>
                  </a:lnTo>
                  <a:lnTo>
                    <a:pt x="113" y="0"/>
                  </a:lnTo>
                  <a:lnTo>
                    <a:pt x="109" y="0"/>
                  </a:lnTo>
                  <a:lnTo>
                    <a:pt x="105" y="2"/>
                  </a:lnTo>
                  <a:lnTo>
                    <a:pt x="100" y="7"/>
                  </a:lnTo>
                  <a:lnTo>
                    <a:pt x="92" y="16"/>
                  </a:lnTo>
                  <a:lnTo>
                    <a:pt x="85" y="26"/>
                  </a:lnTo>
                  <a:lnTo>
                    <a:pt x="71" y="46"/>
                  </a:lnTo>
                  <a:lnTo>
                    <a:pt x="61" y="60"/>
                  </a:lnTo>
                  <a:lnTo>
                    <a:pt x="61" y="120"/>
                  </a:lnTo>
                  <a:lnTo>
                    <a:pt x="52" y="163"/>
                  </a:lnTo>
                  <a:lnTo>
                    <a:pt x="45" y="203"/>
                  </a:lnTo>
                  <a:lnTo>
                    <a:pt x="41" y="220"/>
                  </a:lnTo>
                  <a:lnTo>
                    <a:pt x="36" y="238"/>
                  </a:lnTo>
                  <a:lnTo>
                    <a:pt x="31" y="255"/>
                  </a:lnTo>
                  <a:lnTo>
                    <a:pt x="24" y="271"/>
                  </a:lnTo>
                  <a:lnTo>
                    <a:pt x="24" y="326"/>
                  </a:lnTo>
                  <a:lnTo>
                    <a:pt x="20" y="331"/>
                  </a:lnTo>
                  <a:lnTo>
                    <a:pt x="16" y="339"/>
                  </a:lnTo>
                  <a:lnTo>
                    <a:pt x="12" y="348"/>
                  </a:lnTo>
                  <a:lnTo>
                    <a:pt x="8" y="359"/>
                  </a:lnTo>
                  <a:lnTo>
                    <a:pt x="3" y="380"/>
                  </a:lnTo>
                  <a:lnTo>
                    <a:pt x="0" y="398"/>
                  </a:lnTo>
                  <a:lnTo>
                    <a:pt x="1" y="404"/>
                  </a:lnTo>
                  <a:lnTo>
                    <a:pt x="3" y="408"/>
                  </a:lnTo>
                  <a:lnTo>
                    <a:pt x="5" y="414"/>
                  </a:lnTo>
                  <a:lnTo>
                    <a:pt x="8" y="416"/>
                  </a:lnTo>
                  <a:lnTo>
                    <a:pt x="12" y="419"/>
                  </a:lnTo>
                  <a:lnTo>
                    <a:pt x="16" y="420"/>
                  </a:lnTo>
                  <a:lnTo>
                    <a:pt x="20" y="422"/>
                  </a:lnTo>
                  <a:lnTo>
                    <a:pt x="24" y="422"/>
                  </a:lnTo>
                  <a:lnTo>
                    <a:pt x="33" y="420"/>
                  </a:lnTo>
                  <a:lnTo>
                    <a:pt x="40" y="418"/>
                  </a:lnTo>
                  <a:lnTo>
                    <a:pt x="47" y="414"/>
                  </a:lnTo>
                  <a:lnTo>
                    <a:pt x="53" y="408"/>
                  </a:lnTo>
                  <a:lnTo>
                    <a:pt x="64" y="396"/>
                  </a:lnTo>
                  <a:lnTo>
                    <a:pt x="73" y="386"/>
                  </a:lnTo>
                  <a:lnTo>
                    <a:pt x="84" y="375"/>
                  </a:lnTo>
                  <a:lnTo>
                    <a:pt x="97" y="366"/>
                  </a:lnTo>
                  <a:lnTo>
                    <a:pt x="111" y="356"/>
                  </a:lnTo>
                  <a:lnTo>
                    <a:pt x="125" y="348"/>
                  </a:lnTo>
                  <a:lnTo>
                    <a:pt x="140" y="342"/>
                  </a:lnTo>
                  <a:lnTo>
                    <a:pt x="156" y="335"/>
                  </a:lnTo>
                  <a:lnTo>
                    <a:pt x="172" y="330"/>
                  </a:lnTo>
                  <a:lnTo>
                    <a:pt x="187" y="326"/>
                  </a:lnTo>
                  <a:lnTo>
                    <a:pt x="205" y="318"/>
                  </a:lnTo>
                  <a:lnTo>
                    <a:pt x="224" y="308"/>
                  </a:lnTo>
                  <a:lnTo>
                    <a:pt x="241" y="296"/>
                  </a:lnTo>
                  <a:lnTo>
                    <a:pt x="256" y="283"/>
                  </a:lnTo>
                  <a:lnTo>
                    <a:pt x="264" y="275"/>
                  </a:lnTo>
                  <a:lnTo>
                    <a:pt x="269" y="267"/>
                  </a:lnTo>
                  <a:lnTo>
                    <a:pt x="276" y="259"/>
                  </a:lnTo>
                  <a:lnTo>
                    <a:pt x="280" y="248"/>
                  </a:lnTo>
                  <a:lnTo>
                    <a:pt x="284" y="239"/>
                  </a:lnTo>
                  <a:lnTo>
                    <a:pt x="287" y="228"/>
                  </a:lnTo>
                  <a:lnTo>
                    <a:pt x="289" y="216"/>
                  </a:lnTo>
                  <a:lnTo>
                    <a:pt x="289" y="204"/>
                  </a:lnTo>
                  <a:lnTo>
                    <a:pt x="289" y="196"/>
                  </a:lnTo>
                  <a:lnTo>
                    <a:pt x="287" y="187"/>
                  </a:lnTo>
                  <a:lnTo>
                    <a:pt x="283" y="178"/>
                  </a:lnTo>
                  <a:lnTo>
                    <a:pt x="277" y="167"/>
                  </a:lnTo>
                  <a:lnTo>
                    <a:pt x="265" y="146"/>
                  </a:lnTo>
                  <a:lnTo>
                    <a:pt x="249" y="126"/>
                  </a:lnTo>
                  <a:lnTo>
                    <a:pt x="233" y="107"/>
                  </a:lnTo>
                  <a:lnTo>
                    <a:pt x="216" y="92"/>
                  </a:lnTo>
                  <a:lnTo>
                    <a:pt x="208" y="86"/>
                  </a:lnTo>
                  <a:lnTo>
                    <a:pt x="200" y="82"/>
                  </a:lnTo>
                  <a:lnTo>
                    <a:pt x="193" y="79"/>
                  </a:lnTo>
                  <a:lnTo>
                    <a:pt x="187" y="78"/>
                  </a:lnTo>
                  <a:lnTo>
                    <a:pt x="180" y="79"/>
                  </a:lnTo>
                  <a:lnTo>
                    <a:pt x="173" y="80"/>
                  </a:lnTo>
                  <a:lnTo>
                    <a:pt x="167" y="82"/>
                  </a:lnTo>
                  <a:lnTo>
                    <a:pt x="161" y="84"/>
                  </a:lnTo>
                  <a:lnTo>
                    <a:pt x="156" y="88"/>
                  </a:lnTo>
                  <a:lnTo>
                    <a:pt x="152" y="91"/>
                  </a:lnTo>
                  <a:lnTo>
                    <a:pt x="148" y="96"/>
                  </a:lnTo>
                  <a:lnTo>
                    <a:pt x="144" y="100"/>
                  </a:lnTo>
                  <a:lnTo>
                    <a:pt x="139" y="112"/>
                  </a:lnTo>
                  <a:lnTo>
                    <a:pt x="136" y="124"/>
                  </a:lnTo>
                  <a:lnTo>
                    <a:pt x="133" y="138"/>
                  </a:lnTo>
                  <a:lnTo>
                    <a:pt x="133" y="151"/>
                  </a:lnTo>
                  <a:lnTo>
                    <a:pt x="115" y="151"/>
                  </a:lnTo>
                  <a:lnTo>
                    <a:pt x="115" y="115"/>
                  </a:lnTo>
                  <a:lnTo>
                    <a:pt x="117" y="103"/>
                  </a:lnTo>
                  <a:lnTo>
                    <a:pt x="124" y="78"/>
                  </a:lnTo>
                  <a:lnTo>
                    <a:pt x="131" y="54"/>
                  </a:lnTo>
                  <a:lnTo>
                    <a:pt x="133" y="4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883570" y="4702969"/>
              <a:ext cx="358775" cy="461962"/>
            </a:xfrm>
            <a:custGeom>
              <a:avLst/>
              <a:gdLst>
                <a:gd name="T0" fmla="*/ 712 w 741"/>
                <a:gd name="T1" fmla="*/ 569 h 951"/>
                <a:gd name="T2" fmla="*/ 684 w 741"/>
                <a:gd name="T3" fmla="*/ 576 h 951"/>
                <a:gd name="T4" fmla="*/ 656 w 741"/>
                <a:gd name="T5" fmla="*/ 552 h 951"/>
                <a:gd name="T6" fmla="*/ 627 w 741"/>
                <a:gd name="T7" fmla="*/ 575 h 951"/>
                <a:gd name="T8" fmla="*/ 596 w 741"/>
                <a:gd name="T9" fmla="*/ 643 h 951"/>
                <a:gd name="T10" fmla="*/ 605 w 741"/>
                <a:gd name="T11" fmla="*/ 659 h 951"/>
                <a:gd name="T12" fmla="*/ 625 w 741"/>
                <a:gd name="T13" fmla="*/ 672 h 951"/>
                <a:gd name="T14" fmla="*/ 627 w 741"/>
                <a:gd name="T15" fmla="*/ 759 h 951"/>
                <a:gd name="T16" fmla="*/ 575 w 741"/>
                <a:gd name="T17" fmla="*/ 819 h 951"/>
                <a:gd name="T18" fmla="*/ 560 w 741"/>
                <a:gd name="T19" fmla="*/ 879 h 951"/>
                <a:gd name="T20" fmla="*/ 520 w 741"/>
                <a:gd name="T21" fmla="*/ 927 h 951"/>
                <a:gd name="T22" fmla="*/ 463 w 741"/>
                <a:gd name="T23" fmla="*/ 929 h 951"/>
                <a:gd name="T24" fmla="*/ 436 w 741"/>
                <a:gd name="T25" fmla="*/ 893 h 951"/>
                <a:gd name="T26" fmla="*/ 412 w 741"/>
                <a:gd name="T27" fmla="*/ 869 h 951"/>
                <a:gd name="T28" fmla="*/ 365 w 741"/>
                <a:gd name="T29" fmla="*/ 869 h 951"/>
                <a:gd name="T30" fmla="*/ 301 w 741"/>
                <a:gd name="T31" fmla="*/ 903 h 951"/>
                <a:gd name="T32" fmla="*/ 277 w 741"/>
                <a:gd name="T33" fmla="*/ 941 h 951"/>
                <a:gd name="T34" fmla="*/ 258 w 741"/>
                <a:gd name="T35" fmla="*/ 937 h 951"/>
                <a:gd name="T36" fmla="*/ 204 w 741"/>
                <a:gd name="T37" fmla="*/ 875 h 951"/>
                <a:gd name="T38" fmla="*/ 178 w 741"/>
                <a:gd name="T39" fmla="*/ 872 h 951"/>
                <a:gd name="T40" fmla="*/ 150 w 741"/>
                <a:gd name="T41" fmla="*/ 819 h 951"/>
                <a:gd name="T42" fmla="*/ 134 w 741"/>
                <a:gd name="T43" fmla="*/ 676 h 951"/>
                <a:gd name="T44" fmla="*/ 120 w 741"/>
                <a:gd name="T45" fmla="*/ 580 h 951"/>
                <a:gd name="T46" fmla="*/ 80 w 741"/>
                <a:gd name="T47" fmla="*/ 519 h 951"/>
                <a:gd name="T48" fmla="*/ 71 w 741"/>
                <a:gd name="T49" fmla="*/ 494 h 951"/>
                <a:gd name="T50" fmla="*/ 83 w 741"/>
                <a:gd name="T51" fmla="*/ 471 h 951"/>
                <a:gd name="T52" fmla="*/ 72 w 741"/>
                <a:gd name="T53" fmla="*/ 412 h 951"/>
                <a:gd name="T54" fmla="*/ 34 w 741"/>
                <a:gd name="T55" fmla="*/ 314 h 951"/>
                <a:gd name="T56" fmla="*/ 28 w 741"/>
                <a:gd name="T57" fmla="*/ 227 h 951"/>
                <a:gd name="T58" fmla="*/ 10 w 741"/>
                <a:gd name="T59" fmla="*/ 155 h 951"/>
                <a:gd name="T60" fmla="*/ 136 w 741"/>
                <a:gd name="T61" fmla="*/ 219 h 951"/>
                <a:gd name="T62" fmla="*/ 171 w 741"/>
                <a:gd name="T63" fmla="*/ 230 h 951"/>
                <a:gd name="T64" fmla="*/ 206 w 741"/>
                <a:gd name="T65" fmla="*/ 204 h 951"/>
                <a:gd name="T66" fmla="*/ 236 w 741"/>
                <a:gd name="T67" fmla="*/ 158 h 951"/>
                <a:gd name="T68" fmla="*/ 262 w 741"/>
                <a:gd name="T69" fmla="*/ 147 h 951"/>
                <a:gd name="T70" fmla="*/ 324 w 741"/>
                <a:gd name="T71" fmla="*/ 160 h 951"/>
                <a:gd name="T72" fmla="*/ 403 w 741"/>
                <a:gd name="T73" fmla="*/ 188 h 951"/>
                <a:gd name="T74" fmla="*/ 411 w 741"/>
                <a:gd name="T75" fmla="*/ 143 h 951"/>
                <a:gd name="T76" fmla="*/ 371 w 741"/>
                <a:gd name="T77" fmla="*/ 80 h 951"/>
                <a:gd name="T78" fmla="*/ 369 w 741"/>
                <a:gd name="T79" fmla="*/ 46 h 951"/>
                <a:gd name="T80" fmla="*/ 388 w 741"/>
                <a:gd name="T81" fmla="*/ 2 h 951"/>
                <a:gd name="T82" fmla="*/ 428 w 741"/>
                <a:gd name="T83" fmla="*/ 30 h 951"/>
                <a:gd name="T84" fmla="*/ 485 w 741"/>
                <a:gd name="T85" fmla="*/ 62 h 951"/>
                <a:gd name="T86" fmla="*/ 560 w 741"/>
                <a:gd name="T87" fmla="*/ 83 h 951"/>
                <a:gd name="T88" fmla="*/ 559 w 741"/>
                <a:gd name="T89" fmla="*/ 156 h 951"/>
                <a:gd name="T90" fmla="*/ 608 w 741"/>
                <a:gd name="T91" fmla="*/ 171 h 951"/>
                <a:gd name="T92" fmla="*/ 671 w 741"/>
                <a:gd name="T93" fmla="*/ 192 h 951"/>
                <a:gd name="T94" fmla="*/ 712 w 741"/>
                <a:gd name="T95" fmla="*/ 228 h 951"/>
                <a:gd name="T96" fmla="*/ 713 w 741"/>
                <a:gd name="T97" fmla="*/ 264 h 951"/>
                <a:gd name="T98" fmla="*/ 681 w 741"/>
                <a:gd name="T99" fmla="*/ 315 h 951"/>
                <a:gd name="T100" fmla="*/ 675 w 741"/>
                <a:gd name="T101" fmla="*/ 358 h 951"/>
                <a:gd name="T102" fmla="*/ 708 w 741"/>
                <a:gd name="T103" fmla="*/ 407 h 951"/>
                <a:gd name="T104" fmla="*/ 740 w 741"/>
                <a:gd name="T105" fmla="*/ 450 h 951"/>
                <a:gd name="T106" fmla="*/ 729 w 741"/>
                <a:gd name="T107" fmla="*/ 542 h 95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41"/>
                <a:gd name="T163" fmla="*/ 0 h 951"/>
                <a:gd name="T164" fmla="*/ 741 w 741"/>
                <a:gd name="T165" fmla="*/ 951 h 95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41" h="951">
                  <a:moveTo>
                    <a:pt x="716" y="554"/>
                  </a:moveTo>
                  <a:lnTo>
                    <a:pt x="716" y="558"/>
                  </a:lnTo>
                  <a:lnTo>
                    <a:pt x="716" y="561"/>
                  </a:lnTo>
                  <a:lnTo>
                    <a:pt x="713" y="565"/>
                  </a:lnTo>
                  <a:lnTo>
                    <a:pt x="712" y="569"/>
                  </a:lnTo>
                  <a:lnTo>
                    <a:pt x="708" y="572"/>
                  </a:lnTo>
                  <a:lnTo>
                    <a:pt x="704" y="575"/>
                  </a:lnTo>
                  <a:lnTo>
                    <a:pt x="699" y="576"/>
                  </a:lnTo>
                  <a:lnTo>
                    <a:pt x="692" y="577"/>
                  </a:lnTo>
                  <a:lnTo>
                    <a:pt x="684" y="576"/>
                  </a:lnTo>
                  <a:lnTo>
                    <a:pt x="677" y="572"/>
                  </a:lnTo>
                  <a:lnTo>
                    <a:pt x="672" y="568"/>
                  </a:lnTo>
                  <a:lnTo>
                    <a:pt x="667" y="561"/>
                  </a:lnTo>
                  <a:lnTo>
                    <a:pt x="661" y="556"/>
                  </a:lnTo>
                  <a:lnTo>
                    <a:pt x="656" y="552"/>
                  </a:lnTo>
                  <a:lnTo>
                    <a:pt x="651" y="548"/>
                  </a:lnTo>
                  <a:lnTo>
                    <a:pt x="644" y="547"/>
                  </a:lnTo>
                  <a:lnTo>
                    <a:pt x="640" y="551"/>
                  </a:lnTo>
                  <a:lnTo>
                    <a:pt x="635" y="560"/>
                  </a:lnTo>
                  <a:lnTo>
                    <a:pt x="627" y="575"/>
                  </a:lnTo>
                  <a:lnTo>
                    <a:pt x="619" y="591"/>
                  </a:lnTo>
                  <a:lnTo>
                    <a:pt x="609" y="608"/>
                  </a:lnTo>
                  <a:lnTo>
                    <a:pt x="603" y="623"/>
                  </a:lnTo>
                  <a:lnTo>
                    <a:pt x="597" y="636"/>
                  </a:lnTo>
                  <a:lnTo>
                    <a:pt x="596" y="643"/>
                  </a:lnTo>
                  <a:lnTo>
                    <a:pt x="596" y="648"/>
                  </a:lnTo>
                  <a:lnTo>
                    <a:pt x="597" y="651"/>
                  </a:lnTo>
                  <a:lnTo>
                    <a:pt x="599" y="653"/>
                  </a:lnTo>
                  <a:lnTo>
                    <a:pt x="601" y="656"/>
                  </a:lnTo>
                  <a:lnTo>
                    <a:pt x="605" y="659"/>
                  </a:lnTo>
                  <a:lnTo>
                    <a:pt x="611" y="661"/>
                  </a:lnTo>
                  <a:lnTo>
                    <a:pt x="617" y="664"/>
                  </a:lnTo>
                  <a:lnTo>
                    <a:pt x="621" y="667"/>
                  </a:lnTo>
                  <a:lnTo>
                    <a:pt x="624" y="669"/>
                  </a:lnTo>
                  <a:lnTo>
                    <a:pt x="625" y="672"/>
                  </a:lnTo>
                  <a:lnTo>
                    <a:pt x="625" y="675"/>
                  </a:lnTo>
                  <a:lnTo>
                    <a:pt x="627" y="680"/>
                  </a:lnTo>
                  <a:lnTo>
                    <a:pt x="627" y="705"/>
                  </a:lnTo>
                  <a:lnTo>
                    <a:pt x="627" y="729"/>
                  </a:lnTo>
                  <a:lnTo>
                    <a:pt x="627" y="759"/>
                  </a:lnTo>
                  <a:lnTo>
                    <a:pt x="627" y="793"/>
                  </a:lnTo>
                  <a:lnTo>
                    <a:pt x="609" y="799"/>
                  </a:lnTo>
                  <a:lnTo>
                    <a:pt x="596" y="804"/>
                  </a:lnTo>
                  <a:lnTo>
                    <a:pt x="584" y="811"/>
                  </a:lnTo>
                  <a:lnTo>
                    <a:pt x="575" y="819"/>
                  </a:lnTo>
                  <a:lnTo>
                    <a:pt x="568" y="828"/>
                  </a:lnTo>
                  <a:lnTo>
                    <a:pt x="564" y="839"/>
                  </a:lnTo>
                  <a:lnTo>
                    <a:pt x="561" y="852"/>
                  </a:lnTo>
                  <a:lnTo>
                    <a:pt x="560" y="867"/>
                  </a:lnTo>
                  <a:lnTo>
                    <a:pt x="560" y="879"/>
                  </a:lnTo>
                  <a:lnTo>
                    <a:pt x="553" y="892"/>
                  </a:lnTo>
                  <a:lnTo>
                    <a:pt x="547" y="904"/>
                  </a:lnTo>
                  <a:lnTo>
                    <a:pt x="539" y="913"/>
                  </a:lnTo>
                  <a:lnTo>
                    <a:pt x="529" y="921"/>
                  </a:lnTo>
                  <a:lnTo>
                    <a:pt x="520" y="927"/>
                  </a:lnTo>
                  <a:lnTo>
                    <a:pt x="509" y="929"/>
                  </a:lnTo>
                  <a:lnTo>
                    <a:pt x="496" y="932"/>
                  </a:lnTo>
                  <a:lnTo>
                    <a:pt x="481" y="932"/>
                  </a:lnTo>
                  <a:lnTo>
                    <a:pt x="472" y="932"/>
                  </a:lnTo>
                  <a:lnTo>
                    <a:pt x="463" y="929"/>
                  </a:lnTo>
                  <a:lnTo>
                    <a:pt x="457" y="927"/>
                  </a:lnTo>
                  <a:lnTo>
                    <a:pt x="452" y="923"/>
                  </a:lnTo>
                  <a:lnTo>
                    <a:pt x="444" y="912"/>
                  </a:lnTo>
                  <a:lnTo>
                    <a:pt x="439" y="899"/>
                  </a:lnTo>
                  <a:lnTo>
                    <a:pt x="436" y="893"/>
                  </a:lnTo>
                  <a:lnTo>
                    <a:pt x="433" y="887"/>
                  </a:lnTo>
                  <a:lnTo>
                    <a:pt x="429" y="881"/>
                  </a:lnTo>
                  <a:lnTo>
                    <a:pt x="425" y="876"/>
                  </a:lnTo>
                  <a:lnTo>
                    <a:pt x="419" y="872"/>
                  </a:lnTo>
                  <a:lnTo>
                    <a:pt x="412" y="869"/>
                  </a:lnTo>
                  <a:lnTo>
                    <a:pt x="403" y="867"/>
                  </a:lnTo>
                  <a:lnTo>
                    <a:pt x="392" y="867"/>
                  </a:lnTo>
                  <a:lnTo>
                    <a:pt x="383" y="867"/>
                  </a:lnTo>
                  <a:lnTo>
                    <a:pt x="375" y="868"/>
                  </a:lnTo>
                  <a:lnTo>
                    <a:pt x="365" y="869"/>
                  </a:lnTo>
                  <a:lnTo>
                    <a:pt x="356" y="872"/>
                  </a:lnTo>
                  <a:lnTo>
                    <a:pt x="336" y="880"/>
                  </a:lnTo>
                  <a:lnTo>
                    <a:pt x="319" y="891"/>
                  </a:lnTo>
                  <a:lnTo>
                    <a:pt x="309" y="896"/>
                  </a:lnTo>
                  <a:lnTo>
                    <a:pt x="301" y="903"/>
                  </a:lnTo>
                  <a:lnTo>
                    <a:pt x="295" y="909"/>
                  </a:lnTo>
                  <a:lnTo>
                    <a:pt x="289" y="917"/>
                  </a:lnTo>
                  <a:lnTo>
                    <a:pt x="284" y="925"/>
                  </a:lnTo>
                  <a:lnTo>
                    <a:pt x="280" y="933"/>
                  </a:lnTo>
                  <a:lnTo>
                    <a:pt x="277" y="941"/>
                  </a:lnTo>
                  <a:lnTo>
                    <a:pt x="277" y="951"/>
                  </a:lnTo>
                  <a:lnTo>
                    <a:pt x="272" y="949"/>
                  </a:lnTo>
                  <a:lnTo>
                    <a:pt x="268" y="945"/>
                  </a:lnTo>
                  <a:lnTo>
                    <a:pt x="263" y="943"/>
                  </a:lnTo>
                  <a:lnTo>
                    <a:pt x="258" y="937"/>
                  </a:lnTo>
                  <a:lnTo>
                    <a:pt x="247" y="927"/>
                  </a:lnTo>
                  <a:lnTo>
                    <a:pt x="238" y="915"/>
                  </a:lnTo>
                  <a:lnTo>
                    <a:pt x="220" y="891"/>
                  </a:lnTo>
                  <a:lnTo>
                    <a:pt x="211" y="879"/>
                  </a:lnTo>
                  <a:lnTo>
                    <a:pt x="204" y="875"/>
                  </a:lnTo>
                  <a:lnTo>
                    <a:pt x="199" y="872"/>
                  </a:lnTo>
                  <a:lnTo>
                    <a:pt x="192" y="869"/>
                  </a:lnTo>
                  <a:lnTo>
                    <a:pt x="187" y="869"/>
                  </a:lnTo>
                  <a:lnTo>
                    <a:pt x="183" y="869"/>
                  </a:lnTo>
                  <a:lnTo>
                    <a:pt x="178" y="872"/>
                  </a:lnTo>
                  <a:lnTo>
                    <a:pt x="174" y="875"/>
                  </a:lnTo>
                  <a:lnTo>
                    <a:pt x="168" y="879"/>
                  </a:lnTo>
                  <a:lnTo>
                    <a:pt x="160" y="856"/>
                  </a:lnTo>
                  <a:lnTo>
                    <a:pt x="155" y="837"/>
                  </a:lnTo>
                  <a:lnTo>
                    <a:pt x="150" y="819"/>
                  </a:lnTo>
                  <a:lnTo>
                    <a:pt x="144" y="800"/>
                  </a:lnTo>
                  <a:lnTo>
                    <a:pt x="139" y="765"/>
                  </a:lnTo>
                  <a:lnTo>
                    <a:pt x="136" y="733"/>
                  </a:lnTo>
                  <a:lnTo>
                    <a:pt x="135" y="704"/>
                  </a:lnTo>
                  <a:lnTo>
                    <a:pt x="134" y="676"/>
                  </a:lnTo>
                  <a:lnTo>
                    <a:pt x="132" y="648"/>
                  </a:lnTo>
                  <a:lnTo>
                    <a:pt x="130" y="621"/>
                  </a:lnTo>
                  <a:lnTo>
                    <a:pt x="127" y="608"/>
                  </a:lnTo>
                  <a:lnTo>
                    <a:pt x="124" y="593"/>
                  </a:lnTo>
                  <a:lnTo>
                    <a:pt x="120" y="580"/>
                  </a:lnTo>
                  <a:lnTo>
                    <a:pt x="115" y="565"/>
                  </a:lnTo>
                  <a:lnTo>
                    <a:pt x="106" y="548"/>
                  </a:lnTo>
                  <a:lnTo>
                    <a:pt x="96" y="535"/>
                  </a:lnTo>
                  <a:lnTo>
                    <a:pt x="87" y="526"/>
                  </a:lnTo>
                  <a:lnTo>
                    <a:pt x="80" y="519"/>
                  </a:lnTo>
                  <a:lnTo>
                    <a:pt x="74" y="514"/>
                  </a:lnTo>
                  <a:lnTo>
                    <a:pt x="71" y="507"/>
                  </a:lnTo>
                  <a:lnTo>
                    <a:pt x="70" y="503"/>
                  </a:lnTo>
                  <a:lnTo>
                    <a:pt x="70" y="499"/>
                  </a:lnTo>
                  <a:lnTo>
                    <a:pt x="71" y="494"/>
                  </a:lnTo>
                  <a:lnTo>
                    <a:pt x="72" y="487"/>
                  </a:lnTo>
                  <a:lnTo>
                    <a:pt x="76" y="483"/>
                  </a:lnTo>
                  <a:lnTo>
                    <a:pt x="79" y="479"/>
                  </a:lnTo>
                  <a:lnTo>
                    <a:pt x="82" y="475"/>
                  </a:lnTo>
                  <a:lnTo>
                    <a:pt x="83" y="471"/>
                  </a:lnTo>
                  <a:lnTo>
                    <a:pt x="84" y="460"/>
                  </a:lnTo>
                  <a:lnTo>
                    <a:pt x="83" y="450"/>
                  </a:lnTo>
                  <a:lnTo>
                    <a:pt x="82" y="438"/>
                  </a:lnTo>
                  <a:lnTo>
                    <a:pt x="78" y="426"/>
                  </a:lnTo>
                  <a:lnTo>
                    <a:pt x="72" y="412"/>
                  </a:lnTo>
                  <a:lnTo>
                    <a:pt x="67" y="399"/>
                  </a:lnTo>
                  <a:lnTo>
                    <a:pt x="55" y="371"/>
                  </a:lnTo>
                  <a:lnTo>
                    <a:pt x="43" y="342"/>
                  </a:lnTo>
                  <a:lnTo>
                    <a:pt x="38" y="328"/>
                  </a:lnTo>
                  <a:lnTo>
                    <a:pt x="34" y="314"/>
                  </a:lnTo>
                  <a:lnTo>
                    <a:pt x="31" y="300"/>
                  </a:lnTo>
                  <a:lnTo>
                    <a:pt x="30" y="288"/>
                  </a:lnTo>
                  <a:lnTo>
                    <a:pt x="30" y="270"/>
                  </a:lnTo>
                  <a:lnTo>
                    <a:pt x="30" y="248"/>
                  </a:lnTo>
                  <a:lnTo>
                    <a:pt x="28" y="227"/>
                  </a:lnTo>
                  <a:lnTo>
                    <a:pt x="27" y="207"/>
                  </a:lnTo>
                  <a:lnTo>
                    <a:pt x="23" y="187"/>
                  </a:lnTo>
                  <a:lnTo>
                    <a:pt x="18" y="170"/>
                  </a:lnTo>
                  <a:lnTo>
                    <a:pt x="14" y="162"/>
                  </a:lnTo>
                  <a:lnTo>
                    <a:pt x="10" y="155"/>
                  </a:lnTo>
                  <a:lnTo>
                    <a:pt x="6" y="148"/>
                  </a:lnTo>
                  <a:lnTo>
                    <a:pt x="0" y="143"/>
                  </a:lnTo>
                  <a:lnTo>
                    <a:pt x="55" y="107"/>
                  </a:lnTo>
                  <a:lnTo>
                    <a:pt x="127" y="210"/>
                  </a:lnTo>
                  <a:lnTo>
                    <a:pt x="136" y="219"/>
                  </a:lnTo>
                  <a:lnTo>
                    <a:pt x="147" y="226"/>
                  </a:lnTo>
                  <a:lnTo>
                    <a:pt x="152" y="228"/>
                  </a:lnTo>
                  <a:lnTo>
                    <a:pt x="159" y="230"/>
                  </a:lnTo>
                  <a:lnTo>
                    <a:pt x="164" y="230"/>
                  </a:lnTo>
                  <a:lnTo>
                    <a:pt x="171" y="230"/>
                  </a:lnTo>
                  <a:lnTo>
                    <a:pt x="178" y="227"/>
                  </a:lnTo>
                  <a:lnTo>
                    <a:pt x="184" y="224"/>
                  </a:lnTo>
                  <a:lnTo>
                    <a:pt x="191" y="220"/>
                  </a:lnTo>
                  <a:lnTo>
                    <a:pt x="199" y="214"/>
                  </a:lnTo>
                  <a:lnTo>
                    <a:pt x="206" y="204"/>
                  </a:lnTo>
                  <a:lnTo>
                    <a:pt x="214" y="195"/>
                  </a:lnTo>
                  <a:lnTo>
                    <a:pt x="222" y="182"/>
                  </a:lnTo>
                  <a:lnTo>
                    <a:pt x="230" y="168"/>
                  </a:lnTo>
                  <a:lnTo>
                    <a:pt x="232" y="163"/>
                  </a:lnTo>
                  <a:lnTo>
                    <a:pt x="236" y="158"/>
                  </a:lnTo>
                  <a:lnTo>
                    <a:pt x="240" y="155"/>
                  </a:lnTo>
                  <a:lnTo>
                    <a:pt x="244" y="152"/>
                  </a:lnTo>
                  <a:lnTo>
                    <a:pt x="250" y="150"/>
                  </a:lnTo>
                  <a:lnTo>
                    <a:pt x="256" y="148"/>
                  </a:lnTo>
                  <a:lnTo>
                    <a:pt x="262" y="147"/>
                  </a:lnTo>
                  <a:lnTo>
                    <a:pt x="268" y="147"/>
                  </a:lnTo>
                  <a:lnTo>
                    <a:pt x="281" y="148"/>
                  </a:lnTo>
                  <a:lnTo>
                    <a:pt x="295" y="151"/>
                  </a:lnTo>
                  <a:lnTo>
                    <a:pt x="309" y="155"/>
                  </a:lnTo>
                  <a:lnTo>
                    <a:pt x="324" y="160"/>
                  </a:lnTo>
                  <a:lnTo>
                    <a:pt x="352" y="172"/>
                  </a:lnTo>
                  <a:lnTo>
                    <a:pt x="375" y="184"/>
                  </a:lnTo>
                  <a:lnTo>
                    <a:pt x="392" y="194"/>
                  </a:lnTo>
                  <a:lnTo>
                    <a:pt x="397" y="198"/>
                  </a:lnTo>
                  <a:lnTo>
                    <a:pt x="403" y="188"/>
                  </a:lnTo>
                  <a:lnTo>
                    <a:pt x="408" y="178"/>
                  </a:lnTo>
                  <a:lnTo>
                    <a:pt x="411" y="170"/>
                  </a:lnTo>
                  <a:lnTo>
                    <a:pt x="412" y="160"/>
                  </a:lnTo>
                  <a:lnTo>
                    <a:pt x="412" y="151"/>
                  </a:lnTo>
                  <a:lnTo>
                    <a:pt x="411" y="143"/>
                  </a:lnTo>
                  <a:lnTo>
                    <a:pt x="409" y="135"/>
                  </a:lnTo>
                  <a:lnTo>
                    <a:pt x="405" y="127"/>
                  </a:lnTo>
                  <a:lnTo>
                    <a:pt x="396" y="111"/>
                  </a:lnTo>
                  <a:lnTo>
                    <a:pt x="385" y="96"/>
                  </a:lnTo>
                  <a:lnTo>
                    <a:pt x="371" y="80"/>
                  </a:lnTo>
                  <a:lnTo>
                    <a:pt x="355" y="66"/>
                  </a:lnTo>
                  <a:lnTo>
                    <a:pt x="360" y="63"/>
                  </a:lnTo>
                  <a:lnTo>
                    <a:pt x="364" y="59"/>
                  </a:lnTo>
                  <a:lnTo>
                    <a:pt x="368" y="52"/>
                  </a:lnTo>
                  <a:lnTo>
                    <a:pt x="369" y="46"/>
                  </a:lnTo>
                  <a:lnTo>
                    <a:pt x="373" y="31"/>
                  </a:lnTo>
                  <a:lnTo>
                    <a:pt x="377" y="15"/>
                  </a:lnTo>
                  <a:lnTo>
                    <a:pt x="380" y="10"/>
                  </a:lnTo>
                  <a:lnTo>
                    <a:pt x="384" y="4"/>
                  </a:lnTo>
                  <a:lnTo>
                    <a:pt x="388" y="2"/>
                  </a:lnTo>
                  <a:lnTo>
                    <a:pt x="392" y="0"/>
                  </a:lnTo>
                  <a:lnTo>
                    <a:pt x="399" y="3"/>
                  </a:lnTo>
                  <a:lnTo>
                    <a:pt x="407" y="8"/>
                  </a:lnTo>
                  <a:lnTo>
                    <a:pt x="416" y="16"/>
                  </a:lnTo>
                  <a:lnTo>
                    <a:pt x="428" y="30"/>
                  </a:lnTo>
                  <a:lnTo>
                    <a:pt x="436" y="36"/>
                  </a:lnTo>
                  <a:lnTo>
                    <a:pt x="445" y="43"/>
                  </a:lnTo>
                  <a:lnTo>
                    <a:pt x="457" y="50"/>
                  </a:lnTo>
                  <a:lnTo>
                    <a:pt x="471" y="55"/>
                  </a:lnTo>
                  <a:lnTo>
                    <a:pt x="485" y="62"/>
                  </a:lnTo>
                  <a:lnTo>
                    <a:pt x="501" y="67"/>
                  </a:lnTo>
                  <a:lnTo>
                    <a:pt x="519" y="72"/>
                  </a:lnTo>
                  <a:lnTo>
                    <a:pt x="536" y="78"/>
                  </a:lnTo>
                  <a:lnTo>
                    <a:pt x="548" y="80"/>
                  </a:lnTo>
                  <a:lnTo>
                    <a:pt x="560" y="83"/>
                  </a:lnTo>
                  <a:lnTo>
                    <a:pt x="559" y="100"/>
                  </a:lnTo>
                  <a:lnTo>
                    <a:pt x="557" y="120"/>
                  </a:lnTo>
                  <a:lnTo>
                    <a:pt x="557" y="132"/>
                  </a:lnTo>
                  <a:lnTo>
                    <a:pt x="557" y="144"/>
                  </a:lnTo>
                  <a:lnTo>
                    <a:pt x="559" y="156"/>
                  </a:lnTo>
                  <a:lnTo>
                    <a:pt x="560" y="168"/>
                  </a:lnTo>
                  <a:lnTo>
                    <a:pt x="571" y="167"/>
                  </a:lnTo>
                  <a:lnTo>
                    <a:pt x="583" y="167"/>
                  </a:lnTo>
                  <a:lnTo>
                    <a:pt x="595" y="168"/>
                  </a:lnTo>
                  <a:lnTo>
                    <a:pt x="608" y="171"/>
                  </a:lnTo>
                  <a:lnTo>
                    <a:pt x="620" y="174"/>
                  </a:lnTo>
                  <a:lnTo>
                    <a:pt x="633" y="178"/>
                  </a:lnTo>
                  <a:lnTo>
                    <a:pt x="647" y="182"/>
                  </a:lnTo>
                  <a:lnTo>
                    <a:pt x="659" y="187"/>
                  </a:lnTo>
                  <a:lnTo>
                    <a:pt x="671" y="192"/>
                  </a:lnTo>
                  <a:lnTo>
                    <a:pt x="681" y="199"/>
                  </a:lnTo>
                  <a:lnTo>
                    <a:pt x="691" y="206"/>
                  </a:lnTo>
                  <a:lnTo>
                    <a:pt x="700" y="212"/>
                  </a:lnTo>
                  <a:lnTo>
                    <a:pt x="707" y="220"/>
                  </a:lnTo>
                  <a:lnTo>
                    <a:pt x="712" y="228"/>
                  </a:lnTo>
                  <a:lnTo>
                    <a:pt x="716" y="238"/>
                  </a:lnTo>
                  <a:lnTo>
                    <a:pt x="716" y="246"/>
                  </a:lnTo>
                  <a:lnTo>
                    <a:pt x="716" y="252"/>
                  </a:lnTo>
                  <a:lnTo>
                    <a:pt x="715" y="259"/>
                  </a:lnTo>
                  <a:lnTo>
                    <a:pt x="713" y="264"/>
                  </a:lnTo>
                  <a:lnTo>
                    <a:pt x="711" y="270"/>
                  </a:lnTo>
                  <a:lnTo>
                    <a:pt x="703" y="280"/>
                  </a:lnTo>
                  <a:lnTo>
                    <a:pt x="696" y="291"/>
                  </a:lnTo>
                  <a:lnTo>
                    <a:pt x="688" y="302"/>
                  </a:lnTo>
                  <a:lnTo>
                    <a:pt x="681" y="315"/>
                  </a:lnTo>
                  <a:lnTo>
                    <a:pt x="679" y="322"/>
                  </a:lnTo>
                  <a:lnTo>
                    <a:pt x="676" y="330"/>
                  </a:lnTo>
                  <a:lnTo>
                    <a:pt x="675" y="339"/>
                  </a:lnTo>
                  <a:lnTo>
                    <a:pt x="675" y="348"/>
                  </a:lnTo>
                  <a:lnTo>
                    <a:pt x="675" y="358"/>
                  </a:lnTo>
                  <a:lnTo>
                    <a:pt x="677" y="367"/>
                  </a:lnTo>
                  <a:lnTo>
                    <a:pt x="680" y="375"/>
                  </a:lnTo>
                  <a:lnTo>
                    <a:pt x="685" y="382"/>
                  </a:lnTo>
                  <a:lnTo>
                    <a:pt x="696" y="395"/>
                  </a:lnTo>
                  <a:lnTo>
                    <a:pt x="708" y="407"/>
                  </a:lnTo>
                  <a:lnTo>
                    <a:pt x="720" y="418"/>
                  </a:lnTo>
                  <a:lnTo>
                    <a:pt x="731" y="430"/>
                  </a:lnTo>
                  <a:lnTo>
                    <a:pt x="735" y="436"/>
                  </a:lnTo>
                  <a:lnTo>
                    <a:pt x="737" y="442"/>
                  </a:lnTo>
                  <a:lnTo>
                    <a:pt x="740" y="450"/>
                  </a:lnTo>
                  <a:lnTo>
                    <a:pt x="741" y="456"/>
                  </a:lnTo>
                  <a:lnTo>
                    <a:pt x="739" y="479"/>
                  </a:lnTo>
                  <a:lnTo>
                    <a:pt x="735" y="499"/>
                  </a:lnTo>
                  <a:lnTo>
                    <a:pt x="731" y="519"/>
                  </a:lnTo>
                  <a:lnTo>
                    <a:pt x="729" y="542"/>
                  </a:lnTo>
                  <a:lnTo>
                    <a:pt x="716" y="55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2155032" y="4966494"/>
              <a:ext cx="309562" cy="417512"/>
            </a:xfrm>
            <a:custGeom>
              <a:avLst/>
              <a:gdLst>
                <a:gd name="T0" fmla="*/ 271 w 644"/>
                <a:gd name="T1" fmla="*/ 715 h 860"/>
                <a:gd name="T2" fmla="*/ 229 w 644"/>
                <a:gd name="T3" fmla="*/ 682 h 860"/>
                <a:gd name="T4" fmla="*/ 189 w 644"/>
                <a:gd name="T5" fmla="*/ 680 h 860"/>
                <a:gd name="T6" fmla="*/ 152 w 644"/>
                <a:gd name="T7" fmla="*/ 658 h 860"/>
                <a:gd name="T8" fmla="*/ 89 w 644"/>
                <a:gd name="T9" fmla="*/ 604 h 860"/>
                <a:gd name="T10" fmla="*/ 49 w 644"/>
                <a:gd name="T11" fmla="*/ 574 h 860"/>
                <a:gd name="T12" fmla="*/ 37 w 644"/>
                <a:gd name="T13" fmla="*/ 526 h 860"/>
                <a:gd name="T14" fmla="*/ 31 w 644"/>
                <a:gd name="T15" fmla="*/ 486 h 860"/>
                <a:gd name="T16" fmla="*/ 45 w 644"/>
                <a:gd name="T17" fmla="*/ 469 h 860"/>
                <a:gd name="T18" fmla="*/ 73 w 644"/>
                <a:gd name="T19" fmla="*/ 454 h 860"/>
                <a:gd name="T20" fmla="*/ 77 w 644"/>
                <a:gd name="T21" fmla="*/ 429 h 860"/>
                <a:gd name="T22" fmla="*/ 53 w 644"/>
                <a:gd name="T23" fmla="*/ 393 h 860"/>
                <a:gd name="T24" fmla="*/ 7 w 644"/>
                <a:gd name="T25" fmla="*/ 350 h 860"/>
                <a:gd name="T26" fmla="*/ 1 w 644"/>
                <a:gd name="T27" fmla="*/ 310 h 860"/>
                <a:gd name="T28" fmla="*/ 24 w 644"/>
                <a:gd name="T29" fmla="*/ 269 h 860"/>
                <a:gd name="T30" fmla="*/ 67 w 644"/>
                <a:gd name="T31" fmla="*/ 217 h 860"/>
                <a:gd name="T32" fmla="*/ 65 w 644"/>
                <a:gd name="T33" fmla="*/ 133 h 860"/>
                <a:gd name="T34" fmla="*/ 57 w 644"/>
                <a:gd name="T35" fmla="*/ 122 h 860"/>
                <a:gd name="T36" fmla="*/ 39 w 644"/>
                <a:gd name="T37" fmla="*/ 111 h 860"/>
                <a:gd name="T38" fmla="*/ 37 w 644"/>
                <a:gd name="T39" fmla="*/ 94 h 860"/>
                <a:gd name="T40" fmla="*/ 67 w 644"/>
                <a:gd name="T41" fmla="*/ 33 h 860"/>
                <a:gd name="T42" fmla="*/ 91 w 644"/>
                <a:gd name="T43" fmla="*/ 6 h 860"/>
                <a:gd name="T44" fmla="*/ 112 w 644"/>
                <a:gd name="T45" fmla="*/ 26 h 860"/>
                <a:gd name="T46" fmla="*/ 139 w 644"/>
                <a:gd name="T47" fmla="*/ 34 h 860"/>
                <a:gd name="T48" fmla="*/ 156 w 644"/>
                <a:gd name="T49" fmla="*/ 23 h 860"/>
                <a:gd name="T50" fmla="*/ 172 w 644"/>
                <a:gd name="T51" fmla="*/ 2 h 860"/>
                <a:gd name="T52" fmla="*/ 195 w 644"/>
                <a:gd name="T53" fmla="*/ 0 h 860"/>
                <a:gd name="T54" fmla="*/ 228 w 644"/>
                <a:gd name="T55" fmla="*/ 19 h 860"/>
                <a:gd name="T56" fmla="*/ 249 w 644"/>
                <a:gd name="T57" fmla="*/ 63 h 860"/>
                <a:gd name="T58" fmla="*/ 280 w 644"/>
                <a:gd name="T59" fmla="*/ 87 h 860"/>
                <a:gd name="T60" fmla="*/ 308 w 644"/>
                <a:gd name="T61" fmla="*/ 85 h 860"/>
                <a:gd name="T62" fmla="*/ 339 w 644"/>
                <a:gd name="T63" fmla="*/ 82 h 860"/>
                <a:gd name="T64" fmla="*/ 349 w 644"/>
                <a:gd name="T65" fmla="*/ 111 h 860"/>
                <a:gd name="T66" fmla="*/ 389 w 644"/>
                <a:gd name="T67" fmla="*/ 123 h 860"/>
                <a:gd name="T68" fmla="*/ 433 w 644"/>
                <a:gd name="T69" fmla="*/ 145 h 860"/>
                <a:gd name="T70" fmla="*/ 445 w 644"/>
                <a:gd name="T71" fmla="*/ 183 h 860"/>
                <a:gd name="T72" fmla="*/ 481 w 644"/>
                <a:gd name="T73" fmla="*/ 222 h 860"/>
                <a:gd name="T74" fmla="*/ 518 w 644"/>
                <a:gd name="T75" fmla="*/ 255 h 860"/>
                <a:gd name="T76" fmla="*/ 536 w 644"/>
                <a:gd name="T77" fmla="*/ 289 h 860"/>
                <a:gd name="T78" fmla="*/ 530 w 644"/>
                <a:gd name="T79" fmla="*/ 330 h 860"/>
                <a:gd name="T80" fmla="*/ 518 w 644"/>
                <a:gd name="T81" fmla="*/ 358 h 860"/>
                <a:gd name="T82" fmla="*/ 521 w 644"/>
                <a:gd name="T83" fmla="*/ 397 h 860"/>
                <a:gd name="T84" fmla="*/ 548 w 644"/>
                <a:gd name="T85" fmla="*/ 459 h 860"/>
                <a:gd name="T86" fmla="*/ 604 w 644"/>
                <a:gd name="T87" fmla="*/ 535 h 860"/>
                <a:gd name="T88" fmla="*/ 641 w 644"/>
                <a:gd name="T89" fmla="*/ 604 h 860"/>
                <a:gd name="T90" fmla="*/ 644 w 644"/>
                <a:gd name="T91" fmla="*/ 643 h 860"/>
                <a:gd name="T92" fmla="*/ 636 w 644"/>
                <a:gd name="T93" fmla="*/ 679 h 860"/>
                <a:gd name="T94" fmla="*/ 592 w 644"/>
                <a:gd name="T95" fmla="*/ 696 h 860"/>
                <a:gd name="T96" fmla="*/ 502 w 644"/>
                <a:gd name="T97" fmla="*/ 703 h 860"/>
                <a:gd name="T98" fmla="*/ 481 w 644"/>
                <a:gd name="T99" fmla="*/ 766 h 860"/>
                <a:gd name="T100" fmla="*/ 469 w 644"/>
                <a:gd name="T101" fmla="*/ 782 h 860"/>
                <a:gd name="T102" fmla="*/ 463 w 644"/>
                <a:gd name="T103" fmla="*/ 823 h 860"/>
                <a:gd name="T104" fmla="*/ 469 w 644"/>
                <a:gd name="T105" fmla="*/ 860 h 860"/>
                <a:gd name="T106" fmla="*/ 424 w 644"/>
                <a:gd name="T107" fmla="*/ 847 h 860"/>
                <a:gd name="T108" fmla="*/ 407 w 644"/>
                <a:gd name="T109" fmla="*/ 831 h 860"/>
                <a:gd name="T110" fmla="*/ 379 w 644"/>
                <a:gd name="T111" fmla="*/ 824 h 860"/>
                <a:gd name="T112" fmla="*/ 332 w 644"/>
                <a:gd name="T113" fmla="*/ 816 h 860"/>
                <a:gd name="T114" fmla="*/ 305 w 644"/>
                <a:gd name="T115" fmla="*/ 779 h 860"/>
                <a:gd name="T116" fmla="*/ 265 w 644"/>
                <a:gd name="T117" fmla="*/ 758 h 86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44"/>
                <a:gd name="T178" fmla="*/ 0 h 860"/>
                <a:gd name="T179" fmla="*/ 644 w 644"/>
                <a:gd name="T180" fmla="*/ 860 h 86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44" h="860">
                  <a:moveTo>
                    <a:pt x="265" y="758"/>
                  </a:moveTo>
                  <a:lnTo>
                    <a:pt x="280" y="740"/>
                  </a:lnTo>
                  <a:lnTo>
                    <a:pt x="289" y="727"/>
                  </a:lnTo>
                  <a:lnTo>
                    <a:pt x="271" y="715"/>
                  </a:lnTo>
                  <a:lnTo>
                    <a:pt x="253" y="703"/>
                  </a:lnTo>
                  <a:lnTo>
                    <a:pt x="245" y="696"/>
                  </a:lnTo>
                  <a:lnTo>
                    <a:pt x="237" y="690"/>
                  </a:lnTo>
                  <a:lnTo>
                    <a:pt x="229" y="682"/>
                  </a:lnTo>
                  <a:lnTo>
                    <a:pt x="223" y="674"/>
                  </a:lnTo>
                  <a:lnTo>
                    <a:pt x="211" y="679"/>
                  </a:lnTo>
                  <a:lnTo>
                    <a:pt x="200" y="680"/>
                  </a:lnTo>
                  <a:lnTo>
                    <a:pt x="189" y="680"/>
                  </a:lnTo>
                  <a:lnTo>
                    <a:pt x="180" y="676"/>
                  </a:lnTo>
                  <a:lnTo>
                    <a:pt x="171" y="672"/>
                  </a:lnTo>
                  <a:lnTo>
                    <a:pt x="161" y="666"/>
                  </a:lnTo>
                  <a:lnTo>
                    <a:pt x="152" y="658"/>
                  </a:lnTo>
                  <a:lnTo>
                    <a:pt x="143" y="650"/>
                  </a:lnTo>
                  <a:lnTo>
                    <a:pt x="123" y="631"/>
                  </a:lnTo>
                  <a:lnTo>
                    <a:pt x="101" y="612"/>
                  </a:lnTo>
                  <a:lnTo>
                    <a:pt x="89" y="604"/>
                  </a:lnTo>
                  <a:lnTo>
                    <a:pt x="77" y="598"/>
                  </a:lnTo>
                  <a:lnTo>
                    <a:pt x="64" y="593"/>
                  </a:lnTo>
                  <a:lnTo>
                    <a:pt x="48" y="589"/>
                  </a:lnTo>
                  <a:lnTo>
                    <a:pt x="49" y="574"/>
                  </a:lnTo>
                  <a:lnTo>
                    <a:pt x="48" y="561"/>
                  </a:lnTo>
                  <a:lnTo>
                    <a:pt x="45" y="549"/>
                  </a:lnTo>
                  <a:lnTo>
                    <a:pt x="41" y="537"/>
                  </a:lnTo>
                  <a:lnTo>
                    <a:pt x="37" y="526"/>
                  </a:lnTo>
                  <a:lnTo>
                    <a:pt x="33" y="515"/>
                  </a:lnTo>
                  <a:lnTo>
                    <a:pt x="31" y="503"/>
                  </a:lnTo>
                  <a:lnTo>
                    <a:pt x="31" y="493"/>
                  </a:lnTo>
                  <a:lnTo>
                    <a:pt x="31" y="486"/>
                  </a:lnTo>
                  <a:lnTo>
                    <a:pt x="32" y="482"/>
                  </a:lnTo>
                  <a:lnTo>
                    <a:pt x="35" y="478"/>
                  </a:lnTo>
                  <a:lnTo>
                    <a:pt x="37" y="474"/>
                  </a:lnTo>
                  <a:lnTo>
                    <a:pt x="45" y="469"/>
                  </a:lnTo>
                  <a:lnTo>
                    <a:pt x="55" y="466"/>
                  </a:lnTo>
                  <a:lnTo>
                    <a:pt x="63" y="462"/>
                  </a:lnTo>
                  <a:lnTo>
                    <a:pt x="71" y="457"/>
                  </a:lnTo>
                  <a:lnTo>
                    <a:pt x="73" y="454"/>
                  </a:lnTo>
                  <a:lnTo>
                    <a:pt x="76" y="450"/>
                  </a:lnTo>
                  <a:lnTo>
                    <a:pt x="77" y="445"/>
                  </a:lnTo>
                  <a:lnTo>
                    <a:pt x="79" y="438"/>
                  </a:lnTo>
                  <a:lnTo>
                    <a:pt x="77" y="429"/>
                  </a:lnTo>
                  <a:lnTo>
                    <a:pt x="75" y="421"/>
                  </a:lnTo>
                  <a:lnTo>
                    <a:pt x="71" y="413"/>
                  </a:lnTo>
                  <a:lnTo>
                    <a:pt x="67" y="406"/>
                  </a:lnTo>
                  <a:lnTo>
                    <a:pt x="53" y="393"/>
                  </a:lnTo>
                  <a:lnTo>
                    <a:pt x="39" y="382"/>
                  </a:lnTo>
                  <a:lnTo>
                    <a:pt x="25" y="370"/>
                  </a:lnTo>
                  <a:lnTo>
                    <a:pt x="12" y="357"/>
                  </a:lnTo>
                  <a:lnTo>
                    <a:pt x="7" y="350"/>
                  </a:lnTo>
                  <a:lnTo>
                    <a:pt x="4" y="342"/>
                  </a:lnTo>
                  <a:lnTo>
                    <a:pt x="1" y="334"/>
                  </a:lnTo>
                  <a:lnTo>
                    <a:pt x="0" y="325"/>
                  </a:lnTo>
                  <a:lnTo>
                    <a:pt x="1" y="310"/>
                  </a:lnTo>
                  <a:lnTo>
                    <a:pt x="4" y="297"/>
                  </a:lnTo>
                  <a:lnTo>
                    <a:pt x="8" y="286"/>
                  </a:lnTo>
                  <a:lnTo>
                    <a:pt x="15" y="277"/>
                  </a:lnTo>
                  <a:lnTo>
                    <a:pt x="24" y="269"/>
                  </a:lnTo>
                  <a:lnTo>
                    <a:pt x="36" y="262"/>
                  </a:lnTo>
                  <a:lnTo>
                    <a:pt x="49" y="257"/>
                  </a:lnTo>
                  <a:lnTo>
                    <a:pt x="67" y="251"/>
                  </a:lnTo>
                  <a:lnTo>
                    <a:pt x="67" y="217"/>
                  </a:lnTo>
                  <a:lnTo>
                    <a:pt x="67" y="187"/>
                  </a:lnTo>
                  <a:lnTo>
                    <a:pt x="67" y="163"/>
                  </a:lnTo>
                  <a:lnTo>
                    <a:pt x="67" y="138"/>
                  </a:lnTo>
                  <a:lnTo>
                    <a:pt x="65" y="133"/>
                  </a:lnTo>
                  <a:lnTo>
                    <a:pt x="65" y="130"/>
                  </a:lnTo>
                  <a:lnTo>
                    <a:pt x="64" y="127"/>
                  </a:lnTo>
                  <a:lnTo>
                    <a:pt x="61" y="125"/>
                  </a:lnTo>
                  <a:lnTo>
                    <a:pt x="57" y="122"/>
                  </a:lnTo>
                  <a:lnTo>
                    <a:pt x="51" y="119"/>
                  </a:lnTo>
                  <a:lnTo>
                    <a:pt x="45" y="117"/>
                  </a:lnTo>
                  <a:lnTo>
                    <a:pt x="41" y="114"/>
                  </a:lnTo>
                  <a:lnTo>
                    <a:pt x="39" y="111"/>
                  </a:lnTo>
                  <a:lnTo>
                    <a:pt x="37" y="109"/>
                  </a:lnTo>
                  <a:lnTo>
                    <a:pt x="36" y="106"/>
                  </a:lnTo>
                  <a:lnTo>
                    <a:pt x="36" y="101"/>
                  </a:lnTo>
                  <a:lnTo>
                    <a:pt x="37" y="94"/>
                  </a:lnTo>
                  <a:lnTo>
                    <a:pt x="43" y="81"/>
                  </a:lnTo>
                  <a:lnTo>
                    <a:pt x="49" y="66"/>
                  </a:lnTo>
                  <a:lnTo>
                    <a:pt x="59" y="49"/>
                  </a:lnTo>
                  <a:lnTo>
                    <a:pt x="67" y="33"/>
                  </a:lnTo>
                  <a:lnTo>
                    <a:pt x="75" y="18"/>
                  </a:lnTo>
                  <a:lnTo>
                    <a:pt x="80" y="9"/>
                  </a:lnTo>
                  <a:lnTo>
                    <a:pt x="84" y="5"/>
                  </a:lnTo>
                  <a:lnTo>
                    <a:pt x="91" y="6"/>
                  </a:lnTo>
                  <a:lnTo>
                    <a:pt x="96" y="10"/>
                  </a:lnTo>
                  <a:lnTo>
                    <a:pt x="101" y="14"/>
                  </a:lnTo>
                  <a:lnTo>
                    <a:pt x="107" y="19"/>
                  </a:lnTo>
                  <a:lnTo>
                    <a:pt x="112" y="26"/>
                  </a:lnTo>
                  <a:lnTo>
                    <a:pt x="117" y="30"/>
                  </a:lnTo>
                  <a:lnTo>
                    <a:pt x="124" y="34"/>
                  </a:lnTo>
                  <a:lnTo>
                    <a:pt x="132" y="35"/>
                  </a:lnTo>
                  <a:lnTo>
                    <a:pt x="139" y="34"/>
                  </a:lnTo>
                  <a:lnTo>
                    <a:pt x="144" y="34"/>
                  </a:lnTo>
                  <a:lnTo>
                    <a:pt x="148" y="31"/>
                  </a:lnTo>
                  <a:lnTo>
                    <a:pt x="151" y="30"/>
                  </a:lnTo>
                  <a:lnTo>
                    <a:pt x="156" y="23"/>
                  </a:lnTo>
                  <a:lnTo>
                    <a:pt x="160" y="17"/>
                  </a:lnTo>
                  <a:lnTo>
                    <a:pt x="163" y="10"/>
                  </a:lnTo>
                  <a:lnTo>
                    <a:pt x="168" y="5"/>
                  </a:lnTo>
                  <a:lnTo>
                    <a:pt x="172" y="2"/>
                  </a:lnTo>
                  <a:lnTo>
                    <a:pt x="176" y="1"/>
                  </a:lnTo>
                  <a:lnTo>
                    <a:pt x="180" y="0"/>
                  </a:lnTo>
                  <a:lnTo>
                    <a:pt x="187" y="0"/>
                  </a:lnTo>
                  <a:lnTo>
                    <a:pt x="195" y="0"/>
                  </a:lnTo>
                  <a:lnTo>
                    <a:pt x="203" y="1"/>
                  </a:lnTo>
                  <a:lnTo>
                    <a:pt x="209" y="4"/>
                  </a:lnTo>
                  <a:lnTo>
                    <a:pt x="216" y="8"/>
                  </a:lnTo>
                  <a:lnTo>
                    <a:pt x="228" y="19"/>
                  </a:lnTo>
                  <a:lnTo>
                    <a:pt x="241" y="35"/>
                  </a:lnTo>
                  <a:lnTo>
                    <a:pt x="243" y="45"/>
                  </a:lnTo>
                  <a:lnTo>
                    <a:pt x="245" y="54"/>
                  </a:lnTo>
                  <a:lnTo>
                    <a:pt x="249" y="63"/>
                  </a:lnTo>
                  <a:lnTo>
                    <a:pt x="256" y="71"/>
                  </a:lnTo>
                  <a:lnTo>
                    <a:pt x="263" y="78"/>
                  </a:lnTo>
                  <a:lnTo>
                    <a:pt x="272" y="85"/>
                  </a:lnTo>
                  <a:lnTo>
                    <a:pt x="280" y="87"/>
                  </a:lnTo>
                  <a:lnTo>
                    <a:pt x="289" y="89"/>
                  </a:lnTo>
                  <a:lnTo>
                    <a:pt x="297" y="89"/>
                  </a:lnTo>
                  <a:lnTo>
                    <a:pt x="304" y="87"/>
                  </a:lnTo>
                  <a:lnTo>
                    <a:pt x="308" y="85"/>
                  </a:lnTo>
                  <a:lnTo>
                    <a:pt x="313" y="82"/>
                  </a:lnTo>
                  <a:lnTo>
                    <a:pt x="323" y="77"/>
                  </a:lnTo>
                  <a:lnTo>
                    <a:pt x="337" y="71"/>
                  </a:lnTo>
                  <a:lnTo>
                    <a:pt x="339" y="82"/>
                  </a:lnTo>
                  <a:lnTo>
                    <a:pt x="341" y="93"/>
                  </a:lnTo>
                  <a:lnTo>
                    <a:pt x="343" y="99"/>
                  </a:lnTo>
                  <a:lnTo>
                    <a:pt x="347" y="106"/>
                  </a:lnTo>
                  <a:lnTo>
                    <a:pt x="349" y="111"/>
                  </a:lnTo>
                  <a:lnTo>
                    <a:pt x="353" y="114"/>
                  </a:lnTo>
                  <a:lnTo>
                    <a:pt x="359" y="117"/>
                  </a:lnTo>
                  <a:lnTo>
                    <a:pt x="364" y="119"/>
                  </a:lnTo>
                  <a:lnTo>
                    <a:pt x="389" y="123"/>
                  </a:lnTo>
                  <a:lnTo>
                    <a:pt x="421" y="131"/>
                  </a:lnTo>
                  <a:lnTo>
                    <a:pt x="428" y="135"/>
                  </a:lnTo>
                  <a:lnTo>
                    <a:pt x="431" y="141"/>
                  </a:lnTo>
                  <a:lnTo>
                    <a:pt x="433" y="145"/>
                  </a:lnTo>
                  <a:lnTo>
                    <a:pt x="435" y="150"/>
                  </a:lnTo>
                  <a:lnTo>
                    <a:pt x="437" y="161"/>
                  </a:lnTo>
                  <a:lnTo>
                    <a:pt x="440" y="174"/>
                  </a:lnTo>
                  <a:lnTo>
                    <a:pt x="445" y="183"/>
                  </a:lnTo>
                  <a:lnTo>
                    <a:pt x="451" y="193"/>
                  </a:lnTo>
                  <a:lnTo>
                    <a:pt x="457" y="201"/>
                  </a:lnTo>
                  <a:lnTo>
                    <a:pt x="465" y="207"/>
                  </a:lnTo>
                  <a:lnTo>
                    <a:pt x="481" y="222"/>
                  </a:lnTo>
                  <a:lnTo>
                    <a:pt x="497" y="234"/>
                  </a:lnTo>
                  <a:lnTo>
                    <a:pt x="505" y="241"/>
                  </a:lnTo>
                  <a:lnTo>
                    <a:pt x="512" y="247"/>
                  </a:lnTo>
                  <a:lnTo>
                    <a:pt x="518" y="255"/>
                  </a:lnTo>
                  <a:lnTo>
                    <a:pt x="524" y="262"/>
                  </a:lnTo>
                  <a:lnTo>
                    <a:pt x="529" y="270"/>
                  </a:lnTo>
                  <a:lnTo>
                    <a:pt x="533" y="279"/>
                  </a:lnTo>
                  <a:lnTo>
                    <a:pt x="536" y="289"/>
                  </a:lnTo>
                  <a:lnTo>
                    <a:pt x="536" y="301"/>
                  </a:lnTo>
                  <a:lnTo>
                    <a:pt x="536" y="313"/>
                  </a:lnTo>
                  <a:lnTo>
                    <a:pt x="533" y="322"/>
                  </a:lnTo>
                  <a:lnTo>
                    <a:pt x="530" y="330"/>
                  </a:lnTo>
                  <a:lnTo>
                    <a:pt x="526" y="338"/>
                  </a:lnTo>
                  <a:lnTo>
                    <a:pt x="524" y="345"/>
                  </a:lnTo>
                  <a:lnTo>
                    <a:pt x="521" y="351"/>
                  </a:lnTo>
                  <a:lnTo>
                    <a:pt x="518" y="358"/>
                  </a:lnTo>
                  <a:lnTo>
                    <a:pt x="518" y="366"/>
                  </a:lnTo>
                  <a:lnTo>
                    <a:pt x="518" y="377"/>
                  </a:lnTo>
                  <a:lnTo>
                    <a:pt x="520" y="387"/>
                  </a:lnTo>
                  <a:lnTo>
                    <a:pt x="521" y="397"/>
                  </a:lnTo>
                  <a:lnTo>
                    <a:pt x="524" y="406"/>
                  </a:lnTo>
                  <a:lnTo>
                    <a:pt x="529" y="425"/>
                  </a:lnTo>
                  <a:lnTo>
                    <a:pt x="537" y="442"/>
                  </a:lnTo>
                  <a:lnTo>
                    <a:pt x="548" y="459"/>
                  </a:lnTo>
                  <a:lnTo>
                    <a:pt x="558" y="475"/>
                  </a:lnTo>
                  <a:lnTo>
                    <a:pt x="569" y="490"/>
                  </a:lnTo>
                  <a:lnTo>
                    <a:pt x="581" y="506"/>
                  </a:lnTo>
                  <a:lnTo>
                    <a:pt x="604" y="535"/>
                  </a:lnTo>
                  <a:lnTo>
                    <a:pt x="625" y="566"/>
                  </a:lnTo>
                  <a:lnTo>
                    <a:pt x="633" y="581"/>
                  </a:lnTo>
                  <a:lnTo>
                    <a:pt x="638" y="597"/>
                  </a:lnTo>
                  <a:lnTo>
                    <a:pt x="641" y="604"/>
                  </a:lnTo>
                  <a:lnTo>
                    <a:pt x="642" y="614"/>
                  </a:lnTo>
                  <a:lnTo>
                    <a:pt x="644" y="622"/>
                  </a:lnTo>
                  <a:lnTo>
                    <a:pt x="644" y="631"/>
                  </a:lnTo>
                  <a:lnTo>
                    <a:pt x="644" y="643"/>
                  </a:lnTo>
                  <a:lnTo>
                    <a:pt x="644" y="652"/>
                  </a:lnTo>
                  <a:lnTo>
                    <a:pt x="644" y="662"/>
                  </a:lnTo>
                  <a:lnTo>
                    <a:pt x="644" y="674"/>
                  </a:lnTo>
                  <a:lnTo>
                    <a:pt x="636" y="679"/>
                  </a:lnTo>
                  <a:lnTo>
                    <a:pt x="628" y="683"/>
                  </a:lnTo>
                  <a:lnTo>
                    <a:pt x="620" y="687"/>
                  </a:lnTo>
                  <a:lnTo>
                    <a:pt x="610" y="691"/>
                  </a:lnTo>
                  <a:lnTo>
                    <a:pt x="592" y="696"/>
                  </a:lnTo>
                  <a:lnTo>
                    <a:pt x="572" y="699"/>
                  </a:lnTo>
                  <a:lnTo>
                    <a:pt x="549" y="702"/>
                  </a:lnTo>
                  <a:lnTo>
                    <a:pt x="526" y="703"/>
                  </a:lnTo>
                  <a:lnTo>
                    <a:pt x="502" y="703"/>
                  </a:lnTo>
                  <a:lnTo>
                    <a:pt x="476" y="703"/>
                  </a:lnTo>
                  <a:lnTo>
                    <a:pt x="506" y="758"/>
                  </a:lnTo>
                  <a:lnTo>
                    <a:pt x="493" y="762"/>
                  </a:lnTo>
                  <a:lnTo>
                    <a:pt x="481" y="766"/>
                  </a:lnTo>
                  <a:lnTo>
                    <a:pt x="476" y="768"/>
                  </a:lnTo>
                  <a:lnTo>
                    <a:pt x="473" y="771"/>
                  </a:lnTo>
                  <a:lnTo>
                    <a:pt x="470" y="776"/>
                  </a:lnTo>
                  <a:lnTo>
                    <a:pt x="469" y="782"/>
                  </a:lnTo>
                  <a:lnTo>
                    <a:pt x="469" y="798"/>
                  </a:lnTo>
                  <a:lnTo>
                    <a:pt x="468" y="808"/>
                  </a:lnTo>
                  <a:lnTo>
                    <a:pt x="465" y="816"/>
                  </a:lnTo>
                  <a:lnTo>
                    <a:pt x="463" y="823"/>
                  </a:lnTo>
                  <a:lnTo>
                    <a:pt x="461" y="830"/>
                  </a:lnTo>
                  <a:lnTo>
                    <a:pt x="463" y="836"/>
                  </a:lnTo>
                  <a:lnTo>
                    <a:pt x="465" y="847"/>
                  </a:lnTo>
                  <a:lnTo>
                    <a:pt x="469" y="860"/>
                  </a:lnTo>
                  <a:lnTo>
                    <a:pt x="457" y="848"/>
                  </a:lnTo>
                  <a:lnTo>
                    <a:pt x="445" y="848"/>
                  </a:lnTo>
                  <a:lnTo>
                    <a:pt x="428" y="848"/>
                  </a:lnTo>
                  <a:lnTo>
                    <a:pt x="424" y="847"/>
                  </a:lnTo>
                  <a:lnTo>
                    <a:pt x="420" y="844"/>
                  </a:lnTo>
                  <a:lnTo>
                    <a:pt x="416" y="840"/>
                  </a:lnTo>
                  <a:lnTo>
                    <a:pt x="411" y="836"/>
                  </a:lnTo>
                  <a:lnTo>
                    <a:pt x="407" y="831"/>
                  </a:lnTo>
                  <a:lnTo>
                    <a:pt x="400" y="827"/>
                  </a:lnTo>
                  <a:lnTo>
                    <a:pt x="393" y="824"/>
                  </a:lnTo>
                  <a:lnTo>
                    <a:pt x="385" y="824"/>
                  </a:lnTo>
                  <a:lnTo>
                    <a:pt x="379" y="824"/>
                  </a:lnTo>
                  <a:lnTo>
                    <a:pt x="368" y="824"/>
                  </a:lnTo>
                  <a:lnTo>
                    <a:pt x="355" y="827"/>
                  </a:lnTo>
                  <a:lnTo>
                    <a:pt x="337" y="830"/>
                  </a:lnTo>
                  <a:lnTo>
                    <a:pt x="332" y="816"/>
                  </a:lnTo>
                  <a:lnTo>
                    <a:pt x="327" y="806"/>
                  </a:lnTo>
                  <a:lnTo>
                    <a:pt x="320" y="795"/>
                  </a:lnTo>
                  <a:lnTo>
                    <a:pt x="313" y="786"/>
                  </a:lnTo>
                  <a:lnTo>
                    <a:pt x="305" y="779"/>
                  </a:lnTo>
                  <a:lnTo>
                    <a:pt x="295" y="774"/>
                  </a:lnTo>
                  <a:lnTo>
                    <a:pt x="284" y="771"/>
                  </a:lnTo>
                  <a:lnTo>
                    <a:pt x="271" y="770"/>
                  </a:lnTo>
                  <a:lnTo>
                    <a:pt x="265" y="75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5088733" y="5304632"/>
              <a:ext cx="642937" cy="468313"/>
            </a:xfrm>
            <a:custGeom>
              <a:avLst/>
              <a:gdLst>
                <a:gd name="T0" fmla="*/ 880 w 1330"/>
                <a:gd name="T1" fmla="*/ 955 h 969"/>
                <a:gd name="T2" fmla="*/ 917 w 1330"/>
                <a:gd name="T3" fmla="*/ 937 h 969"/>
                <a:gd name="T4" fmla="*/ 933 w 1330"/>
                <a:gd name="T5" fmla="*/ 911 h 969"/>
                <a:gd name="T6" fmla="*/ 921 w 1330"/>
                <a:gd name="T7" fmla="*/ 881 h 969"/>
                <a:gd name="T8" fmla="*/ 868 w 1330"/>
                <a:gd name="T9" fmla="*/ 847 h 969"/>
                <a:gd name="T10" fmla="*/ 862 w 1330"/>
                <a:gd name="T11" fmla="*/ 825 h 969"/>
                <a:gd name="T12" fmla="*/ 921 w 1330"/>
                <a:gd name="T13" fmla="*/ 782 h 969"/>
                <a:gd name="T14" fmla="*/ 1072 w 1330"/>
                <a:gd name="T15" fmla="*/ 710 h 969"/>
                <a:gd name="T16" fmla="*/ 1117 w 1330"/>
                <a:gd name="T17" fmla="*/ 686 h 969"/>
                <a:gd name="T18" fmla="*/ 1252 w 1330"/>
                <a:gd name="T19" fmla="*/ 661 h 969"/>
                <a:gd name="T20" fmla="*/ 1287 w 1330"/>
                <a:gd name="T21" fmla="*/ 629 h 969"/>
                <a:gd name="T22" fmla="*/ 1273 w 1330"/>
                <a:gd name="T23" fmla="*/ 577 h 969"/>
                <a:gd name="T24" fmla="*/ 1258 w 1330"/>
                <a:gd name="T25" fmla="*/ 538 h 969"/>
                <a:gd name="T26" fmla="*/ 1265 w 1330"/>
                <a:gd name="T27" fmla="*/ 510 h 969"/>
                <a:gd name="T28" fmla="*/ 1317 w 1330"/>
                <a:gd name="T29" fmla="*/ 484 h 969"/>
                <a:gd name="T30" fmla="*/ 1315 w 1330"/>
                <a:gd name="T31" fmla="*/ 416 h 969"/>
                <a:gd name="T32" fmla="*/ 1325 w 1330"/>
                <a:gd name="T33" fmla="*/ 390 h 969"/>
                <a:gd name="T34" fmla="*/ 1311 w 1330"/>
                <a:gd name="T35" fmla="*/ 365 h 969"/>
                <a:gd name="T36" fmla="*/ 1283 w 1330"/>
                <a:gd name="T37" fmla="*/ 334 h 969"/>
                <a:gd name="T38" fmla="*/ 1291 w 1330"/>
                <a:gd name="T39" fmla="*/ 306 h 969"/>
                <a:gd name="T40" fmla="*/ 1313 w 1330"/>
                <a:gd name="T41" fmla="*/ 270 h 969"/>
                <a:gd name="T42" fmla="*/ 1273 w 1330"/>
                <a:gd name="T43" fmla="*/ 260 h 969"/>
                <a:gd name="T44" fmla="*/ 1236 w 1330"/>
                <a:gd name="T45" fmla="*/ 209 h 969"/>
                <a:gd name="T46" fmla="*/ 1194 w 1330"/>
                <a:gd name="T47" fmla="*/ 128 h 969"/>
                <a:gd name="T48" fmla="*/ 1081 w 1330"/>
                <a:gd name="T49" fmla="*/ 38 h 969"/>
                <a:gd name="T50" fmla="*/ 1052 w 1330"/>
                <a:gd name="T51" fmla="*/ 4 h 969"/>
                <a:gd name="T52" fmla="*/ 1024 w 1330"/>
                <a:gd name="T53" fmla="*/ 40 h 969"/>
                <a:gd name="T54" fmla="*/ 994 w 1330"/>
                <a:gd name="T55" fmla="*/ 70 h 969"/>
                <a:gd name="T56" fmla="*/ 929 w 1330"/>
                <a:gd name="T57" fmla="*/ 68 h 969"/>
                <a:gd name="T58" fmla="*/ 869 w 1330"/>
                <a:gd name="T59" fmla="*/ 69 h 969"/>
                <a:gd name="T60" fmla="*/ 840 w 1330"/>
                <a:gd name="T61" fmla="*/ 92 h 969"/>
                <a:gd name="T62" fmla="*/ 790 w 1330"/>
                <a:gd name="T63" fmla="*/ 96 h 969"/>
                <a:gd name="T64" fmla="*/ 730 w 1330"/>
                <a:gd name="T65" fmla="*/ 178 h 969"/>
                <a:gd name="T66" fmla="*/ 689 w 1330"/>
                <a:gd name="T67" fmla="*/ 214 h 969"/>
                <a:gd name="T68" fmla="*/ 654 w 1330"/>
                <a:gd name="T69" fmla="*/ 205 h 969"/>
                <a:gd name="T70" fmla="*/ 590 w 1330"/>
                <a:gd name="T71" fmla="*/ 144 h 969"/>
                <a:gd name="T72" fmla="*/ 584 w 1330"/>
                <a:gd name="T73" fmla="*/ 106 h 969"/>
                <a:gd name="T74" fmla="*/ 564 w 1330"/>
                <a:gd name="T75" fmla="*/ 72 h 969"/>
                <a:gd name="T76" fmla="*/ 517 w 1330"/>
                <a:gd name="T77" fmla="*/ 10 h 969"/>
                <a:gd name="T78" fmla="*/ 469 w 1330"/>
                <a:gd name="T79" fmla="*/ 0 h 969"/>
                <a:gd name="T80" fmla="*/ 396 w 1330"/>
                <a:gd name="T81" fmla="*/ 28 h 969"/>
                <a:gd name="T82" fmla="*/ 316 w 1330"/>
                <a:gd name="T83" fmla="*/ 89 h 969"/>
                <a:gd name="T84" fmla="*/ 231 w 1330"/>
                <a:gd name="T85" fmla="*/ 110 h 969"/>
                <a:gd name="T86" fmla="*/ 153 w 1330"/>
                <a:gd name="T87" fmla="*/ 112 h 969"/>
                <a:gd name="T88" fmla="*/ 108 w 1330"/>
                <a:gd name="T89" fmla="*/ 138 h 969"/>
                <a:gd name="T90" fmla="*/ 67 w 1330"/>
                <a:gd name="T91" fmla="*/ 109 h 969"/>
                <a:gd name="T92" fmla="*/ 43 w 1330"/>
                <a:gd name="T93" fmla="*/ 113 h 969"/>
                <a:gd name="T94" fmla="*/ 11 w 1330"/>
                <a:gd name="T95" fmla="*/ 145 h 969"/>
                <a:gd name="T96" fmla="*/ 221 w 1330"/>
                <a:gd name="T97" fmla="*/ 815 h 969"/>
                <a:gd name="T98" fmla="*/ 240 w 1330"/>
                <a:gd name="T99" fmla="*/ 830 h 969"/>
                <a:gd name="T100" fmla="*/ 280 w 1330"/>
                <a:gd name="T101" fmla="*/ 806 h 969"/>
                <a:gd name="T102" fmla="*/ 312 w 1330"/>
                <a:gd name="T103" fmla="*/ 743 h 969"/>
                <a:gd name="T104" fmla="*/ 351 w 1330"/>
                <a:gd name="T105" fmla="*/ 729 h 969"/>
                <a:gd name="T106" fmla="*/ 401 w 1330"/>
                <a:gd name="T107" fmla="*/ 755 h 969"/>
                <a:gd name="T108" fmla="*/ 409 w 1330"/>
                <a:gd name="T109" fmla="*/ 779 h 969"/>
                <a:gd name="T110" fmla="*/ 427 w 1330"/>
                <a:gd name="T111" fmla="*/ 821 h 969"/>
                <a:gd name="T112" fmla="*/ 445 w 1330"/>
                <a:gd name="T113" fmla="*/ 871 h 969"/>
                <a:gd name="T114" fmla="*/ 485 w 1330"/>
                <a:gd name="T115" fmla="*/ 882 h 969"/>
                <a:gd name="T116" fmla="*/ 577 w 1330"/>
                <a:gd name="T117" fmla="*/ 881 h 969"/>
                <a:gd name="T118" fmla="*/ 678 w 1330"/>
                <a:gd name="T119" fmla="*/ 854 h 969"/>
                <a:gd name="T120" fmla="*/ 757 w 1330"/>
                <a:gd name="T121" fmla="*/ 855 h 969"/>
                <a:gd name="T122" fmla="*/ 806 w 1330"/>
                <a:gd name="T123" fmla="*/ 887 h 969"/>
                <a:gd name="T124" fmla="*/ 846 w 1330"/>
                <a:gd name="T125" fmla="*/ 945 h 9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30"/>
                <a:gd name="T190" fmla="*/ 0 h 969"/>
                <a:gd name="T191" fmla="*/ 1330 w 1330"/>
                <a:gd name="T192" fmla="*/ 969 h 96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30" h="969">
                  <a:moveTo>
                    <a:pt x="873" y="963"/>
                  </a:moveTo>
                  <a:lnTo>
                    <a:pt x="866" y="969"/>
                  </a:lnTo>
                  <a:lnTo>
                    <a:pt x="870" y="963"/>
                  </a:lnTo>
                  <a:lnTo>
                    <a:pt x="874" y="959"/>
                  </a:lnTo>
                  <a:lnTo>
                    <a:pt x="880" y="955"/>
                  </a:lnTo>
                  <a:lnTo>
                    <a:pt x="885" y="953"/>
                  </a:lnTo>
                  <a:lnTo>
                    <a:pt x="896" y="947"/>
                  </a:lnTo>
                  <a:lnTo>
                    <a:pt x="906" y="942"/>
                  </a:lnTo>
                  <a:lnTo>
                    <a:pt x="912" y="939"/>
                  </a:lnTo>
                  <a:lnTo>
                    <a:pt x="917" y="937"/>
                  </a:lnTo>
                  <a:lnTo>
                    <a:pt x="921" y="933"/>
                  </a:lnTo>
                  <a:lnTo>
                    <a:pt x="925" y="929"/>
                  </a:lnTo>
                  <a:lnTo>
                    <a:pt x="929" y="925"/>
                  </a:lnTo>
                  <a:lnTo>
                    <a:pt x="930" y="918"/>
                  </a:lnTo>
                  <a:lnTo>
                    <a:pt x="933" y="911"/>
                  </a:lnTo>
                  <a:lnTo>
                    <a:pt x="933" y="902"/>
                  </a:lnTo>
                  <a:lnTo>
                    <a:pt x="932" y="897"/>
                  </a:lnTo>
                  <a:lnTo>
                    <a:pt x="930" y="890"/>
                  </a:lnTo>
                  <a:lnTo>
                    <a:pt x="926" y="886"/>
                  </a:lnTo>
                  <a:lnTo>
                    <a:pt x="921" y="881"/>
                  </a:lnTo>
                  <a:lnTo>
                    <a:pt x="910" y="874"/>
                  </a:lnTo>
                  <a:lnTo>
                    <a:pt x="897" y="866"/>
                  </a:lnTo>
                  <a:lnTo>
                    <a:pt x="884" y="859"/>
                  </a:lnTo>
                  <a:lnTo>
                    <a:pt x="872" y="851"/>
                  </a:lnTo>
                  <a:lnTo>
                    <a:pt x="868" y="847"/>
                  </a:lnTo>
                  <a:lnTo>
                    <a:pt x="864" y="842"/>
                  </a:lnTo>
                  <a:lnTo>
                    <a:pt x="861" y="837"/>
                  </a:lnTo>
                  <a:lnTo>
                    <a:pt x="861" y="830"/>
                  </a:lnTo>
                  <a:lnTo>
                    <a:pt x="861" y="827"/>
                  </a:lnTo>
                  <a:lnTo>
                    <a:pt x="862" y="825"/>
                  </a:lnTo>
                  <a:lnTo>
                    <a:pt x="865" y="821"/>
                  </a:lnTo>
                  <a:lnTo>
                    <a:pt x="869" y="817"/>
                  </a:lnTo>
                  <a:lnTo>
                    <a:pt x="878" y="809"/>
                  </a:lnTo>
                  <a:lnTo>
                    <a:pt x="890" y="801"/>
                  </a:lnTo>
                  <a:lnTo>
                    <a:pt x="921" y="782"/>
                  </a:lnTo>
                  <a:lnTo>
                    <a:pt x="957" y="763"/>
                  </a:lnTo>
                  <a:lnTo>
                    <a:pt x="994" y="745"/>
                  </a:lnTo>
                  <a:lnTo>
                    <a:pt x="1029" y="730"/>
                  </a:lnTo>
                  <a:lnTo>
                    <a:pt x="1056" y="717"/>
                  </a:lnTo>
                  <a:lnTo>
                    <a:pt x="1072" y="710"/>
                  </a:lnTo>
                  <a:lnTo>
                    <a:pt x="1086" y="701"/>
                  </a:lnTo>
                  <a:lnTo>
                    <a:pt x="1098" y="693"/>
                  </a:lnTo>
                  <a:lnTo>
                    <a:pt x="1104" y="690"/>
                  </a:lnTo>
                  <a:lnTo>
                    <a:pt x="1110" y="687"/>
                  </a:lnTo>
                  <a:lnTo>
                    <a:pt x="1117" y="686"/>
                  </a:lnTo>
                  <a:lnTo>
                    <a:pt x="1126" y="686"/>
                  </a:lnTo>
                  <a:lnTo>
                    <a:pt x="1174" y="678"/>
                  </a:lnTo>
                  <a:lnTo>
                    <a:pt x="1228" y="669"/>
                  </a:lnTo>
                  <a:lnTo>
                    <a:pt x="1240" y="665"/>
                  </a:lnTo>
                  <a:lnTo>
                    <a:pt x="1252" y="661"/>
                  </a:lnTo>
                  <a:lnTo>
                    <a:pt x="1261" y="657"/>
                  </a:lnTo>
                  <a:lnTo>
                    <a:pt x="1270" y="651"/>
                  </a:lnTo>
                  <a:lnTo>
                    <a:pt x="1278" y="645"/>
                  </a:lnTo>
                  <a:lnTo>
                    <a:pt x="1283" y="638"/>
                  </a:lnTo>
                  <a:lnTo>
                    <a:pt x="1287" y="629"/>
                  </a:lnTo>
                  <a:lnTo>
                    <a:pt x="1289" y="619"/>
                  </a:lnTo>
                  <a:lnTo>
                    <a:pt x="1287" y="606"/>
                  </a:lnTo>
                  <a:lnTo>
                    <a:pt x="1283" y="594"/>
                  </a:lnTo>
                  <a:lnTo>
                    <a:pt x="1278" y="585"/>
                  </a:lnTo>
                  <a:lnTo>
                    <a:pt x="1273" y="577"/>
                  </a:lnTo>
                  <a:lnTo>
                    <a:pt x="1268" y="567"/>
                  </a:lnTo>
                  <a:lnTo>
                    <a:pt x="1262" y="558"/>
                  </a:lnTo>
                  <a:lnTo>
                    <a:pt x="1261" y="551"/>
                  </a:lnTo>
                  <a:lnTo>
                    <a:pt x="1260" y="545"/>
                  </a:lnTo>
                  <a:lnTo>
                    <a:pt x="1258" y="538"/>
                  </a:lnTo>
                  <a:lnTo>
                    <a:pt x="1258" y="529"/>
                  </a:lnTo>
                  <a:lnTo>
                    <a:pt x="1258" y="523"/>
                  </a:lnTo>
                  <a:lnTo>
                    <a:pt x="1260" y="518"/>
                  </a:lnTo>
                  <a:lnTo>
                    <a:pt x="1262" y="514"/>
                  </a:lnTo>
                  <a:lnTo>
                    <a:pt x="1265" y="510"/>
                  </a:lnTo>
                  <a:lnTo>
                    <a:pt x="1271" y="502"/>
                  </a:lnTo>
                  <a:lnTo>
                    <a:pt x="1281" y="495"/>
                  </a:lnTo>
                  <a:lnTo>
                    <a:pt x="1291" y="491"/>
                  </a:lnTo>
                  <a:lnTo>
                    <a:pt x="1303" y="487"/>
                  </a:lnTo>
                  <a:lnTo>
                    <a:pt x="1317" y="484"/>
                  </a:lnTo>
                  <a:lnTo>
                    <a:pt x="1330" y="481"/>
                  </a:lnTo>
                  <a:lnTo>
                    <a:pt x="1313" y="433"/>
                  </a:lnTo>
                  <a:lnTo>
                    <a:pt x="1313" y="425"/>
                  </a:lnTo>
                  <a:lnTo>
                    <a:pt x="1314" y="420"/>
                  </a:lnTo>
                  <a:lnTo>
                    <a:pt x="1315" y="416"/>
                  </a:lnTo>
                  <a:lnTo>
                    <a:pt x="1318" y="412"/>
                  </a:lnTo>
                  <a:lnTo>
                    <a:pt x="1321" y="409"/>
                  </a:lnTo>
                  <a:lnTo>
                    <a:pt x="1322" y="404"/>
                  </a:lnTo>
                  <a:lnTo>
                    <a:pt x="1323" y="398"/>
                  </a:lnTo>
                  <a:lnTo>
                    <a:pt x="1325" y="390"/>
                  </a:lnTo>
                  <a:lnTo>
                    <a:pt x="1323" y="385"/>
                  </a:lnTo>
                  <a:lnTo>
                    <a:pt x="1322" y="381"/>
                  </a:lnTo>
                  <a:lnTo>
                    <a:pt x="1321" y="376"/>
                  </a:lnTo>
                  <a:lnTo>
                    <a:pt x="1318" y="372"/>
                  </a:lnTo>
                  <a:lnTo>
                    <a:pt x="1311" y="365"/>
                  </a:lnTo>
                  <a:lnTo>
                    <a:pt x="1303" y="358"/>
                  </a:lnTo>
                  <a:lnTo>
                    <a:pt x="1295" y="350"/>
                  </a:lnTo>
                  <a:lnTo>
                    <a:pt x="1289" y="344"/>
                  </a:lnTo>
                  <a:lnTo>
                    <a:pt x="1286" y="340"/>
                  </a:lnTo>
                  <a:lnTo>
                    <a:pt x="1283" y="334"/>
                  </a:lnTo>
                  <a:lnTo>
                    <a:pt x="1282" y="330"/>
                  </a:lnTo>
                  <a:lnTo>
                    <a:pt x="1282" y="325"/>
                  </a:lnTo>
                  <a:lnTo>
                    <a:pt x="1283" y="318"/>
                  </a:lnTo>
                  <a:lnTo>
                    <a:pt x="1287" y="312"/>
                  </a:lnTo>
                  <a:lnTo>
                    <a:pt x="1291" y="306"/>
                  </a:lnTo>
                  <a:lnTo>
                    <a:pt x="1297" y="300"/>
                  </a:lnTo>
                  <a:lnTo>
                    <a:pt x="1302" y="293"/>
                  </a:lnTo>
                  <a:lnTo>
                    <a:pt x="1307" y="286"/>
                  </a:lnTo>
                  <a:lnTo>
                    <a:pt x="1311" y="278"/>
                  </a:lnTo>
                  <a:lnTo>
                    <a:pt x="1313" y="270"/>
                  </a:lnTo>
                  <a:lnTo>
                    <a:pt x="1305" y="270"/>
                  </a:lnTo>
                  <a:lnTo>
                    <a:pt x="1297" y="269"/>
                  </a:lnTo>
                  <a:lnTo>
                    <a:pt x="1290" y="268"/>
                  </a:lnTo>
                  <a:lnTo>
                    <a:pt x="1285" y="265"/>
                  </a:lnTo>
                  <a:lnTo>
                    <a:pt x="1273" y="260"/>
                  </a:lnTo>
                  <a:lnTo>
                    <a:pt x="1264" y="252"/>
                  </a:lnTo>
                  <a:lnTo>
                    <a:pt x="1256" y="242"/>
                  </a:lnTo>
                  <a:lnTo>
                    <a:pt x="1248" y="232"/>
                  </a:lnTo>
                  <a:lnTo>
                    <a:pt x="1241" y="221"/>
                  </a:lnTo>
                  <a:lnTo>
                    <a:pt x="1236" y="209"/>
                  </a:lnTo>
                  <a:lnTo>
                    <a:pt x="1225" y="184"/>
                  </a:lnTo>
                  <a:lnTo>
                    <a:pt x="1214" y="158"/>
                  </a:lnTo>
                  <a:lnTo>
                    <a:pt x="1208" y="148"/>
                  </a:lnTo>
                  <a:lnTo>
                    <a:pt x="1202" y="137"/>
                  </a:lnTo>
                  <a:lnTo>
                    <a:pt x="1194" y="128"/>
                  </a:lnTo>
                  <a:lnTo>
                    <a:pt x="1186" y="120"/>
                  </a:lnTo>
                  <a:lnTo>
                    <a:pt x="1150" y="94"/>
                  </a:lnTo>
                  <a:lnTo>
                    <a:pt x="1113" y="69"/>
                  </a:lnTo>
                  <a:lnTo>
                    <a:pt x="1096" y="54"/>
                  </a:lnTo>
                  <a:lnTo>
                    <a:pt x="1081" y="38"/>
                  </a:lnTo>
                  <a:lnTo>
                    <a:pt x="1074" y="30"/>
                  </a:lnTo>
                  <a:lnTo>
                    <a:pt x="1068" y="20"/>
                  </a:lnTo>
                  <a:lnTo>
                    <a:pt x="1064" y="10"/>
                  </a:lnTo>
                  <a:lnTo>
                    <a:pt x="1060" y="0"/>
                  </a:lnTo>
                  <a:lnTo>
                    <a:pt x="1052" y="4"/>
                  </a:lnTo>
                  <a:lnTo>
                    <a:pt x="1046" y="8"/>
                  </a:lnTo>
                  <a:lnTo>
                    <a:pt x="1041" y="12"/>
                  </a:lnTo>
                  <a:lnTo>
                    <a:pt x="1036" y="17"/>
                  </a:lnTo>
                  <a:lnTo>
                    <a:pt x="1029" y="29"/>
                  </a:lnTo>
                  <a:lnTo>
                    <a:pt x="1024" y="40"/>
                  </a:lnTo>
                  <a:lnTo>
                    <a:pt x="1017" y="50"/>
                  </a:lnTo>
                  <a:lnTo>
                    <a:pt x="1010" y="60"/>
                  </a:lnTo>
                  <a:lnTo>
                    <a:pt x="1006" y="64"/>
                  </a:lnTo>
                  <a:lnTo>
                    <a:pt x="1001" y="68"/>
                  </a:lnTo>
                  <a:lnTo>
                    <a:pt x="994" y="70"/>
                  </a:lnTo>
                  <a:lnTo>
                    <a:pt x="988" y="72"/>
                  </a:lnTo>
                  <a:lnTo>
                    <a:pt x="973" y="73"/>
                  </a:lnTo>
                  <a:lnTo>
                    <a:pt x="958" y="72"/>
                  </a:lnTo>
                  <a:lnTo>
                    <a:pt x="944" y="69"/>
                  </a:lnTo>
                  <a:lnTo>
                    <a:pt x="929" y="68"/>
                  </a:lnTo>
                  <a:lnTo>
                    <a:pt x="912" y="65"/>
                  </a:lnTo>
                  <a:lnTo>
                    <a:pt x="896" y="65"/>
                  </a:lnTo>
                  <a:lnTo>
                    <a:pt x="888" y="65"/>
                  </a:lnTo>
                  <a:lnTo>
                    <a:pt x="878" y="66"/>
                  </a:lnTo>
                  <a:lnTo>
                    <a:pt x="869" y="69"/>
                  </a:lnTo>
                  <a:lnTo>
                    <a:pt x="861" y="72"/>
                  </a:lnTo>
                  <a:lnTo>
                    <a:pt x="856" y="76"/>
                  </a:lnTo>
                  <a:lnTo>
                    <a:pt x="848" y="84"/>
                  </a:lnTo>
                  <a:lnTo>
                    <a:pt x="844" y="88"/>
                  </a:lnTo>
                  <a:lnTo>
                    <a:pt x="840" y="92"/>
                  </a:lnTo>
                  <a:lnTo>
                    <a:pt x="836" y="94"/>
                  </a:lnTo>
                  <a:lnTo>
                    <a:pt x="830" y="96"/>
                  </a:lnTo>
                  <a:lnTo>
                    <a:pt x="818" y="96"/>
                  </a:lnTo>
                  <a:lnTo>
                    <a:pt x="805" y="96"/>
                  </a:lnTo>
                  <a:lnTo>
                    <a:pt x="790" y="96"/>
                  </a:lnTo>
                  <a:lnTo>
                    <a:pt x="770" y="96"/>
                  </a:lnTo>
                  <a:lnTo>
                    <a:pt x="762" y="114"/>
                  </a:lnTo>
                  <a:lnTo>
                    <a:pt x="744" y="156"/>
                  </a:lnTo>
                  <a:lnTo>
                    <a:pt x="737" y="168"/>
                  </a:lnTo>
                  <a:lnTo>
                    <a:pt x="730" y="178"/>
                  </a:lnTo>
                  <a:lnTo>
                    <a:pt x="722" y="188"/>
                  </a:lnTo>
                  <a:lnTo>
                    <a:pt x="714" y="197"/>
                  </a:lnTo>
                  <a:lnTo>
                    <a:pt x="706" y="205"/>
                  </a:lnTo>
                  <a:lnTo>
                    <a:pt x="697" y="212"/>
                  </a:lnTo>
                  <a:lnTo>
                    <a:pt x="689" y="214"/>
                  </a:lnTo>
                  <a:lnTo>
                    <a:pt x="680" y="216"/>
                  </a:lnTo>
                  <a:lnTo>
                    <a:pt x="674" y="216"/>
                  </a:lnTo>
                  <a:lnTo>
                    <a:pt x="669" y="213"/>
                  </a:lnTo>
                  <a:lnTo>
                    <a:pt x="662" y="210"/>
                  </a:lnTo>
                  <a:lnTo>
                    <a:pt x="654" y="205"/>
                  </a:lnTo>
                  <a:lnTo>
                    <a:pt x="638" y="194"/>
                  </a:lnTo>
                  <a:lnTo>
                    <a:pt x="622" y="180"/>
                  </a:lnTo>
                  <a:lnTo>
                    <a:pt x="608" y="165"/>
                  </a:lnTo>
                  <a:lnTo>
                    <a:pt x="596" y="150"/>
                  </a:lnTo>
                  <a:lnTo>
                    <a:pt x="590" y="144"/>
                  </a:lnTo>
                  <a:lnTo>
                    <a:pt x="586" y="137"/>
                  </a:lnTo>
                  <a:lnTo>
                    <a:pt x="585" y="130"/>
                  </a:lnTo>
                  <a:lnTo>
                    <a:pt x="584" y="126"/>
                  </a:lnTo>
                  <a:lnTo>
                    <a:pt x="584" y="114"/>
                  </a:lnTo>
                  <a:lnTo>
                    <a:pt x="584" y="106"/>
                  </a:lnTo>
                  <a:lnTo>
                    <a:pt x="584" y="98"/>
                  </a:lnTo>
                  <a:lnTo>
                    <a:pt x="584" y="84"/>
                  </a:lnTo>
                  <a:lnTo>
                    <a:pt x="576" y="81"/>
                  </a:lnTo>
                  <a:lnTo>
                    <a:pt x="569" y="77"/>
                  </a:lnTo>
                  <a:lnTo>
                    <a:pt x="564" y="72"/>
                  </a:lnTo>
                  <a:lnTo>
                    <a:pt x="557" y="65"/>
                  </a:lnTo>
                  <a:lnTo>
                    <a:pt x="548" y="52"/>
                  </a:lnTo>
                  <a:lnTo>
                    <a:pt x="537" y="37"/>
                  </a:lnTo>
                  <a:lnTo>
                    <a:pt x="528" y="22"/>
                  </a:lnTo>
                  <a:lnTo>
                    <a:pt x="517" y="10"/>
                  </a:lnTo>
                  <a:lnTo>
                    <a:pt x="510" y="6"/>
                  </a:lnTo>
                  <a:lnTo>
                    <a:pt x="504" y="2"/>
                  </a:lnTo>
                  <a:lnTo>
                    <a:pt x="496" y="0"/>
                  </a:lnTo>
                  <a:lnTo>
                    <a:pt x="488" y="0"/>
                  </a:lnTo>
                  <a:lnTo>
                    <a:pt x="469" y="0"/>
                  </a:lnTo>
                  <a:lnTo>
                    <a:pt x="452" y="2"/>
                  </a:lnTo>
                  <a:lnTo>
                    <a:pt x="437" y="8"/>
                  </a:lnTo>
                  <a:lnTo>
                    <a:pt x="423" y="13"/>
                  </a:lnTo>
                  <a:lnTo>
                    <a:pt x="409" y="20"/>
                  </a:lnTo>
                  <a:lnTo>
                    <a:pt x="396" y="28"/>
                  </a:lnTo>
                  <a:lnTo>
                    <a:pt x="384" y="36"/>
                  </a:lnTo>
                  <a:lnTo>
                    <a:pt x="373" y="45"/>
                  </a:lnTo>
                  <a:lnTo>
                    <a:pt x="351" y="62"/>
                  </a:lnTo>
                  <a:lnTo>
                    <a:pt x="328" y="81"/>
                  </a:lnTo>
                  <a:lnTo>
                    <a:pt x="316" y="89"/>
                  </a:lnTo>
                  <a:lnTo>
                    <a:pt x="304" y="96"/>
                  </a:lnTo>
                  <a:lnTo>
                    <a:pt x="291" y="102"/>
                  </a:lnTo>
                  <a:lnTo>
                    <a:pt x="276" y="108"/>
                  </a:lnTo>
                  <a:lnTo>
                    <a:pt x="253" y="110"/>
                  </a:lnTo>
                  <a:lnTo>
                    <a:pt x="231" y="110"/>
                  </a:lnTo>
                  <a:lnTo>
                    <a:pt x="208" y="110"/>
                  </a:lnTo>
                  <a:lnTo>
                    <a:pt x="185" y="109"/>
                  </a:lnTo>
                  <a:lnTo>
                    <a:pt x="175" y="109"/>
                  </a:lnTo>
                  <a:lnTo>
                    <a:pt x="164" y="110"/>
                  </a:lnTo>
                  <a:lnTo>
                    <a:pt x="153" y="112"/>
                  </a:lnTo>
                  <a:lnTo>
                    <a:pt x="144" y="114"/>
                  </a:lnTo>
                  <a:lnTo>
                    <a:pt x="135" y="118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8" y="138"/>
                  </a:lnTo>
                  <a:lnTo>
                    <a:pt x="97" y="130"/>
                  </a:lnTo>
                  <a:lnTo>
                    <a:pt x="87" y="121"/>
                  </a:lnTo>
                  <a:lnTo>
                    <a:pt x="80" y="116"/>
                  </a:lnTo>
                  <a:lnTo>
                    <a:pt x="73" y="112"/>
                  </a:lnTo>
                  <a:lnTo>
                    <a:pt x="67" y="109"/>
                  </a:lnTo>
                  <a:lnTo>
                    <a:pt x="60" y="108"/>
                  </a:lnTo>
                  <a:lnTo>
                    <a:pt x="55" y="108"/>
                  </a:lnTo>
                  <a:lnTo>
                    <a:pt x="51" y="109"/>
                  </a:lnTo>
                  <a:lnTo>
                    <a:pt x="47" y="110"/>
                  </a:lnTo>
                  <a:lnTo>
                    <a:pt x="43" y="113"/>
                  </a:lnTo>
                  <a:lnTo>
                    <a:pt x="37" y="118"/>
                  </a:lnTo>
                  <a:lnTo>
                    <a:pt x="32" y="124"/>
                  </a:lnTo>
                  <a:lnTo>
                    <a:pt x="27" y="132"/>
                  </a:lnTo>
                  <a:lnTo>
                    <a:pt x="20" y="138"/>
                  </a:lnTo>
                  <a:lnTo>
                    <a:pt x="11" y="145"/>
                  </a:lnTo>
                  <a:lnTo>
                    <a:pt x="0" y="150"/>
                  </a:lnTo>
                  <a:lnTo>
                    <a:pt x="216" y="801"/>
                  </a:lnTo>
                  <a:lnTo>
                    <a:pt x="217" y="805"/>
                  </a:lnTo>
                  <a:lnTo>
                    <a:pt x="219" y="810"/>
                  </a:lnTo>
                  <a:lnTo>
                    <a:pt x="221" y="815"/>
                  </a:lnTo>
                  <a:lnTo>
                    <a:pt x="224" y="819"/>
                  </a:lnTo>
                  <a:lnTo>
                    <a:pt x="228" y="823"/>
                  </a:lnTo>
                  <a:lnTo>
                    <a:pt x="232" y="827"/>
                  </a:lnTo>
                  <a:lnTo>
                    <a:pt x="236" y="830"/>
                  </a:lnTo>
                  <a:lnTo>
                    <a:pt x="240" y="830"/>
                  </a:lnTo>
                  <a:lnTo>
                    <a:pt x="251" y="829"/>
                  </a:lnTo>
                  <a:lnTo>
                    <a:pt x="260" y="826"/>
                  </a:lnTo>
                  <a:lnTo>
                    <a:pt x="268" y="821"/>
                  </a:lnTo>
                  <a:lnTo>
                    <a:pt x="275" y="814"/>
                  </a:lnTo>
                  <a:lnTo>
                    <a:pt x="280" y="806"/>
                  </a:lnTo>
                  <a:lnTo>
                    <a:pt x="285" y="798"/>
                  </a:lnTo>
                  <a:lnTo>
                    <a:pt x="289" y="789"/>
                  </a:lnTo>
                  <a:lnTo>
                    <a:pt x="293" y="779"/>
                  </a:lnTo>
                  <a:lnTo>
                    <a:pt x="303" y="761"/>
                  </a:lnTo>
                  <a:lnTo>
                    <a:pt x="312" y="743"/>
                  </a:lnTo>
                  <a:lnTo>
                    <a:pt x="319" y="738"/>
                  </a:lnTo>
                  <a:lnTo>
                    <a:pt x="325" y="733"/>
                  </a:lnTo>
                  <a:lnTo>
                    <a:pt x="333" y="729"/>
                  </a:lnTo>
                  <a:lnTo>
                    <a:pt x="343" y="727"/>
                  </a:lnTo>
                  <a:lnTo>
                    <a:pt x="351" y="729"/>
                  </a:lnTo>
                  <a:lnTo>
                    <a:pt x="361" y="731"/>
                  </a:lnTo>
                  <a:lnTo>
                    <a:pt x="372" y="737"/>
                  </a:lnTo>
                  <a:lnTo>
                    <a:pt x="383" y="742"/>
                  </a:lnTo>
                  <a:lnTo>
                    <a:pt x="393" y="749"/>
                  </a:lnTo>
                  <a:lnTo>
                    <a:pt x="401" y="755"/>
                  </a:lnTo>
                  <a:lnTo>
                    <a:pt x="404" y="759"/>
                  </a:lnTo>
                  <a:lnTo>
                    <a:pt x="407" y="763"/>
                  </a:lnTo>
                  <a:lnTo>
                    <a:pt x="408" y="766"/>
                  </a:lnTo>
                  <a:lnTo>
                    <a:pt x="409" y="770"/>
                  </a:lnTo>
                  <a:lnTo>
                    <a:pt x="409" y="779"/>
                  </a:lnTo>
                  <a:lnTo>
                    <a:pt x="411" y="787"/>
                  </a:lnTo>
                  <a:lnTo>
                    <a:pt x="412" y="794"/>
                  </a:lnTo>
                  <a:lnTo>
                    <a:pt x="415" y="801"/>
                  </a:lnTo>
                  <a:lnTo>
                    <a:pt x="420" y="811"/>
                  </a:lnTo>
                  <a:lnTo>
                    <a:pt x="427" y="821"/>
                  </a:lnTo>
                  <a:lnTo>
                    <a:pt x="433" y="831"/>
                  </a:lnTo>
                  <a:lnTo>
                    <a:pt x="440" y="843"/>
                  </a:lnTo>
                  <a:lnTo>
                    <a:pt x="441" y="851"/>
                  </a:lnTo>
                  <a:lnTo>
                    <a:pt x="444" y="861"/>
                  </a:lnTo>
                  <a:lnTo>
                    <a:pt x="445" y="871"/>
                  </a:lnTo>
                  <a:lnTo>
                    <a:pt x="445" y="885"/>
                  </a:lnTo>
                  <a:lnTo>
                    <a:pt x="453" y="883"/>
                  </a:lnTo>
                  <a:lnTo>
                    <a:pt x="463" y="882"/>
                  </a:lnTo>
                  <a:lnTo>
                    <a:pt x="473" y="882"/>
                  </a:lnTo>
                  <a:lnTo>
                    <a:pt x="485" y="882"/>
                  </a:lnTo>
                  <a:lnTo>
                    <a:pt x="512" y="883"/>
                  </a:lnTo>
                  <a:lnTo>
                    <a:pt x="536" y="885"/>
                  </a:lnTo>
                  <a:lnTo>
                    <a:pt x="550" y="885"/>
                  </a:lnTo>
                  <a:lnTo>
                    <a:pt x="564" y="883"/>
                  </a:lnTo>
                  <a:lnTo>
                    <a:pt x="577" y="881"/>
                  </a:lnTo>
                  <a:lnTo>
                    <a:pt x="589" y="879"/>
                  </a:lnTo>
                  <a:lnTo>
                    <a:pt x="613" y="873"/>
                  </a:lnTo>
                  <a:lnTo>
                    <a:pt x="636" y="866"/>
                  </a:lnTo>
                  <a:lnTo>
                    <a:pt x="657" y="859"/>
                  </a:lnTo>
                  <a:lnTo>
                    <a:pt x="678" y="854"/>
                  </a:lnTo>
                  <a:lnTo>
                    <a:pt x="700" y="850"/>
                  </a:lnTo>
                  <a:lnTo>
                    <a:pt x="722" y="849"/>
                  </a:lnTo>
                  <a:lnTo>
                    <a:pt x="734" y="849"/>
                  </a:lnTo>
                  <a:lnTo>
                    <a:pt x="746" y="851"/>
                  </a:lnTo>
                  <a:lnTo>
                    <a:pt x="757" y="855"/>
                  </a:lnTo>
                  <a:lnTo>
                    <a:pt x="768" y="859"/>
                  </a:lnTo>
                  <a:lnTo>
                    <a:pt x="778" y="865"/>
                  </a:lnTo>
                  <a:lnTo>
                    <a:pt x="789" y="871"/>
                  </a:lnTo>
                  <a:lnTo>
                    <a:pt x="798" y="879"/>
                  </a:lnTo>
                  <a:lnTo>
                    <a:pt x="806" y="887"/>
                  </a:lnTo>
                  <a:lnTo>
                    <a:pt x="814" y="897"/>
                  </a:lnTo>
                  <a:lnTo>
                    <a:pt x="822" y="906"/>
                  </a:lnTo>
                  <a:lnTo>
                    <a:pt x="829" y="915"/>
                  </a:lnTo>
                  <a:lnTo>
                    <a:pt x="836" y="925"/>
                  </a:lnTo>
                  <a:lnTo>
                    <a:pt x="846" y="945"/>
                  </a:lnTo>
                  <a:lnTo>
                    <a:pt x="854" y="963"/>
                  </a:lnTo>
                  <a:lnTo>
                    <a:pt x="873" y="96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9197183" y="4775995"/>
              <a:ext cx="376237" cy="985837"/>
            </a:xfrm>
            <a:custGeom>
              <a:avLst/>
              <a:gdLst>
                <a:gd name="T0" fmla="*/ 182 w 774"/>
                <a:gd name="T1" fmla="*/ 778 h 2035"/>
                <a:gd name="T2" fmla="*/ 201 w 774"/>
                <a:gd name="T3" fmla="*/ 763 h 2035"/>
                <a:gd name="T4" fmla="*/ 201 w 774"/>
                <a:gd name="T5" fmla="*/ 726 h 2035"/>
                <a:gd name="T6" fmla="*/ 181 w 774"/>
                <a:gd name="T7" fmla="*/ 677 h 2035"/>
                <a:gd name="T8" fmla="*/ 188 w 774"/>
                <a:gd name="T9" fmla="*/ 634 h 2035"/>
                <a:gd name="T10" fmla="*/ 234 w 774"/>
                <a:gd name="T11" fmla="*/ 571 h 2035"/>
                <a:gd name="T12" fmla="*/ 334 w 774"/>
                <a:gd name="T13" fmla="*/ 563 h 2035"/>
                <a:gd name="T14" fmla="*/ 437 w 774"/>
                <a:gd name="T15" fmla="*/ 542 h 2035"/>
                <a:gd name="T16" fmla="*/ 485 w 774"/>
                <a:gd name="T17" fmla="*/ 513 h 2035"/>
                <a:gd name="T18" fmla="*/ 507 w 774"/>
                <a:gd name="T19" fmla="*/ 474 h 2035"/>
                <a:gd name="T20" fmla="*/ 510 w 774"/>
                <a:gd name="T21" fmla="*/ 434 h 2035"/>
                <a:gd name="T22" fmla="*/ 482 w 774"/>
                <a:gd name="T23" fmla="*/ 393 h 2035"/>
                <a:gd name="T24" fmla="*/ 469 w 774"/>
                <a:gd name="T25" fmla="*/ 361 h 2035"/>
                <a:gd name="T26" fmla="*/ 491 w 774"/>
                <a:gd name="T27" fmla="*/ 337 h 2035"/>
                <a:gd name="T28" fmla="*/ 545 w 774"/>
                <a:gd name="T29" fmla="*/ 301 h 2035"/>
                <a:gd name="T30" fmla="*/ 533 w 774"/>
                <a:gd name="T31" fmla="*/ 185 h 2035"/>
                <a:gd name="T32" fmla="*/ 495 w 774"/>
                <a:gd name="T33" fmla="*/ 192 h 2035"/>
                <a:gd name="T34" fmla="*/ 422 w 774"/>
                <a:gd name="T35" fmla="*/ 168 h 2035"/>
                <a:gd name="T36" fmla="*/ 501 w 774"/>
                <a:gd name="T37" fmla="*/ 8 h 2035"/>
                <a:gd name="T38" fmla="*/ 591 w 774"/>
                <a:gd name="T39" fmla="*/ 56 h 2035"/>
                <a:gd name="T40" fmla="*/ 606 w 774"/>
                <a:gd name="T41" fmla="*/ 86 h 2035"/>
                <a:gd name="T42" fmla="*/ 614 w 774"/>
                <a:gd name="T43" fmla="*/ 144 h 2035"/>
                <a:gd name="T44" fmla="*/ 638 w 774"/>
                <a:gd name="T45" fmla="*/ 148 h 2035"/>
                <a:gd name="T46" fmla="*/ 671 w 774"/>
                <a:gd name="T47" fmla="*/ 129 h 2035"/>
                <a:gd name="T48" fmla="*/ 703 w 774"/>
                <a:gd name="T49" fmla="*/ 242 h 2035"/>
                <a:gd name="T50" fmla="*/ 759 w 774"/>
                <a:gd name="T51" fmla="*/ 461 h 2035"/>
                <a:gd name="T52" fmla="*/ 767 w 774"/>
                <a:gd name="T53" fmla="*/ 815 h 2035"/>
                <a:gd name="T54" fmla="*/ 774 w 774"/>
                <a:gd name="T55" fmla="*/ 1135 h 2035"/>
                <a:gd name="T56" fmla="*/ 758 w 774"/>
                <a:gd name="T57" fmla="*/ 1360 h 2035"/>
                <a:gd name="T58" fmla="*/ 693 w 774"/>
                <a:gd name="T59" fmla="*/ 1550 h 2035"/>
                <a:gd name="T60" fmla="*/ 618 w 774"/>
                <a:gd name="T61" fmla="*/ 1665 h 2035"/>
                <a:gd name="T62" fmla="*/ 557 w 774"/>
                <a:gd name="T63" fmla="*/ 1715 h 2035"/>
                <a:gd name="T64" fmla="*/ 482 w 774"/>
                <a:gd name="T65" fmla="*/ 1733 h 2035"/>
                <a:gd name="T66" fmla="*/ 433 w 774"/>
                <a:gd name="T67" fmla="*/ 1703 h 2035"/>
                <a:gd name="T68" fmla="*/ 402 w 774"/>
                <a:gd name="T69" fmla="*/ 1668 h 2035"/>
                <a:gd name="T70" fmla="*/ 353 w 774"/>
                <a:gd name="T71" fmla="*/ 1692 h 2035"/>
                <a:gd name="T72" fmla="*/ 330 w 774"/>
                <a:gd name="T73" fmla="*/ 1733 h 2035"/>
                <a:gd name="T74" fmla="*/ 326 w 774"/>
                <a:gd name="T75" fmla="*/ 1859 h 2035"/>
                <a:gd name="T76" fmla="*/ 252 w 774"/>
                <a:gd name="T77" fmla="*/ 1944 h 2035"/>
                <a:gd name="T78" fmla="*/ 248 w 774"/>
                <a:gd name="T79" fmla="*/ 1976 h 2035"/>
                <a:gd name="T80" fmla="*/ 261 w 774"/>
                <a:gd name="T81" fmla="*/ 2015 h 2035"/>
                <a:gd name="T82" fmla="*/ 212 w 774"/>
                <a:gd name="T83" fmla="*/ 1961 h 2035"/>
                <a:gd name="T84" fmla="*/ 212 w 774"/>
                <a:gd name="T85" fmla="*/ 1905 h 2035"/>
                <a:gd name="T86" fmla="*/ 264 w 774"/>
                <a:gd name="T87" fmla="*/ 1844 h 2035"/>
                <a:gd name="T88" fmla="*/ 222 w 774"/>
                <a:gd name="T89" fmla="*/ 1721 h 2035"/>
                <a:gd name="T90" fmla="*/ 136 w 774"/>
                <a:gd name="T91" fmla="*/ 1587 h 2035"/>
                <a:gd name="T92" fmla="*/ 48 w 774"/>
                <a:gd name="T93" fmla="*/ 1500 h 2035"/>
                <a:gd name="T94" fmla="*/ 9 w 774"/>
                <a:gd name="T95" fmla="*/ 1414 h 2035"/>
                <a:gd name="T96" fmla="*/ 34 w 774"/>
                <a:gd name="T97" fmla="*/ 1291 h 2035"/>
                <a:gd name="T98" fmla="*/ 114 w 774"/>
                <a:gd name="T99" fmla="*/ 1243 h 2035"/>
                <a:gd name="T100" fmla="*/ 253 w 774"/>
                <a:gd name="T101" fmla="*/ 1222 h 2035"/>
                <a:gd name="T102" fmla="*/ 229 w 774"/>
                <a:gd name="T103" fmla="*/ 1055 h 2035"/>
                <a:gd name="T104" fmla="*/ 172 w 774"/>
                <a:gd name="T105" fmla="*/ 869 h 203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74"/>
                <a:gd name="T160" fmla="*/ 0 h 2035"/>
                <a:gd name="T161" fmla="*/ 774 w 774"/>
                <a:gd name="T162" fmla="*/ 2035 h 203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74" h="2035">
                  <a:moveTo>
                    <a:pt x="138" y="782"/>
                  </a:moveTo>
                  <a:lnTo>
                    <a:pt x="150" y="782"/>
                  </a:lnTo>
                  <a:lnTo>
                    <a:pt x="161" y="782"/>
                  </a:lnTo>
                  <a:lnTo>
                    <a:pt x="173" y="781"/>
                  </a:lnTo>
                  <a:lnTo>
                    <a:pt x="182" y="778"/>
                  </a:lnTo>
                  <a:lnTo>
                    <a:pt x="188" y="775"/>
                  </a:lnTo>
                  <a:lnTo>
                    <a:pt x="192" y="774"/>
                  </a:lnTo>
                  <a:lnTo>
                    <a:pt x="196" y="771"/>
                  </a:lnTo>
                  <a:lnTo>
                    <a:pt x="198" y="767"/>
                  </a:lnTo>
                  <a:lnTo>
                    <a:pt x="201" y="763"/>
                  </a:lnTo>
                  <a:lnTo>
                    <a:pt x="202" y="758"/>
                  </a:lnTo>
                  <a:lnTo>
                    <a:pt x="204" y="753"/>
                  </a:lnTo>
                  <a:lnTo>
                    <a:pt x="205" y="746"/>
                  </a:lnTo>
                  <a:lnTo>
                    <a:pt x="204" y="735"/>
                  </a:lnTo>
                  <a:lnTo>
                    <a:pt x="201" y="726"/>
                  </a:lnTo>
                  <a:lnTo>
                    <a:pt x="197" y="718"/>
                  </a:lnTo>
                  <a:lnTo>
                    <a:pt x="193" y="709"/>
                  </a:lnTo>
                  <a:lnTo>
                    <a:pt x="188" y="699"/>
                  </a:lnTo>
                  <a:lnTo>
                    <a:pt x="184" y="689"/>
                  </a:lnTo>
                  <a:lnTo>
                    <a:pt x="181" y="677"/>
                  </a:lnTo>
                  <a:lnTo>
                    <a:pt x="181" y="662"/>
                  </a:lnTo>
                  <a:lnTo>
                    <a:pt x="181" y="655"/>
                  </a:lnTo>
                  <a:lnTo>
                    <a:pt x="182" y="649"/>
                  </a:lnTo>
                  <a:lnTo>
                    <a:pt x="185" y="642"/>
                  </a:lnTo>
                  <a:lnTo>
                    <a:pt x="188" y="634"/>
                  </a:lnTo>
                  <a:lnTo>
                    <a:pt x="196" y="618"/>
                  </a:lnTo>
                  <a:lnTo>
                    <a:pt x="205" y="602"/>
                  </a:lnTo>
                  <a:lnTo>
                    <a:pt x="217" y="589"/>
                  </a:lnTo>
                  <a:lnTo>
                    <a:pt x="229" y="577"/>
                  </a:lnTo>
                  <a:lnTo>
                    <a:pt x="234" y="571"/>
                  </a:lnTo>
                  <a:lnTo>
                    <a:pt x="241" y="569"/>
                  </a:lnTo>
                  <a:lnTo>
                    <a:pt x="246" y="566"/>
                  </a:lnTo>
                  <a:lnTo>
                    <a:pt x="253" y="566"/>
                  </a:lnTo>
                  <a:lnTo>
                    <a:pt x="292" y="565"/>
                  </a:lnTo>
                  <a:lnTo>
                    <a:pt x="334" y="563"/>
                  </a:lnTo>
                  <a:lnTo>
                    <a:pt x="356" y="561"/>
                  </a:lnTo>
                  <a:lnTo>
                    <a:pt x="377" y="558"/>
                  </a:lnTo>
                  <a:lnTo>
                    <a:pt x="398" y="554"/>
                  </a:lnTo>
                  <a:lnTo>
                    <a:pt x="418" y="549"/>
                  </a:lnTo>
                  <a:lnTo>
                    <a:pt x="437" y="542"/>
                  </a:lnTo>
                  <a:lnTo>
                    <a:pt x="455" y="534"/>
                  </a:lnTo>
                  <a:lnTo>
                    <a:pt x="463" y="529"/>
                  </a:lnTo>
                  <a:lnTo>
                    <a:pt x="471" y="523"/>
                  </a:lnTo>
                  <a:lnTo>
                    <a:pt x="478" y="518"/>
                  </a:lnTo>
                  <a:lnTo>
                    <a:pt x="485" y="513"/>
                  </a:lnTo>
                  <a:lnTo>
                    <a:pt x="490" y="506"/>
                  </a:lnTo>
                  <a:lnTo>
                    <a:pt x="495" y="499"/>
                  </a:lnTo>
                  <a:lnTo>
                    <a:pt x="501" y="491"/>
                  </a:lnTo>
                  <a:lnTo>
                    <a:pt x="505" y="483"/>
                  </a:lnTo>
                  <a:lnTo>
                    <a:pt x="507" y="474"/>
                  </a:lnTo>
                  <a:lnTo>
                    <a:pt x="510" y="465"/>
                  </a:lnTo>
                  <a:lnTo>
                    <a:pt x="511" y="455"/>
                  </a:lnTo>
                  <a:lnTo>
                    <a:pt x="511" y="445"/>
                  </a:lnTo>
                  <a:lnTo>
                    <a:pt x="511" y="439"/>
                  </a:lnTo>
                  <a:lnTo>
                    <a:pt x="510" y="434"/>
                  </a:lnTo>
                  <a:lnTo>
                    <a:pt x="507" y="429"/>
                  </a:lnTo>
                  <a:lnTo>
                    <a:pt x="505" y="423"/>
                  </a:lnTo>
                  <a:lnTo>
                    <a:pt x="498" y="413"/>
                  </a:lnTo>
                  <a:lnTo>
                    <a:pt x="490" y="404"/>
                  </a:lnTo>
                  <a:lnTo>
                    <a:pt x="482" y="393"/>
                  </a:lnTo>
                  <a:lnTo>
                    <a:pt x="475" y="382"/>
                  </a:lnTo>
                  <a:lnTo>
                    <a:pt x="473" y="377"/>
                  </a:lnTo>
                  <a:lnTo>
                    <a:pt x="471" y="372"/>
                  </a:lnTo>
                  <a:lnTo>
                    <a:pt x="470" y="366"/>
                  </a:lnTo>
                  <a:lnTo>
                    <a:pt x="469" y="361"/>
                  </a:lnTo>
                  <a:lnTo>
                    <a:pt x="470" y="357"/>
                  </a:lnTo>
                  <a:lnTo>
                    <a:pt x="473" y="353"/>
                  </a:lnTo>
                  <a:lnTo>
                    <a:pt x="475" y="349"/>
                  </a:lnTo>
                  <a:lnTo>
                    <a:pt x="479" y="345"/>
                  </a:lnTo>
                  <a:lnTo>
                    <a:pt x="491" y="337"/>
                  </a:lnTo>
                  <a:lnTo>
                    <a:pt x="505" y="329"/>
                  </a:lnTo>
                  <a:lnTo>
                    <a:pt x="519" y="321"/>
                  </a:lnTo>
                  <a:lnTo>
                    <a:pt x="533" y="312"/>
                  </a:lnTo>
                  <a:lnTo>
                    <a:pt x="539" y="306"/>
                  </a:lnTo>
                  <a:lnTo>
                    <a:pt x="545" y="301"/>
                  </a:lnTo>
                  <a:lnTo>
                    <a:pt x="550" y="296"/>
                  </a:lnTo>
                  <a:lnTo>
                    <a:pt x="554" y="289"/>
                  </a:lnTo>
                  <a:lnTo>
                    <a:pt x="554" y="193"/>
                  </a:lnTo>
                  <a:lnTo>
                    <a:pt x="542" y="188"/>
                  </a:lnTo>
                  <a:lnTo>
                    <a:pt x="533" y="185"/>
                  </a:lnTo>
                  <a:lnTo>
                    <a:pt x="526" y="185"/>
                  </a:lnTo>
                  <a:lnTo>
                    <a:pt x="519" y="185"/>
                  </a:lnTo>
                  <a:lnTo>
                    <a:pt x="513" y="188"/>
                  </a:lnTo>
                  <a:lnTo>
                    <a:pt x="506" y="190"/>
                  </a:lnTo>
                  <a:lnTo>
                    <a:pt x="495" y="192"/>
                  </a:lnTo>
                  <a:lnTo>
                    <a:pt x="482" y="193"/>
                  </a:lnTo>
                  <a:lnTo>
                    <a:pt x="473" y="190"/>
                  </a:lnTo>
                  <a:lnTo>
                    <a:pt x="459" y="185"/>
                  </a:lnTo>
                  <a:lnTo>
                    <a:pt x="442" y="177"/>
                  </a:lnTo>
                  <a:lnTo>
                    <a:pt x="422" y="168"/>
                  </a:lnTo>
                  <a:lnTo>
                    <a:pt x="389" y="152"/>
                  </a:lnTo>
                  <a:lnTo>
                    <a:pt x="373" y="144"/>
                  </a:lnTo>
                  <a:lnTo>
                    <a:pt x="475" y="0"/>
                  </a:lnTo>
                  <a:lnTo>
                    <a:pt x="485" y="2"/>
                  </a:lnTo>
                  <a:lnTo>
                    <a:pt x="501" y="8"/>
                  </a:lnTo>
                  <a:lnTo>
                    <a:pt x="521" y="17"/>
                  </a:lnTo>
                  <a:lnTo>
                    <a:pt x="543" y="28"/>
                  </a:lnTo>
                  <a:lnTo>
                    <a:pt x="565" y="40"/>
                  </a:lnTo>
                  <a:lnTo>
                    <a:pt x="583" y="50"/>
                  </a:lnTo>
                  <a:lnTo>
                    <a:pt x="591" y="56"/>
                  </a:lnTo>
                  <a:lnTo>
                    <a:pt x="597" y="60"/>
                  </a:lnTo>
                  <a:lnTo>
                    <a:pt x="601" y="64"/>
                  </a:lnTo>
                  <a:lnTo>
                    <a:pt x="602" y="66"/>
                  </a:lnTo>
                  <a:lnTo>
                    <a:pt x="605" y="74"/>
                  </a:lnTo>
                  <a:lnTo>
                    <a:pt x="606" y="86"/>
                  </a:lnTo>
                  <a:lnTo>
                    <a:pt x="607" y="101"/>
                  </a:lnTo>
                  <a:lnTo>
                    <a:pt x="607" y="114"/>
                  </a:lnTo>
                  <a:lnTo>
                    <a:pt x="609" y="128"/>
                  </a:lnTo>
                  <a:lnTo>
                    <a:pt x="611" y="140"/>
                  </a:lnTo>
                  <a:lnTo>
                    <a:pt x="614" y="144"/>
                  </a:lnTo>
                  <a:lnTo>
                    <a:pt x="617" y="148"/>
                  </a:lnTo>
                  <a:lnTo>
                    <a:pt x="621" y="149"/>
                  </a:lnTo>
                  <a:lnTo>
                    <a:pt x="626" y="150"/>
                  </a:lnTo>
                  <a:lnTo>
                    <a:pt x="633" y="149"/>
                  </a:lnTo>
                  <a:lnTo>
                    <a:pt x="638" y="148"/>
                  </a:lnTo>
                  <a:lnTo>
                    <a:pt x="645" y="144"/>
                  </a:lnTo>
                  <a:lnTo>
                    <a:pt x="651" y="141"/>
                  </a:lnTo>
                  <a:lnTo>
                    <a:pt x="657" y="137"/>
                  </a:lnTo>
                  <a:lnTo>
                    <a:pt x="665" y="133"/>
                  </a:lnTo>
                  <a:lnTo>
                    <a:pt x="671" y="129"/>
                  </a:lnTo>
                  <a:lnTo>
                    <a:pt x="681" y="126"/>
                  </a:lnTo>
                  <a:lnTo>
                    <a:pt x="683" y="152"/>
                  </a:lnTo>
                  <a:lnTo>
                    <a:pt x="689" y="180"/>
                  </a:lnTo>
                  <a:lnTo>
                    <a:pt x="695" y="210"/>
                  </a:lnTo>
                  <a:lnTo>
                    <a:pt x="703" y="242"/>
                  </a:lnTo>
                  <a:lnTo>
                    <a:pt x="714" y="277"/>
                  </a:lnTo>
                  <a:lnTo>
                    <a:pt x="727" y="313"/>
                  </a:lnTo>
                  <a:lnTo>
                    <a:pt x="742" y="352"/>
                  </a:lnTo>
                  <a:lnTo>
                    <a:pt x="758" y="392"/>
                  </a:lnTo>
                  <a:lnTo>
                    <a:pt x="759" y="461"/>
                  </a:lnTo>
                  <a:lnTo>
                    <a:pt x="759" y="531"/>
                  </a:lnTo>
                  <a:lnTo>
                    <a:pt x="762" y="602"/>
                  </a:lnTo>
                  <a:lnTo>
                    <a:pt x="763" y="674"/>
                  </a:lnTo>
                  <a:lnTo>
                    <a:pt x="766" y="745"/>
                  </a:lnTo>
                  <a:lnTo>
                    <a:pt x="767" y="815"/>
                  </a:lnTo>
                  <a:lnTo>
                    <a:pt x="770" y="883"/>
                  </a:lnTo>
                  <a:lnTo>
                    <a:pt x="773" y="950"/>
                  </a:lnTo>
                  <a:lnTo>
                    <a:pt x="774" y="1015"/>
                  </a:lnTo>
                  <a:lnTo>
                    <a:pt x="774" y="1076"/>
                  </a:lnTo>
                  <a:lnTo>
                    <a:pt x="774" y="1135"/>
                  </a:lnTo>
                  <a:lnTo>
                    <a:pt x="774" y="1190"/>
                  </a:lnTo>
                  <a:lnTo>
                    <a:pt x="771" y="1240"/>
                  </a:lnTo>
                  <a:lnTo>
                    <a:pt x="769" y="1286"/>
                  </a:lnTo>
                  <a:lnTo>
                    <a:pt x="765" y="1326"/>
                  </a:lnTo>
                  <a:lnTo>
                    <a:pt x="758" y="1360"/>
                  </a:lnTo>
                  <a:lnTo>
                    <a:pt x="747" y="1403"/>
                  </a:lnTo>
                  <a:lnTo>
                    <a:pt x="730" y="1456"/>
                  </a:lnTo>
                  <a:lnTo>
                    <a:pt x="719" y="1487"/>
                  </a:lnTo>
                  <a:lnTo>
                    <a:pt x="706" y="1518"/>
                  </a:lnTo>
                  <a:lnTo>
                    <a:pt x="693" y="1550"/>
                  </a:lnTo>
                  <a:lnTo>
                    <a:pt x="677" y="1581"/>
                  </a:lnTo>
                  <a:lnTo>
                    <a:pt x="659" y="1611"/>
                  </a:lnTo>
                  <a:lnTo>
                    <a:pt x="639" y="1639"/>
                  </a:lnTo>
                  <a:lnTo>
                    <a:pt x="629" y="1652"/>
                  </a:lnTo>
                  <a:lnTo>
                    <a:pt x="618" y="1665"/>
                  </a:lnTo>
                  <a:lnTo>
                    <a:pt x="607" y="1677"/>
                  </a:lnTo>
                  <a:lnTo>
                    <a:pt x="595" y="1688"/>
                  </a:lnTo>
                  <a:lnTo>
                    <a:pt x="582" y="1697"/>
                  </a:lnTo>
                  <a:lnTo>
                    <a:pt x="570" y="1707"/>
                  </a:lnTo>
                  <a:lnTo>
                    <a:pt x="557" y="1715"/>
                  </a:lnTo>
                  <a:lnTo>
                    <a:pt x="542" y="1721"/>
                  </a:lnTo>
                  <a:lnTo>
                    <a:pt x="527" y="1727"/>
                  </a:lnTo>
                  <a:lnTo>
                    <a:pt x="513" y="1731"/>
                  </a:lnTo>
                  <a:lnTo>
                    <a:pt x="498" y="1733"/>
                  </a:lnTo>
                  <a:lnTo>
                    <a:pt x="482" y="1733"/>
                  </a:lnTo>
                  <a:lnTo>
                    <a:pt x="469" y="1732"/>
                  </a:lnTo>
                  <a:lnTo>
                    <a:pt x="458" y="1729"/>
                  </a:lnTo>
                  <a:lnTo>
                    <a:pt x="450" y="1724"/>
                  </a:lnTo>
                  <a:lnTo>
                    <a:pt x="443" y="1717"/>
                  </a:lnTo>
                  <a:lnTo>
                    <a:pt x="433" y="1703"/>
                  </a:lnTo>
                  <a:lnTo>
                    <a:pt x="423" y="1687"/>
                  </a:lnTo>
                  <a:lnTo>
                    <a:pt x="419" y="1680"/>
                  </a:lnTo>
                  <a:lnTo>
                    <a:pt x="414" y="1675"/>
                  </a:lnTo>
                  <a:lnTo>
                    <a:pt x="409" y="1669"/>
                  </a:lnTo>
                  <a:lnTo>
                    <a:pt x="402" y="1668"/>
                  </a:lnTo>
                  <a:lnTo>
                    <a:pt x="396" y="1668"/>
                  </a:lnTo>
                  <a:lnTo>
                    <a:pt x="386" y="1671"/>
                  </a:lnTo>
                  <a:lnTo>
                    <a:pt x="374" y="1676"/>
                  </a:lnTo>
                  <a:lnTo>
                    <a:pt x="361" y="1685"/>
                  </a:lnTo>
                  <a:lnTo>
                    <a:pt x="353" y="1692"/>
                  </a:lnTo>
                  <a:lnTo>
                    <a:pt x="346" y="1700"/>
                  </a:lnTo>
                  <a:lnTo>
                    <a:pt x="341" y="1707"/>
                  </a:lnTo>
                  <a:lnTo>
                    <a:pt x="336" y="1715"/>
                  </a:lnTo>
                  <a:lnTo>
                    <a:pt x="333" y="1724"/>
                  </a:lnTo>
                  <a:lnTo>
                    <a:pt x="330" y="1733"/>
                  </a:lnTo>
                  <a:lnTo>
                    <a:pt x="329" y="1744"/>
                  </a:lnTo>
                  <a:lnTo>
                    <a:pt x="328" y="1756"/>
                  </a:lnTo>
                  <a:lnTo>
                    <a:pt x="326" y="1784"/>
                  </a:lnTo>
                  <a:lnTo>
                    <a:pt x="326" y="1817"/>
                  </a:lnTo>
                  <a:lnTo>
                    <a:pt x="326" y="1859"/>
                  </a:lnTo>
                  <a:lnTo>
                    <a:pt x="325" y="1908"/>
                  </a:lnTo>
                  <a:lnTo>
                    <a:pt x="292" y="1923"/>
                  </a:lnTo>
                  <a:lnTo>
                    <a:pt x="266" y="1933"/>
                  </a:lnTo>
                  <a:lnTo>
                    <a:pt x="258" y="1939"/>
                  </a:lnTo>
                  <a:lnTo>
                    <a:pt x="252" y="1944"/>
                  </a:lnTo>
                  <a:lnTo>
                    <a:pt x="246" y="1949"/>
                  </a:lnTo>
                  <a:lnTo>
                    <a:pt x="244" y="1956"/>
                  </a:lnTo>
                  <a:lnTo>
                    <a:pt x="244" y="1961"/>
                  </a:lnTo>
                  <a:lnTo>
                    <a:pt x="244" y="1969"/>
                  </a:lnTo>
                  <a:lnTo>
                    <a:pt x="248" y="1976"/>
                  </a:lnTo>
                  <a:lnTo>
                    <a:pt x="252" y="1985"/>
                  </a:lnTo>
                  <a:lnTo>
                    <a:pt x="268" y="2007"/>
                  </a:lnTo>
                  <a:lnTo>
                    <a:pt x="289" y="2035"/>
                  </a:lnTo>
                  <a:lnTo>
                    <a:pt x="274" y="2024"/>
                  </a:lnTo>
                  <a:lnTo>
                    <a:pt x="261" y="2015"/>
                  </a:lnTo>
                  <a:lnTo>
                    <a:pt x="248" y="2004"/>
                  </a:lnTo>
                  <a:lnTo>
                    <a:pt x="237" y="1993"/>
                  </a:lnTo>
                  <a:lnTo>
                    <a:pt x="226" y="1983"/>
                  </a:lnTo>
                  <a:lnTo>
                    <a:pt x="218" y="1972"/>
                  </a:lnTo>
                  <a:lnTo>
                    <a:pt x="212" y="1961"/>
                  </a:lnTo>
                  <a:lnTo>
                    <a:pt x="206" y="1949"/>
                  </a:lnTo>
                  <a:lnTo>
                    <a:pt x="204" y="1939"/>
                  </a:lnTo>
                  <a:lnTo>
                    <a:pt x="204" y="1928"/>
                  </a:lnTo>
                  <a:lnTo>
                    <a:pt x="206" y="1916"/>
                  </a:lnTo>
                  <a:lnTo>
                    <a:pt x="212" y="1905"/>
                  </a:lnTo>
                  <a:lnTo>
                    <a:pt x="220" y="1893"/>
                  </a:lnTo>
                  <a:lnTo>
                    <a:pt x="232" y="1883"/>
                  </a:lnTo>
                  <a:lnTo>
                    <a:pt x="246" y="1872"/>
                  </a:lnTo>
                  <a:lnTo>
                    <a:pt x="265" y="1860"/>
                  </a:lnTo>
                  <a:lnTo>
                    <a:pt x="264" y="1844"/>
                  </a:lnTo>
                  <a:lnTo>
                    <a:pt x="260" y="1825"/>
                  </a:lnTo>
                  <a:lnTo>
                    <a:pt x="253" y="1804"/>
                  </a:lnTo>
                  <a:lnTo>
                    <a:pt x="246" y="1781"/>
                  </a:lnTo>
                  <a:lnTo>
                    <a:pt x="232" y="1743"/>
                  </a:lnTo>
                  <a:lnTo>
                    <a:pt x="222" y="1721"/>
                  </a:lnTo>
                  <a:lnTo>
                    <a:pt x="202" y="1687"/>
                  </a:lnTo>
                  <a:lnTo>
                    <a:pt x="185" y="1656"/>
                  </a:lnTo>
                  <a:lnTo>
                    <a:pt x="168" y="1629"/>
                  </a:lnTo>
                  <a:lnTo>
                    <a:pt x="152" y="1607"/>
                  </a:lnTo>
                  <a:lnTo>
                    <a:pt x="136" y="1587"/>
                  </a:lnTo>
                  <a:lnTo>
                    <a:pt x="122" y="1570"/>
                  </a:lnTo>
                  <a:lnTo>
                    <a:pt x="109" y="1555"/>
                  </a:lnTo>
                  <a:lnTo>
                    <a:pt x="96" y="1542"/>
                  </a:lnTo>
                  <a:lnTo>
                    <a:pt x="70" y="1520"/>
                  </a:lnTo>
                  <a:lnTo>
                    <a:pt x="48" y="1500"/>
                  </a:lnTo>
                  <a:lnTo>
                    <a:pt x="24" y="1480"/>
                  </a:lnTo>
                  <a:lnTo>
                    <a:pt x="0" y="1456"/>
                  </a:lnTo>
                  <a:lnTo>
                    <a:pt x="0" y="1450"/>
                  </a:lnTo>
                  <a:lnTo>
                    <a:pt x="2" y="1435"/>
                  </a:lnTo>
                  <a:lnTo>
                    <a:pt x="9" y="1414"/>
                  </a:lnTo>
                  <a:lnTo>
                    <a:pt x="16" y="1387"/>
                  </a:lnTo>
                  <a:lnTo>
                    <a:pt x="22" y="1356"/>
                  </a:lnTo>
                  <a:lnTo>
                    <a:pt x="29" y="1324"/>
                  </a:lnTo>
                  <a:lnTo>
                    <a:pt x="32" y="1307"/>
                  </a:lnTo>
                  <a:lnTo>
                    <a:pt x="34" y="1291"/>
                  </a:lnTo>
                  <a:lnTo>
                    <a:pt x="36" y="1274"/>
                  </a:lnTo>
                  <a:lnTo>
                    <a:pt x="36" y="1258"/>
                  </a:lnTo>
                  <a:lnTo>
                    <a:pt x="58" y="1252"/>
                  </a:lnTo>
                  <a:lnTo>
                    <a:pt x="85" y="1247"/>
                  </a:lnTo>
                  <a:lnTo>
                    <a:pt x="114" y="1243"/>
                  </a:lnTo>
                  <a:lnTo>
                    <a:pt x="144" y="1240"/>
                  </a:lnTo>
                  <a:lnTo>
                    <a:pt x="174" y="1236"/>
                  </a:lnTo>
                  <a:lnTo>
                    <a:pt x="204" y="1232"/>
                  </a:lnTo>
                  <a:lnTo>
                    <a:pt x="230" y="1228"/>
                  </a:lnTo>
                  <a:lnTo>
                    <a:pt x="253" y="1222"/>
                  </a:lnTo>
                  <a:lnTo>
                    <a:pt x="250" y="1186"/>
                  </a:lnTo>
                  <a:lnTo>
                    <a:pt x="246" y="1151"/>
                  </a:lnTo>
                  <a:lnTo>
                    <a:pt x="241" y="1118"/>
                  </a:lnTo>
                  <a:lnTo>
                    <a:pt x="236" y="1086"/>
                  </a:lnTo>
                  <a:lnTo>
                    <a:pt x="229" y="1055"/>
                  </a:lnTo>
                  <a:lnTo>
                    <a:pt x="222" y="1026"/>
                  </a:lnTo>
                  <a:lnTo>
                    <a:pt x="214" y="996"/>
                  </a:lnTo>
                  <a:lnTo>
                    <a:pt x="206" y="970"/>
                  </a:lnTo>
                  <a:lnTo>
                    <a:pt x="190" y="918"/>
                  </a:lnTo>
                  <a:lnTo>
                    <a:pt x="172" y="869"/>
                  </a:lnTo>
                  <a:lnTo>
                    <a:pt x="154" y="822"/>
                  </a:lnTo>
                  <a:lnTo>
                    <a:pt x="138" y="777"/>
                  </a:lnTo>
                  <a:lnTo>
                    <a:pt x="138" y="78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5476082" y="2372519"/>
              <a:ext cx="1389062" cy="3270250"/>
            </a:xfrm>
            <a:custGeom>
              <a:avLst/>
              <a:gdLst>
                <a:gd name="T0" fmla="*/ 211 w 2865"/>
                <a:gd name="T1" fmla="*/ 2861 h 6748"/>
                <a:gd name="T2" fmla="*/ 379 w 2865"/>
                <a:gd name="T3" fmla="*/ 3250 h 6748"/>
                <a:gd name="T4" fmla="*/ 506 w 2865"/>
                <a:gd name="T5" fmla="*/ 3666 h 6748"/>
                <a:gd name="T6" fmla="*/ 451 w 2865"/>
                <a:gd name="T7" fmla="*/ 3932 h 6748"/>
                <a:gd name="T8" fmla="*/ 328 w 2865"/>
                <a:gd name="T9" fmla="*/ 4171 h 6748"/>
                <a:gd name="T10" fmla="*/ 361 w 2865"/>
                <a:gd name="T11" fmla="*/ 4399 h 6748"/>
                <a:gd name="T12" fmla="*/ 319 w 2865"/>
                <a:gd name="T13" fmla="*/ 4671 h 6748"/>
                <a:gd name="T14" fmla="*/ 593 w 2865"/>
                <a:gd name="T15" fmla="*/ 4756 h 6748"/>
                <a:gd name="T16" fmla="*/ 785 w 2865"/>
                <a:gd name="T17" fmla="*/ 4961 h 6748"/>
                <a:gd name="T18" fmla="*/ 834 w 2865"/>
                <a:gd name="T19" fmla="*/ 5205 h 6748"/>
                <a:gd name="T20" fmla="*/ 782 w 2865"/>
                <a:gd name="T21" fmla="*/ 5562 h 6748"/>
                <a:gd name="T22" fmla="*/ 796 w 2865"/>
                <a:gd name="T23" fmla="*/ 5830 h 6748"/>
                <a:gd name="T24" fmla="*/ 1073 w 2865"/>
                <a:gd name="T25" fmla="*/ 5984 h 6748"/>
                <a:gd name="T26" fmla="*/ 1239 w 2865"/>
                <a:gd name="T27" fmla="*/ 6362 h 6748"/>
                <a:gd name="T28" fmla="*/ 1062 w 2865"/>
                <a:gd name="T29" fmla="*/ 6601 h 6748"/>
                <a:gd name="T30" fmla="*/ 1403 w 2865"/>
                <a:gd name="T31" fmla="*/ 6708 h 6748"/>
                <a:gd name="T32" fmla="*/ 1633 w 2865"/>
                <a:gd name="T33" fmla="*/ 6335 h 6748"/>
                <a:gd name="T34" fmla="*/ 1783 w 2865"/>
                <a:gd name="T35" fmla="*/ 6134 h 6748"/>
                <a:gd name="T36" fmla="*/ 1883 w 2865"/>
                <a:gd name="T37" fmla="*/ 5980 h 6748"/>
                <a:gd name="T38" fmla="*/ 1871 w 2865"/>
                <a:gd name="T39" fmla="*/ 5713 h 6748"/>
                <a:gd name="T40" fmla="*/ 1966 w 2865"/>
                <a:gd name="T41" fmla="*/ 5458 h 6748"/>
                <a:gd name="T42" fmla="*/ 2083 w 2865"/>
                <a:gd name="T43" fmla="*/ 5201 h 6748"/>
                <a:gd name="T44" fmla="*/ 2295 w 2865"/>
                <a:gd name="T45" fmla="*/ 5209 h 6748"/>
                <a:gd name="T46" fmla="*/ 2398 w 2865"/>
                <a:gd name="T47" fmla="*/ 5037 h 6748"/>
                <a:gd name="T48" fmla="*/ 2492 w 2865"/>
                <a:gd name="T49" fmla="*/ 4800 h 6748"/>
                <a:gd name="T50" fmla="*/ 2732 w 2865"/>
                <a:gd name="T51" fmla="*/ 4860 h 6748"/>
                <a:gd name="T52" fmla="*/ 2812 w 2865"/>
                <a:gd name="T53" fmla="*/ 4676 h 6748"/>
                <a:gd name="T54" fmla="*/ 2787 w 2865"/>
                <a:gd name="T55" fmla="*/ 4436 h 6748"/>
                <a:gd name="T56" fmla="*/ 2698 w 2865"/>
                <a:gd name="T57" fmla="*/ 4146 h 6748"/>
                <a:gd name="T58" fmla="*/ 2783 w 2865"/>
                <a:gd name="T59" fmla="*/ 3932 h 6748"/>
                <a:gd name="T60" fmla="*/ 2727 w 2865"/>
                <a:gd name="T61" fmla="*/ 3692 h 6748"/>
                <a:gd name="T62" fmla="*/ 2772 w 2865"/>
                <a:gd name="T63" fmla="*/ 3486 h 6748"/>
                <a:gd name="T64" fmla="*/ 2630 w 2865"/>
                <a:gd name="T65" fmla="*/ 3387 h 6748"/>
                <a:gd name="T66" fmla="*/ 2590 w 2865"/>
                <a:gd name="T67" fmla="*/ 3035 h 6748"/>
                <a:gd name="T68" fmla="*/ 2442 w 2865"/>
                <a:gd name="T69" fmla="*/ 2776 h 6748"/>
                <a:gd name="T70" fmla="*/ 2354 w 2865"/>
                <a:gd name="T71" fmla="*/ 2124 h 6748"/>
                <a:gd name="T72" fmla="*/ 2587 w 2865"/>
                <a:gd name="T73" fmla="*/ 1944 h 6748"/>
                <a:gd name="T74" fmla="*/ 2704 w 2865"/>
                <a:gd name="T75" fmla="*/ 1508 h 6748"/>
                <a:gd name="T76" fmla="*/ 2487 w 2865"/>
                <a:gd name="T77" fmla="*/ 1191 h 6748"/>
                <a:gd name="T78" fmla="*/ 2432 w 2865"/>
                <a:gd name="T79" fmla="*/ 914 h 6748"/>
                <a:gd name="T80" fmla="*/ 2383 w 2865"/>
                <a:gd name="T81" fmla="*/ 1031 h 6748"/>
                <a:gd name="T82" fmla="*/ 2291 w 2865"/>
                <a:gd name="T83" fmla="*/ 926 h 6748"/>
                <a:gd name="T84" fmla="*/ 2302 w 2865"/>
                <a:gd name="T85" fmla="*/ 229 h 6748"/>
                <a:gd name="T86" fmla="*/ 1990 w 2865"/>
                <a:gd name="T87" fmla="*/ 293 h 6748"/>
                <a:gd name="T88" fmla="*/ 1873 w 2865"/>
                <a:gd name="T89" fmla="*/ 140 h 6748"/>
                <a:gd name="T90" fmla="*/ 1809 w 2865"/>
                <a:gd name="T91" fmla="*/ 12 h 6748"/>
                <a:gd name="T92" fmla="*/ 1587 w 2865"/>
                <a:gd name="T93" fmla="*/ 225 h 6748"/>
                <a:gd name="T94" fmla="*/ 1478 w 2865"/>
                <a:gd name="T95" fmla="*/ 385 h 6748"/>
                <a:gd name="T96" fmla="*/ 1339 w 2865"/>
                <a:gd name="T97" fmla="*/ 558 h 6748"/>
                <a:gd name="T98" fmla="*/ 1238 w 2865"/>
                <a:gd name="T99" fmla="*/ 509 h 6748"/>
                <a:gd name="T100" fmla="*/ 1010 w 2865"/>
                <a:gd name="T101" fmla="*/ 645 h 6748"/>
                <a:gd name="T102" fmla="*/ 740 w 2865"/>
                <a:gd name="T103" fmla="*/ 1106 h 6748"/>
                <a:gd name="T104" fmla="*/ 273 w 2865"/>
                <a:gd name="T105" fmla="*/ 1155 h 6748"/>
                <a:gd name="T106" fmla="*/ 240 w 2865"/>
                <a:gd name="T107" fmla="*/ 1490 h 6748"/>
                <a:gd name="T108" fmla="*/ 368 w 2865"/>
                <a:gd name="T109" fmla="*/ 1627 h 6748"/>
                <a:gd name="T110" fmla="*/ 369 w 2865"/>
                <a:gd name="T111" fmla="*/ 2081 h 6748"/>
                <a:gd name="T112" fmla="*/ 323 w 2865"/>
                <a:gd name="T113" fmla="*/ 1893 h 6748"/>
                <a:gd name="T114" fmla="*/ 360 w 2865"/>
                <a:gd name="T115" fmla="*/ 1662 h 6748"/>
                <a:gd name="T116" fmla="*/ 72 w 2865"/>
                <a:gd name="T117" fmla="*/ 1467 h 6748"/>
                <a:gd name="T118" fmla="*/ 160 w 2865"/>
                <a:gd name="T119" fmla="*/ 1674 h 6748"/>
                <a:gd name="T120" fmla="*/ 164 w 2865"/>
                <a:gd name="T121" fmla="*/ 1957 h 6748"/>
                <a:gd name="T122" fmla="*/ 37 w 2865"/>
                <a:gd name="T123" fmla="*/ 2237 h 6748"/>
                <a:gd name="T124" fmla="*/ 289 w 2865"/>
                <a:gd name="T125" fmla="*/ 2403 h 67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65"/>
                <a:gd name="T190" fmla="*/ 0 h 6748"/>
                <a:gd name="T191" fmla="*/ 2865 w 2865"/>
                <a:gd name="T192" fmla="*/ 6748 h 674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65" h="6748">
                  <a:moveTo>
                    <a:pt x="276" y="2557"/>
                  </a:moveTo>
                  <a:lnTo>
                    <a:pt x="271" y="2540"/>
                  </a:lnTo>
                  <a:lnTo>
                    <a:pt x="276" y="2557"/>
                  </a:lnTo>
                  <a:lnTo>
                    <a:pt x="271" y="2557"/>
                  </a:lnTo>
                  <a:lnTo>
                    <a:pt x="269" y="2568"/>
                  </a:lnTo>
                  <a:lnTo>
                    <a:pt x="267" y="2578"/>
                  </a:lnTo>
                  <a:lnTo>
                    <a:pt x="264" y="2590"/>
                  </a:lnTo>
                  <a:lnTo>
                    <a:pt x="259" y="2602"/>
                  </a:lnTo>
                  <a:lnTo>
                    <a:pt x="252" y="2613"/>
                  </a:lnTo>
                  <a:lnTo>
                    <a:pt x="245" y="2624"/>
                  </a:lnTo>
                  <a:lnTo>
                    <a:pt x="237" y="2634"/>
                  </a:lnTo>
                  <a:lnTo>
                    <a:pt x="228" y="2641"/>
                  </a:lnTo>
                  <a:lnTo>
                    <a:pt x="212" y="2645"/>
                  </a:lnTo>
                  <a:lnTo>
                    <a:pt x="195" y="2648"/>
                  </a:lnTo>
                  <a:lnTo>
                    <a:pt x="187" y="2650"/>
                  </a:lnTo>
                  <a:lnTo>
                    <a:pt x="180" y="2656"/>
                  </a:lnTo>
                  <a:lnTo>
                    <a:pt x="177" y="2658"/>
                  </a:lnTo>
                  <a:lnTo>
                    <a:pt x="176" y="2662"/>
                  </a:lnTo>
                  <a:lnTo>
                    <a:pt x="175" y="2666"/>
                  </a:lnTo>
                  <a:lnTo>
                    <a:pt x="175" y="2672"/>
                  </a:lnTo>
                  <a:lnTo>
                    <a:pt x="176" y="2680"/>
                  </a:lnTo>
                  <a:lnTo>
                    <a:pt x="179" y="2701"/>
                  </a:lnTo>
                  <a:lnTo>
                    <a:pt x="184" y="2730"/>
                  </a:lnTo>
                  <a:lnTo>
                    <a:pt x="191" y="2765"/>
                  </a:lnTo>
                  <a:lnTo>
                    <a:pt x="197" y="2801"/>
                  </a:lnTo>
                  <a:lnTo>
                    <a:pt x="204" y="2834"/>
                  </a:lnTo>
                  <a:lnTo>
                    <a:pt x="211" y="2861"/>
                  </a:lnTo>
                  <a:lnTo>
                    <a:pt x="216" y="2877"/>
                  </a:lnTo>
                  <a:lnTo>
                    <a:pt x="237" y="2897"/>
                  </a:lnTo>
                  <a:lnTo>
                    <a:pt x="255" y="2910"/>
                  </a:lnTo>
                  <a:lnTo>
                    <a:pt x="259" y="2913"/>
                  </a:lnTo>
                  <a:lnTo>
                    <a:pt x="261" y="2917"/>
                  </a:lnTo>
                  <a:lnTo>
                    <a:pt x="264" y="2922"/>
                  </a:lnTo>
                  <a:lnTo>
                    <a:pt x="267" y="2928"/>
                  </a:lnTo>
                  <a:lnTo>
                    <a:pt x="268" y="2934"/>
                  </a:lnTo>
                  <a:lnTo>
                    <a:pt x="269" y="2941"/>
                  </a:lnTo>
                  <a:lnTo>
                    <a:pt x="271" y="2950"/>
                  </a:lnTo>
                  <a:lnTo>
                    <a:pt x="271" y="2961"/>
                  </a:lnTo>
                  <a:lnTo>
                    <a:pt x="271" y="3001"/>
                  </a:lnTo>
                  <a:lnTo>
                    <a:pt x="271" y="3035"/>
                  </a:lnTo>
                  <a:lnTo>
                    <a:pt x="271" y="3073"/>
                  </a:lnTo>
                  <a:lnTo>
                    <a:pt x="271" y="3123"/>
                  </a:lnTo>
                  <a:lnTo>
                    <a:pt x="271" y="3137"/>
                  </a:lnTo>
                  <a:lnTo>
                    <a:pt x="273" y="3149"/>
                  </a:lnTo>
                  <a:lnTo>
                    <a:pt x="276" y="3159"/>
                  </a:lnTo>
                  <a:lnTo>
                    <a:pt x="280" y="3169"/>
                  </a:lnTo>
                  <a:lnTo>
                    <a:pt x="285" y="3178"/>
                  </a:lnTo>
                  <a:lnTo>
                    <a:pt x="292" y="3187"/>
                  </a:lnTo>
                  <a:lnTo>
                    <a:pt x="299" y="3195"/>
                  </a:lnTo>
                  <a:lnTo>
                    <a:pt x="307" y="3202"/>
                  </a:lnTo>
                  <a:lnTo>
                    <a:pt x="324" y="3215"/>
                  </a:lnTo>
                  <a:lnTo>
                    <a:pt x="341" y="3227"/>
                  </a:lnTo>
                  <a:lnTo>
                    <a:pt x="360" y="3238"/>
                  </a:lnTo>
                  <a:lnTo>
                    <a:pt x="379" y="3250"/>
                  </a:lnTo>
                  <a:lnTo>
                    <a:pt x="385" y="3365"/>
                  </a:lnTo>
                  <a:lnTo>
                    <a:pt x="379" y="3371"/>
                  </a:lnTo>
                  <a:lnTo>
                    <a:pt x="371" y="3383"/>
                  </a:lnTo>
                  <a:lnTo>
                    <a:pt x="367" y="3391"/>
                  </a:lnTo>
                  <a:lnTo>
                    <a:pt x="364" y="3398"/>
                  </a:lnTo>
                  <a:lnTo>
                    <a:pt x="361" y="3406"/>
                  </a:lnTo>
                  <a:lnTo>
                    <a:pt x="361" y="3413"/>
                  </a:lnTo>
                  <a:lnTo>
                    <a:pt x="363" y="3421"/>
                  </a:lnTo>
                  <a:lnTo>
                    <a:pt x="365" y="3427"/>
                  </a:lnTo>
                  <a:lnTo>
                    <a:pt x="371" y="3435"/>
                  </a:lnTo>
                  <a:lnTo>
                    <a:pt x="379" y="3442"/>
                  </a:lnTo>
                  <a:lnTo>
                    <a:pt x="387" y="3447"/>
                  </a:lnTo>
                  <a:lnTo>
                    <a:pt x="397" y="3454"/>
                  </a:lnTo>
                  <a:lnTo>
                    <a:pt x="408" y="3459"/>
                  </a:lnTo>
                  <a:lnTo>
                    <a:pt x="420" y="3465"/>
                  </a:lnTo>
                  <a:lnTo>
                    <a:pt x="445" y="3473"/>
                  </a:lnTo>
                  <a:lnTo>
                    <a:pt x="470" y="3479"/>
                  </a:lnTo>
                  <a:lnTo>
                    <a:pt x="493" y="3483"/>
                  </a:lnTo>
                  <a:lnTo>
                    <a:pt x="512" y="3485"/>
                  </a:lnTo>
                  <a:lnTo>
                    <a:pt x="513" y="3511"/>
                  </a:lnTo>
                  <a:lnTo>
                    <a:pt x="517" y="3541"/>
                  </a:lnTo>
                  <a:lnTo>
                    <a:pt x="521" y="3571"/>
                  </a:lnTo>
                  <a:lnTo>
                    <a:pt x="524" y="3605"/>
                  </a:lnTo>
                  <a:lnTo>
                    <a:pt x="522" y="3624"/>
                  </a:lnTo>
                  <a:lnTo>
                    <a:pt x="518" y="3640"/>
                  </a:lnTo>
                  <a:lnTo>
                    <a:pt x="513" y="3654"/>
                  </a:lnTo>
                  <a:lnTo>
                    <a:pt x="506" y="3666"/>
                  </a:lnTo>
                  <a:lnTo>
                    <a:pt x="498" y="3675"/>
                  </a:lnTo>
                  <a:lnTo>
                    <a:pt x="489" y="3684"/>
                  </a:lnTo>
                  <a:lnTo>
                    <a:pt x="480" y="3692"/>
                  </a:lnTo>
                  <a:lnTo>
                    <a:pt x="469" y="3700"/>
                  </a:lnTo>
                  <a:lnTo>
                    <a:pt x="459" y="3708"/>
                  </a:lnTo>
                  <a:lnTo>
                    <a:pt x="449" y="3716"/>
                  </a:lnTo>
                  <a:lnTo>
                    <a:pt x="440" y="3724"/>
                  </a:lnTo>
                  <a:lnTo>
                    <a:pt x="432" y="3735"/>
                  </a:lnTo>
                  <a:lnTo>
                    <a:pt x="425" y="3746"/>
                  </a:lnTo>
                  <a:lnTo>
                    <a:pt x="420" y="3759"/>
                  </a:lnTo>
                  <a:lnTo>
                    <a:pt x="416" y="3774"/>
                  </a:lnTo>
                  <a:lnTo>
                    <a:pt x="415" y="3791"/>
                  </a:lnTo>
                  <a:lnTo>
                    <a:pt x="416" y="3798"/>
                  </a:lnTo>
                  <a:lnTo>
                    <a:pt x="417" y="3804"/>
                  </a:lnTo>
                  <a:lnTo>
                    <a:pt x="419" y="3811"/>
                  </a:lnTo>
                  <a:lnTo>
                    <a:pt x="421" y="3818"/>
                  </a:lnTo>
                  <a:lnTo>
                    <a:pt x="428" y="3830"/>
                  </a:lnTo>
                  <a:lnTo>
                    <a:pt x="436" y="3842"/>
                  </a:lnTo>
                  <a:lnTo>
                    <a:pt x="444" y="3855"/>
                  </a:lnTo>
                  <a:lnTo>
                    <a:pt x="451" y="3871"/>
                  </a:lnTo>
                  <a:lnTo>
                    <a:pt x="453" y="3879"/>
                  </a:lnTo>
                  <a:lnTo>
                    <a:pt x="456" y="3887"/>
                  </a:lnTo>
                  <a:lnTo>
                    <a:pt x="457" y="3896"/>
                  </a:lnTo>
                  <a:lnTo>
                    <a:pt x="457" y="3906"/>
                  </a:lnTo>
                  <a:lnTo>
                    <a:pt x="456" y="3916"/>
                  </a:lnTo>
                  <a:lnTo>
                    <a:pt x="455" y="3924"/>
                  </a:lnTo>
                  <a:lnTo>
                    <a:pt x="451" y="3932"/>
                  </a:lnTo>
                  <a:lnTo>
                    <a:pt x="447" y="3940"/>
                  </a:lnTo>
                  <a:lnTo>
                    <a:pt x="436" y="3954"/>
                  </a:lnTo>
                  <a:lnTo>
                    <a:pt x="423" y="3966"/>
                  </a:lnTo>
                  <a:lnTo>
                    <a:pt x="409" y="3978"/>
                  </a:lnTo>
                  <a:lnTo>
                    <a:pt x="396" y="3990"/>
                  </a:lnTo>
                  <a:lnTo>
                    <a:pt x="391" y="3996"/>
                  </a:lnTo>
                  <a:lnTo>
                    <a:pt x="385" y="4004"/>
                  </a:lnTo>
                  <a:lnTo>
                    <a:pt x="381" y="4012"/>
                  </a:lnTo>
                  <a:lnTo>
                    <a:pt x="379" y="4020"/>
                  </a:lnTo>
                  <a:lnTo>
                    <a:pt x="376" y="4043"/>
                  </a:lnTo>
                  <a:lnTo>
                    <a:pt x="375" y="4063"/>
                  </a:lnTo>
                  <a:lnTo>
                    <a:pt x="373" y="4072"/>
                  </a:lnTo>
                  <a:lnTo>
                    <a:pt x="371" y="4080"/>
                  </a:lnTo>
                  <a:lnTo>
                    <a:pt x="367" y="4087"/>
                  </a:lnTo>
                  <a:lnTo>
                    <a:pt x="361" y="4092"/>
                  </a:lnTo>
                  <a:lnTo>
                    <a:pt x="355" y="4096"/>
                  </a:lnTo>
                  <a:lnTo>
                    <a:pt x="349" y="4098"/>
                  </a:lnTo>
                  <a:lnTo>
                    <a:pt x="344" y="4099"/>
                  </a:lnTo>
                  <a:lnTo>
                    <a:pt x="340" y="4098"/>
                  </a:lnTo>
                  <a:lnTo>
                    <a:pt x="335" y="4098"/>
                  </a:lnTo>
                  <a:lnTo>
                    <a:pt x="331" y="4098"/>
                  </a:lnTo>
                  <a:lnTo>
                    <a:pt x="325" y="4098"/>
                  </a:lnTo>
                  <a:lnTo>
                    <a:pt x="319" y="4099"/>
                  </a:lnTo>
                  <a:lnTo>
                    <a:pt x="319" y="4118"/>
                  </a:lnTo>
                  <a:lnTo>
                    <a:pt x="321" y="4136"/>
                  </a:lnTo>
                  <a:lnTo>
                    <a:pt x="324" y="4154"/>
                  </a:lnTo>
                  <a:lnTo>
                    <a:pt x="328" y="4171"/>
                  </a:lnTo>
                  <a:lnTo>
                    <a:pt x="335" y="4187"/>
                  </a:lnTo>
                  <a:lnTo>
                    <a:pt x="341" y="4203"/>
                  </a:lnTo>
                  <a:lnTo>
                    <a:pt x="349" y="4217"/>
                  </a:lnTo>
                  <a:lnTo>
                    <a:pt x="357" y="4231"/>
                  </a:lnTo>
                  <a:lnTo>
                    <a:pt x="368" y="4243"/>
                  </a:lnTo>
                  <a:lnTo>
                    <a:pt x="379" y="4253"/>
                  </a:lnTo>
                  <a:lnTo>
                    <a:pt x="392" y="4263"/>
                  </a:lnTo>
                  <a:lnTo>
                    <a:pt x="405" y="4271"/>
                  </a:lnTo>
                  <a:lnTo>
                    <a:pt x="420" y="4277"/>
                  </a:lnTo>
                  <a:lnTo>
                    <a:pt x="435" y="4281"/>
                  </a:lnTo>
                  <a:lnTo>
                    <a:pt x="452" y="4284"/>
                  </a:lnTo>
                  <a:lnTo>
                    <a:pt x="469" y="4285"/>
                  </a:lnTo>
                  <a:lnTo>
                    <a:pt x="470" y="4297"/>
                  </a:lnTo>
                  <a:lnTo>
                    <a:pt x="470" y="4308"/>
                  </a:lnTo>
                  <a:lnTo>
                    <a:pt x="469" y="4319"/>
                  </a:lnTo>
                  <a:lnTo>
                    <a:pt x="467" y="4328"/>
                  </a:lnTo>
                  <a:lnTo>
                    <a:pt x="463" y="4336"/>
                  </a:lnTo>
                  <a:lnTo>
                    <a:pt x="459" y="4344"/>
                  </a:lnTo>
                  <a:lnTo>
                    <a:pt x="453" y="4351"/>
                  </a:lnTo>
                  <a:lnTo>
                    <a:pt x="447" y="4357"/>
                  </a:lnTo>
                  <a:lnTo>
                    <a:pt x="440" y="4363"/>
                  </a:lnTo>
                  <a:lnTo>
                    <a:pt x="432" y="4368"/>
                  </a:lnTo>
                  <a:lnTo>
                    <a:pt x="424" y="4373"/>
                  </a:lnTo>
                  <a:lnTo>
                    <a:pt x="416" y="4377"/>
                  </a:lnTo>
                  <a:lnTo>
                    <a:pt x="399" y="4385"/>
                  </a:lnTo>
                  <a:lnTo>
                    <a:pt x="380" y="4392"/>
                  </a:lnTo>
                  <a:lnTo>
                    <a:pt x="361" y="4399"/>
                  </a:lnTo>
                  <a:lnTo>
                    <a:pt x="343" y="4405"/>
                  </a:lnTo>
                  <a:lnTo>
                    <a:pt x="325" y="4412"/>
                  </a:lnTo>
                  <a:lnTo>
                    <a:pt x="309" y="4421"/>
                  </a:lnTo>
                  <a:lnTo>
                    <a:pt x="303" y="4425"/>
                  </a:lnTo>
                  <a:lnTo>
                    <a:pt x="296" y="4431"/>
                  </a:lnTo>
                  <a:lnTo>
                    <a:pt x="291" y="4436"/>
                  </a:lnTo>
                  <a:lnTo>
                    <a:pt x="285" y="4441"/>
                  </a:lnTo>
                  <a:lnTo>
                    <a:pt x="281" y="4448"/>
                  </a:lnTo>
                  <a:lnTo>
                    <a:pt x="279" y="4456"/>
                  </a:lnTo>
                  <a:lnTo>
                    <a:pt x="277" y="4464"/>
                  </a:lnTo>
                  <a:lnTo>
                    <a:pt x="276" y="4472"/>
                  </a:lnTo>
                  <a:lnTo>
                    <a:pt x="277" y="4480"/>
                  </a:lnTo>
                  <a:lnTo>
                    <a:pt x="279" y="4488"/>
                  </a:lnTo>
                  <a:lnTo>
                    <a:pt x="280" y="4495"/>
                  </a:lnTo>
                  <a:lnTo>
                    <a:pt x="283" y="4501"/>
                  </a:lnTo>
                  <a:lnTo>
                    <a:pt x="289" y="4513"/>
                  </a:lnTo>
                  <a:lnTo>
                    <a:pt x="297" y="4523"/>
                  </a:lnTo>
                  <a:lnTo>
                    <a:pt x="305" y="4533"/>
                  </a:lnTo>
                  <a:lnTo>
                    <a:pt x="312" y="4545"/>
                  </a:lnTo>
                  <a:lnTo>
                    <a:pt x="315" y="4551"/>
                  </a:lnTo>
                  <a:lnTo>
                    <a:pt x="317" y="4559"/>
                  </a:lnTo>
                  <a:lnTo>
                    <a:pt x="319" y="4565"/>
                  </a:lnTo>
                  <a:lnTo>
                    <a:pt x="319" y="4575"/>
                  </a:lnTo>
                  <a:lnTo>
                    <a:pt x="319" y="4605"/>
                  </a:lnTo>
                  <a:lnTo>
                    <a:pt x="319" y="4632"/>
                  </a:lnTo>
                  <a:lnTo>
                    <a:pt x="319" y="4655"/>
                  </a:lnTo>
                  <a:lnTo>
                    <a:pt x="319" y="4671"/>
                  </a:lnTo>
                  <a:lnTo>
                    <a:pt x="319" y="4676"/>
                  </a:lnTo>
                  <a:lnTo>
                    <a:pt x="320" y="4684"/>
                  </a:lnTo>
                  <a:lnTo>
                    <a:pt x="323" y="4691"/>
                  </a:lnTo>
                  <a:lnTo>
                    <a:pt x="325" y="4700"/>
                  </a:lnTo>
                  <a:lnTo>
                    <a:pt x="331" y="4707"/>
                  </a:lnTo>
                  <a:lnTo>
                    <a:pt x="336" y="4713"/>
                  </a:lnTo>
                  <a:lnTo>
                    <a:pt x="340" y="4716"/>
                  </a:lnTo>
                  <a:lnTo>
                    <a:pt x="344" y="4717"/>
                  </a:lnTo>
                  <a:lnTo>
                    <a:pt x="349" y="4719"/>
                  </a:lnTo>
                  <a:lnTo>
                    <a:pt x="355" y="4719"/>
                  </a:lnTo>
                  <a:lnTo>
                    <a:pt x="375" y="4719"/>
                  </a:lnTo>
                  <a:lnTo>
                    <a:pt x="392" y="4716"/>
                  </a:lnTo>
                  <a:lnTo>
                    <a:pt x="408" y="4713"/>
                  </a:lnTo>
                  <a:lnTo>
                    <a:pt x="424" y="4709"/>
                  </a:lnTo>
                  <a:lnTo>
                    <a:pt x="440" y="4707"/>
                  </a:lnTo>
                  <a:lnTo>
                    <a:pt x="456" y="4704"/>
                  </a:lnTo>
                  <a:lnTo>
                    <a:pt x="474" y="4701"/>
                  </a:lnTo>
                  <a:lnTo>
                    <a:pt x="493" y="4701"/>
                  </a:lnTo>
                  <a:lnTo>
                    <a:pt x="510" y="4701"/>
                  </a:lnTo>
                  <a:lnTo>
                    <a:pt x="526" y="4704"/>
                  </a:lnTo>
                  <a:lnTo>
                    <a:pt x="538" y="4708"/>
                  </a:lnTo>
                  <a:lnTo>
                    <a:pt x="550" y="4713"/>
                  </a:lnTo>
                  <a:lnTo>
                    <a:pt x="558" y="4719"/>
                  </a:lnTo>
                  <a:lnTo>
                    <a:pt x="566" y="4725"/>
                  </a:lnTo>
                  <a:lnTo>
                    <a:pt x="574" y="4733"/>
                  </a:lnTo>
                  <a:lnTo>
                    <a:pt x="581" y="4741"/>
                  </a:lnTo>
                  <a:lnTo>
                    <a:pt x="593" y="4756"/>
                  </a:lnTo>
                  <a:lnTo>
                    <a:pt x="606" y="4769"/>
                  </a:lnTo>
                  <a:lnTo>
                    <a:pt x="614" y="4775"/>
                  </a:lnTo>
                  <a:lnTo>
                    <a:pt x="625" y="4780"/>
                  </a:lnTo>
                  <a:lnTo>
                    <a:pt x="636" y="4783"/>
                  </a:lnTo>
                  <a:lnTo>
                    <a:pt x="650" y="4785"/>
                  </a:lnTo>
                  <a:lnTo>
                    <a:pt x="653" y="4794"/>
                  </a:lnTo>
                  <a:lnTo>
                    <a:pt x="657" y="4806"/>
                  </a:lnTo>
                  <a:lnTo>
                    <a:pt x="662" y="4820"/>
                  </a:lnTo>
                  <a:lnTo>
                    <a:pt x="669" y="4833"/>
                  </a:lnTo>
                  <a:lnTo>
                    <a:pt x="676" y="4845"/>
                  </a:lnTo>
                  <a:lnTo>
                    <a:pt x="684" y="4857"/>
                  </a:lnTo>
                  <a:lnTo>
                    <a:pt x="690" y="4868"/>
                  </a:lnTo>
                  <a:lnTo>
                    <a:pt x="698" y="4876"/>
                  </a:lnTo>
                  <a:lnTo>
                    <a:pt x="712" y="4882"/>
                  </a:lnTo>
                  <a:lnTo>
                    <a:pt x="728" y="4888"/>
                  </a:lnTo>
                  <a:lnTo>
                    <a:pt x="742" y="4893"/>
                  </a:lnTo>
                  <a:lnTo>
                    <a:pt x="757" y="4897"/>
                  </a:lnTo>
                  <a:lnTo>
                    <a:pt x="764" y="4900"/>
                  </a:lnTo>
                  <a:lnTo>
                    <a:pt x="769" y="4904"/>
                  </a:lnTo>
                  <a:lnTo>
                    <a:pt x="774" y="4908"/>
                  </a:lnTo>
                  <a:lnTo>
                    <a:pt x="780" y="4912"/>
                  </a:lnTo>
                  <a:lnTo>
                    <a:pt x="782" y="4917"/>
                  </a:lnTo>
                  <a:lnTo>
                    <a:pt x="786" y="4924"/>
                  </a:lnTo>
                  <a:lnTo>
                    <a:pt x="788" y="4932"/>
                  </a:lnTo>
                  <a:lnTo>
                    <a:pt x="788" y="4941"/>
                  </a:lnTo>
                  <a:lnTo>
                    <a:pt x="788" y="4952"/>
                  </a:lnTo>
                  <a:lnTo>
                    <a:pt x="785" y="4961"/>
                  </a:lnTo>
                  <a:lnTo>
                    <a:pt x="781" y="4970"/>
                  </a:lnTo>
                  <a:lnTo>
                    <a:pt x="776" y="4980"/>
                  </a:lnTo>
                  <a:lnTo>
                    <a:pt x="764" y="4998"/>
                  </a:lnTo>
                  <a:lnTo>
                    <a:pt x="749" y="5017"/>
                  </a:lnTo>
                  <a:lnTo>
                    <a:pt x="742" y="5028"/>
                  </a:lnTo>
                  <a:lnTo>
                    <a:pt x="734" y="5038"/>
                  </a:lnTo>
                  <a:lnTo>
                    <a:pt x="728" y="5049"/>
                  </a:lnTo>
                  <a:lnTo>
                    <a:pt x="722" y="5061"/>
                  </a:lnTo>
                  <a:lnTo>
                    <a:pt x="717" y="5073"/>
                  </a:lnTo>
                  <a:lnTo>
                    <a:pt x="713" y="5086"/>
                  </a:lnTo>
                  <a:lnTo>
                    <a:pt x="710" y="5101"/>
                  </a:lnTo>
                  <a:lnTo>
                    <a:pt x="710" y="5116"/>
                  </a:lnTo>
                  <a:lnTo>
                    <a:pt x="710" y="5125"/>
                  </a:lnTo>
                  <a:lnTo>
                    <a:pt x="712" y="5134"/>
                  </a:lnTo>
                  <a:lnTo>
                    <a:pt x="714" y="5141"/>
                  </a:lnTo>
                  <a:lnTo>
                    <a:pt x="717" y="5148"/>
                  </a:lnTo>
                  <a:lnTo>
                    <a:pt x="721" y="5154"/>
                  </a:lnTo>
                  <a:lnTo>
                    <a:pt x="725" y="5160"/>
                  </a:lnTo>
                  <a:lnTo>
                    <a:pt x="730" y="5164"/>
                  </a:lnTo>
                  <a:lnTo>
                    <a:pt x="736" y="5169"/>
                  </a:lnTo>
                  <a:lnTo>
                    <a:pt x="748" y="5176"/>
                  </a:lnTo>
                  <a:lnTo>
                    <a:pt x="761" y="5181"/>
                  </a:lnTo>
                  <a:lnTo>
                    <a:pt x="776" y="5186"/>
                  </a:lnTo>
                  <a:lnTo>
                    <a:pt x="792" y="5190"/>
                  </a:lnTo>
                  <a:lnTo>
                    <a:pt x="806" y="5196"/>
                  </a:lnTo>
                  <a:lnTo>
                    <a:pt x="821" y="5200"/>
                  </a:lnTo>
                  <a:lnTo>
                    <a:pt x="834" y="5205"/>
                  </a:lnTo>
                  <a:lnTo>
                    <a:pt x="848" y="5212"/>
                  </a:lnTo>
                  <a:lnTo>
                    <a:pt x="853" y="5216"/>
                  </a:lnTo>
                  <a:lnTo>
                    <a:pt x="857" y="5221"/>
                  </a:lnTo>
                  <a:lnTo>
                    <a:pt x="862" y="5225"/>
                  </a:lnTo>
                  <a:lnTo>
                    <a:pt x="865" y="5232"/>
                  </a:lnTo>
                  <a:lnTo>
                    <a:pt x="869" y="5237"/>
                  </a:lnTo>
                  <a:lnTo>
                    <a:pt x="870" y="5245"/>
                  </a:lnTo>
                  <a:lnTo>
                    <a:pt x="872" y="5252"/>
                  </a:lnTo>
                  <a:lnTo>
                    <a:pt x="873" y="5261"/>
                  </a:lnTo>
                  <a:lnTo>
                    <a:pt x="872" y="5274"/>
                  </a:lnTo>
                  <a:lnTo>
                    <a:pt x="869" y="5286"/>
                  </a:lnTo>
                  <a:lnTo>
                    <a:pt x="864" y="5297"/>
                  </a:lnTo>
                  <a:lnTo>
                    <a:pt x="858" y="5308"/>
                  </a:lnTo>
                  <a:lnTo>
                    <a:pt x="852" y="5316"/>
                  </a:lnTo>
                  <a:lnTo>
                    <a:pt x="844" y="5324"/>
                  </a:lnTo>
                  <a:lnTo>
                    <a:pt x="836" y="5330"/>
                  </a:lnTo>
                  <a:lnTo>
                    <a:pt x="828" y="5337"/>
                  </a:lnTo>
                  <a:lnTo>
                    <a:pt x="810" y="5352"/>
                  </a:lnTo>
                  <a:lnTo>
                    <a:pt x="796" y="5366"/>
                  </a:lnTo>
                  <a:lnTo>
                    <a:pt x="790" y="5374"/>
                  </a:lnTo>
                  <a:lnTo>
                    <a:pt x="786" y="5383"/>
                  </a:lnTo>
                  <a:lnTo>
                    <a:pt x="784" y="5394"/>
                  </a:lnTo>
                  <a:lnTo>
                    <a:pt x="782" y="5405"/>
                  </a:lnTo>
                  <a:lnTo>
                    <a:pt x="782" y="5433"/>
                  </a:lnTo>
                  <a:lnTo>
                    <a:pt x="782" y="5477"/>
                  </a:lnTo>
                  <a:lnTo>
                    <a:pt x="782" y="5525"/>
                  </a:lnTo>
                  <a:lnTo>
                    <a:pt x="782" y="5562"/>
                  </a:lnTo>
                  <a:lnTo>
                    <a:pt x="784" y="5571"/>
                  </a:lnTo>
                  <a:lnTo>
                    <a:pt x="786" y="5581"/>
                  </a:lnTo>
                  <a:lnTo>
                    <a:pt x="790" y="5590"/>
                  </a:lnTo>
                  <a:lnTo>
                    <a:pt x="796" y="5599"/>
                  </a:lnTo>
                  <a:lnTo>
                    <a:pt x="809" y="5617"/>
                  </a:lnTo>
                  <a:lnTo>
                    <a:pt x="825" y="5637"/>
                  </a:lnTo>
                  <a:lnTo>
                    <a:pt x="832" y="5646"/>
                  </a:lnTo>
                  <a:lnTo>
                    <a:pt x="840" y="5657"/>
                  </a:lnTo>
                  <a:lnTo>
                    <a:pt x="846" y="5669"/>
                  </a:lnTo>
                  <a:lnTo>
                    <a:pt x="853" y="5681"/>
                  </a:lnTo>
                  <a:lnTo>
                    <a:pt x="858" y="5694"/>
                  </a:lnTo>
                  <a:lnTo>
                    <a:pt x="862" y="5709"/>
                  </a:lnTo>
                  <a:lnTo>
                    <a:pt x="865" y="5725"/>
                  </a:lnTo>
                  <a:lnTo>
                    <a:pt x="866" y="5742"/>
                  </a:lnTo>
                  <a:lnTo>
                    <a:pt x="866" y="5754"/>
                  </a:lnTo>
                  <a:lnTo>
                    <a:pt x="864" y="5763"/>
                  </a:lnTo>
                  <a:lnTo>
                    <a:pt x="860" y="5771"/>
                  </a:lnTo>
                  <a:lnTo>
                    <a:pt x="856" y="5778"/>
                  </a:lnTo>
                  <a:lnTo>
                    <a:pt x="850" y="5783"/>
                  </a:lnTo>
                  <a:lnTo>
                    <a:pt x="844" y="5787"/>
                  </a:lnTo>
                  <a:lnTo>
                    <a:pt x="837" y="5791"/>
                  </a:lnTo>
                  <a:lnTo>
                    <a:pt x="830" y="5795"/>
                  </a:lnTo>
                  <a:lnTo>
                    <a:pt x="817" y="5802"/>
                  </a:lnTo>
                  <a:lnTo>
                    <a:pt x="805" y="5810"/>
                  </a:lnTo>
                  <a:lnTo>
                    <a:pt x="801" y="5815"/>
                  </a:lnTo>
                  <a:lnTo>
                    <a:pt x="797" y="5822"/>
                  </a:lnTo>
                  <a:lnTo>
                    <a:pt x="796" y="5830"/>
                  </a:lnTo>
                  <a:lnTo>
                    <a:pt x="794" y="5839"/>
                  </a:lnTo>
                  <a:lnTo>
                    <a:pt x="796" y="5843"/>
                  </a:lnTo>
                  <a:lnTo>
                    <a:pt x="797" y="5850"/>
                  </a:lnTo>
                  <a:lnTo>
                    <a:pt x="801" y="5857"/>
                  </a:lnTo>
                  <a:lnTo>
                    <a:pt x="806" y="5865"/>
                  </a:lnTo>
                  <a:lnTo>
                    <a:pt x="818" y="5882"/>
                  </a:lnTo>
                  <a:lnTo>
                    <a:pt x="834" y="5899"/>
                  </a:lnTo>
                  <a:lnTo>
                    <a:pt x="852" y="5915"/>
                  </a:lnTo>
                  <a:lnTo>
                    <a:pt x="868" y="5929"/>
                  </a:lnTo>
                  <a:lnTo>
                    <a:pt x="876" y="5934"/>
                  </a:lnTo>
                  <a:lnTo>
                    <a:pt x="884" y="5938"/>
                  </a:lnTo>
                  <a:lnTo>
                    <a:pt x="890" y="5941"/>
                  </a:lnTo>
                  <a:lnTo>
                    <a:pt x="897" y="5941"/>
                  </a:lnTo>
                  <a:lnTo>
                    <a:pt x="909" y="5941"/>
                  </a:lnTo>
                  <a:lnTo>
                    <a:pt x="921" y="5939"/>
                  </a:lnTo>
                  <a:lnTo>
                    <a:pt x="932" y="5938"/>
                  </a:lnTo>
                  <a:lnTo>
                    <a:pt x="941" y="5935"/>
                  </a:lnTo>
                  <a:lnTo>
                    <a:pt x="960" y="5931"/>
                  </a:lnTo>
                  <a:lnTo>
                    <a:pt x="981" y="5929"/>
                  </a:lnTo>
                  <a:lnTo>
                    <a:pt x="993" y="5930"/>
                  </a:lnTo>
                  <a:lnTo>
                    <a:pt x="1004" y="5933"/>
                  </a:lnTo>
                  <a:lnTo>
                    <a:pt x="1013" y="5938"/>
                  </a:lnTo>
                  <a:lnTo>
                    <a:pt x="1021" y="5943"/>
                  </a:lnTo>
                  <a:lnTo>
                    <a:pt x="1037" y="5956"/>
                  </a:lnTo>
                  <a:lnTo>
                    <a:pt x="1053" y="5971"/>
                  </a:lnTo>
                  <a:lnTo>
                    <a:pt x="1064" y="5978"/>
                  </a:lnTo>
                  <a:lnTo>
                    <a:pt x="1073" y="5984"/>
                  </a:lnTo>
                  <a:lnTo>
                    <a:pt x="1082" y="5992"/>
                  </a:lnTo>
                  <a:lnTo>
                    <a:pt x="1090" y="6000"/>
                  </a:lnTo>
                  <a:lnTo>
                    <a:pt x="1097" y="6010"/>
                  </a:lnTo>
                  <a:lnTo>
                    <a:pt x="1104" y="6019"/>
                  </a:lnTo>
                  <a:lnTo>
                    <a:pt x="1109" y="6028"/>
                  </a:lnTo>
                  <a:lnTo>
                    <a:pt x="1116" y="6038"/>
                  </a:lnTo>
                  <a:lnTo>
                    <a:pt x="1125" y="6059"/>
                  </a:lnTo>
                  <a:lnTo>
                    <a:pt x="1133" y="6080"/>
                  </a:lnTo>
                  <a:lnTo>
                    <a:pt x="1140" y="6103"/>
                  </a:lnTo>
                  <a:lnTo>
                    <a:pt x="1146" y="6127"/>
                  </a:lnTo>
                  <a:lnTo>
                    <a:pt x="1157" y="6174"/>
                  </a:lnTo>
                  <a:lnTo>
                    <a:pt x="1172" y="6219"/>
                  </a:lnTo>
                  <a:lnTo>
                    <a:pt x="1180" y="6240"/>
                  </a:lnTo>
                  <a:lnTo>
                    <a:pt x="1189" y="6260"/>
                  </a:lnTo>
                  <a:lnTo>
                    <a:pt x="1196" y="6271"/>
                  </a:lnTo>
                  <a:lnTo>
                    <a:pt x="1201" y="6279"/>
                  </a:lnTo>
                  <a:lnTo>
                    <a:pt x="1209" y="6288"/>
                  </a:lnTo>
                  <a:lnTo>
                    <a:pt x="1216" y="6296"/>
                  </a:lnTo>
                  <a:lnTo>
                    <a:pt x="1217" y="6304"/>
                  </a:lnTo>
                  <a:lnTo>
                    <a:pt x="1220" y="6312"/>
                  </a:lnTo>
                  <a:lnTo>
                    <a:pt x="1224" y="6319"/>
                  </a:lnTo>
                  <a:lnTo>
                    <a:pt x="1228" y="6327"/>
                  </a:lnTo>
                  <a:lnTo>
                    <a:pt x="1233" y="6334"/>
                  </a:lnTo>
                  <a:lnTo>
                    <a:pt x="1235" y="6340"/>
                  </a:lnTo>
                  <a:lnTo>
                    <a:pt x="1238" y="6348"/>
                  </a:lnTo>
                  <a:lnTo>
                    <a:pt x="1239" y="6356"/>
                  </a:lnTo>
                  <a:lnTo>
                    <a:pt x="1239" y="6362"/>
                  </a:lnTo>
                  <a:lnTo>
                    <a:pt x="1238" y="6367"/>
                  </a:lnTo>
                  <a:lnTo>
                    <a:pt x="1235" y="6372"/>
                  </a:lnTo>
                  <a:lnTo>
                    <a:pt x="1233" y="6376"/>
                  </a:lnTo>
                  <a:lnTo>
                    <a:pt x="1226" y="6384"/>
                  </a:lnTo>
                  <a:lnTo>
                    <a:pt x="1218" y="6391"/>
                  </a:lnTo>
                  <a:lnTo>
                    <a:pt x="1210" y="6398"/>
                  </a:lnTo>
                  <a:lnTo>
                    <a:pt x="1202" y="6404"/>
                  </a:lnTo>
                  <a:lnTo>
                    <a:pt x="1196" y="6410"/>
                  </a:lnTo>
                  <a:lnTo>
                    <a:pt x="1192" y="6416"/>
                  </a:lnTo>
                  <a:lnTo>
                    <a:pt x="1189" y="6430"/>
                  </a:lnTo>
                  <a:lnTo>
                    <a:pt x="1188" y="6440"/>
                  </a:lnTo>
                  <a:lnTo>
                    <a:pt x="1188" y="6451"/>
                  </a:lnTo>
                  <a:lnTo>
                    <a:pt x="1188" y="6460"/>
                  </a:lnTo>
                  <a:lnTo>
                    <a:pt x="1186" y="6470"/>
                  </a:lnTo>
                  <a:lnTo>
                    <a:pt x="1185" y="6478"/>
                  </a:lnTo>
                  <a:lnTo>
                    <a:pt x="1181" y="6486"/>
                  </a:lnTo>
                  <a:lnTo>
                    <a:pt x="1174" y="6495"/>
                  </a:lnTo>
                  <a:lnTo>
                    <a:pt x="1166" y="6504"/>
                  </a:lnTo>
                  <a:lnTo>
                    <a:pt x="1158" y="6514"/>
                  </a:lnTo>
                  <a:lnTo>
                    <a:pt x="1149" y="6522"/>
                  </a:lnTo>
                  <a:lnTo>
                    <a:pt x="1138" y="6530"/>
                  </a:lnTo>
                  <a:lnTo>
                    <a:pt x="1118" y="6545"/>
                  </a:lnTo>
                  <a:lnTo>
                    <a:pt x="1097" y="6561"/>
                  </a:lnTo>
                  <a:lnTo>
                    <a:pt x="1088" y="6569"/>
                  </a:lnTo>
                  <a:lnTo>
                    <a:pt x="1078" y="6580"/>
                  </a:lnTo>
                  <a:lnTo>
                    <a:pt x="1069" y="6589"/>
                  </a:lnTo>
                  <a:lnTo>
                    <a:pt x="1062" y="6601"/>
                  </a:lnTo>
                  <a:lnTo>
                    <a:pt x="1056" y="6615"/>
                  </a:lnTo>
                  <a:lnTo>
                    <a:pt x="1052" y="6629"/>
                  </a:lnTo>
                  <a:lnTo>
                    <a:pt x="1048" y="6645"/>
                  </a:lnTo>
                  <a:lnTo>
                    <a:pt x="1048" y="6664"/>
                  </a:lnTo>
                  <a:lnTo>
                    <a:pt x="1054" y="6671"/>
                  </a:lnTo>
                  <a:lnTo>
                    <a:pt x="1069" y="6688"/>
                  </a:lnTo>
                  <a:lnTo>
                    <a:pt x="1085" y="6707"/>
                  </a:lnTo>
                  <a:lnTo>
                    <a:pt x="1096" y="6717"/>
                  </a:lnTo>
                  <a:lnTo>
                    <a:pt x="1198" y="6717"/>
                  </a:lnTo>
                  <a:lnTo>
                    <a:pt x="1205" y="6725"/>
                  </a:lnTo>
                  <a:lnTo>
                    <a:pt x="1213" y="6732"/>
                  </a:lnTo>
                  <a:lnTo>
                    <a:pt x="1222" y="6737"/>
                  </a:lnTo>
                  <a:lnTo>
                    <a:pt x="1233" y="6741"/>
                  </a:lnTo>
                  <a:lnTo>
                    <a:pt x="1242" y="6744"/>
                  </a:lnTo>
                  <a:lnTo>
                    <a:pt x="1254" y="6747"/>
                  </a:lnTo>
                  <a:lnTo>
                    <a:pt x="1265" y="6748"/>
                  </a:lnTo>
                  <a:lnTo>
                    <a:pt x="1275" y="6748"/>
                  </a:lnTo>
                  <a:lnTo>
                    <a:pt x="1291" y="6748"/>
                  </a:lnTo>
                  <a:lnTo>
                    <a:pt x="1305" y="6747"/>
                  </a:lnTo>
                  <a:lnTo>
                    <a:pt x="1319" y="6744"/>
                  </a:lnTo>
                  <a:lnTo>
                    <a:pt x="1333" y="6741"/>
                  </a:lnTo>
                  <a:lnTo>
                    <a:pt x="1346" y="6737"/>
                  </a:lnTo>
                  <a:lnTo>
                    <a:pt x="1358" y="6732"/>
                  </a:lnTo>
                  <a:lnTo>
                    <a:pt x="1370" y="6727"/>
                  </a:lnTo>
                  <a:lnTo>
                    <a:pt x="1382" y="6721"/>
                  </a:lnTo>
                  <a:lnTo>
                    <a:pt x="1393" y="6715"/>
                  </a:lnTo>
                  <a:lnTo>
                    <a:pt x="1403" y="6708"/>
                  </a:lnTo>
                  <a:lnTo>
                    <a:pt x="1414" y="6700"/>
                  </a:lnTo>
                  <a:lnTo>
                    <a:pt x="1425" y="6692"/>
                  </a:lnTo>
                  <a:lnTo>
                    <a:pt x="1443" y="6673"/>
                  </a:lnTo>
                  <a:lnTo>
                    <a:pt x="1461" y="6653"/>
                  </a:lnTo>
                  <a:lnTo>
                    <a:pt x="1477" y="6632"/>
                  </a:lnTo>
                  <a:lnTo>
                    <a:pt x="1491" y="6609"/>
                  </a:lnTo>
                  <a:lnTo>
                    <a:pt x="1505" y="6587"/>
                  </a:lnTo>
                  <a:lnTo>
                    <a:pt x="1517" y="6563"/>
                  </a:lnTo>
                  <a:lnTo>
                    <a:pt x="1539" y="6514"/>
                  </a:lnTo>
                  <a:lnTo>
                    <a:pt x="1559" y="6464"/>
                  </a:lnTo>
                  <a:lnTo>
                    <a:pt x="1565" y="6458"/>
                  </a:lnTo>
                  <a:lnTo>
                    <a:pt x="1571" y="6451"/>
                  </a:lnTo>
                  <a:lnTo>
                    <a:pt x="1578" y="6446"/>
                  </a:lnTo>
                  <a:lnTo>
                    <a:pt x="1586" y="6443"/>
                  </a:lnTo>
                  <a:lnTo>
                    <a:pt x="1601" y="6436"/>
                  </a:lnTo>
                  <a:lnTo>
                    <a:pt x="1613" y="6428"/>
                  </a:lnTo>
                  <a:lnTo>
                    <a:pt x="1617" y="6424"/>
                  </a:lnTo>
                  <a:lnTo>
                    <a:pt x="1618" y="6420"/>
                  </a:lnTo>
                  <a:lnTo>
                    <a:pt x="1621" y="6414"/>
                  </a:lnTo>
                  <a:lnTo>
                    <a:pt x="1621" y="6408"/>
                  </a:lnTo>
                  <a:lnTo>
                    <a:pt x="1622" y="6394"/>
                  </a:lnTo>
                  <a:lnTo>
                    <a:pt x="1623" y="6379"/>
                  </a:lnTo>
                  <a:lnTo>
                    <a:pt x="1623" y="6363"/>
                  </a:lnTo>
                  <a:lnTo>
                    <a:pt x="1626" y="6350"/>
                  </a:lnTo>
                  <a:lnTo>
                    <a:pt x="1627" y="6344"/>
                  </a:lnTo>
                  <a:lnTo>
                    <a:pt x="1630" y="6339"/>
                  </a:lnTo>
                  <a:lnTo>
                    <a:pt x="1633" y="6335"/>
                  </a:lnTo>
                  <a:lnTo>
                    <a:pt x="1637" y="6332"/>
                  </a:lnTo>
                  <a:lnTo>
                    <a:pt x="1649" y="6326"/>
                  </a:lnTo>
                  <a:lnTo>
                    <a:pt x="1663" y="6320"/>
                  </a:lnTo>
                  <a:lnTo>
                    <a:pt x="1677" y="6314"/>
                  </a:lnTo>
                  <a:lnTo>
                    <a:pt x="1693" y="6308"/>
                  </a:lnTo>
                  <a:lnTo>
                    <a:pt x="1726" y="6299"/>
                  </a:lnTo>
                  <a:lnTo>
                    <a:pt x="1761" y="6292"/>
                  </a:lnTo>
                  <a:lnTo>
                    <a:pt x="1795" y="6286"/>
                  </a:lnTo>
                  <a:lnTo>
                    <a:pt x="1829" y="6282"/>
                  </a:lnTo>
                  <a:lnTo>
                    <a:pt x="1859" y="6279"/>
                  </a:lnTo>
                  <a:lnTo>
                    <a:pt x="1885" y="6278"/>
                  </a:lnTo>
                  <a:lnTo>
                    <a:pt x="1889" y="6268"/>
                  </a:lnTo>
                  <a:lnTo>
                    <a:pt x="1891" y="6258"/>
                  </a:lnTo>
                  <a:lnTo>
                    <a:pt x="1891" y="6251"/>
                  </a:lnTo>
                  <a:lnTo>
                    <a:pt x="1890" y="6246"/>
                  </a:lnTo>
                  <a:lnTo>
                    <a:pt x="1887" y="6240"/>
                  </a:lnTo>
                  <a:lnTo>
                    <a:pt x="1885" y="6236"/>
                  </a:lnTo>
                  <a:lnTo>
                    <a:pt x="1877" y="6235"/>
                  </a:lnTo>
                  <a:lnTo>
                    <a:pt x="1869" y="6232"/>
                  </a:lnTo>
                  <a:lnTo>
                    <a:pt x="1861" y="6227"/>
                  </a:lnTo>
                  <a:lnTo>
                    <a:pt x="1854" y="6222"/>
                  </a:lnTo>
                  <a:lnTo>
                    <a:pt x="1839" y="6206"/>
                  </a:lnTo>
                  <a:lnTo>
                    <a:pt x="1825" y="6188"/>
                  </a:lnTo>
                  <a:lnTo>
                    <a:pt x="1811" y="6168"/>
                  </a:lnTo>
                  <a:lnTo>
                    <a:pt x="1797" y="6150"/>
                  </a:lnTo>
                  <a:lnTo>
                    <a:pt x="1790" y="6142"/>
                  </a:lnTo>
                  <a:lnTo>
                    <a:pt x="1783" y="6134"/>
                  </a:lnTo>
                  <a:lnTo>
                    <a:pt x="1777" y="6127"/>
                  </a:lnTo>
                  <a:lnTo>
                    <a:pt x="1770" y="6122"/>
                  </a:lnTo>
                  <a:lnTo>
                    <a:pt x="1762" y="6116"/>
                  </a:lnTo>
                  <a:lnTo>
                    <a:pt x="1753" y="6111"/>
                  </a:lnTo>
                  <a:lnTo>
                    <a:pt x="1747" y="6107"/>
                  </a:lnTo>
                  <a:lnTo>
                    <a:pt x="1743" y="6103"/>
                  </a:lnTo>
                  <a:lnTo>
                    <a:pt x="1741" y="6098"/>
                  </a:lnTo>
                  <a:lnTo>
                    <a:pt x="1739" y="6091"/>
                  </a:lnTo>
                  <a:lnTo>
                    <a:pt x="1742" y="6086"/>
                  </a:lnTo>
                  <a:lnTo>
                    <a:pt x="1749" y="6076"/>
                  </a:lnTo>
                  <a:lnTo>
                    <a:pt x="1759" y="6066"/>
                  </a:lnTo>
                  <a:lnTo>
                    <a:pt x="1771" y="6054"/>
                  </a:lnTo>
                  <a:lnTo>
                    <a:pt x="1783" y="6043"/>
                  </a:lnTo>
                  <a:lnTo>
                    <a:pt x="1795" y="6034"/>
                  </a:lnTo>
                  <a:lnTo>
                    <a:pt x="1806" y="6027"/>
                  </a:lnTo>
                  <a:lnTo>
                    <a:pt x="1811" y="6026"/>
                  </a:lnTo>
                  <a:lnTo>
                    <a:pt x="1829" y="6026"/>
                  </a:lnTo>
                  <a:lnTo>
                    <a:pt x="1843" y="6024"/>
                  </a:lnTo>
                  <a:lnTo>
                    <a:pt x="1857" y="6023"/>
                  </a:lnTo>
                  <a:lnTo>
                    <a:pt x="1866" y="6019"/>
                  </a:lnTo>
                  <a:lnTo>
                    <a:pt x="1870" y="6015"/>
                  </a:lnTo>
                  <a:lnTo>
                    <a:pt x="1874" y="6012"/>
                  </a:lnTo>
                  <a:lnTo>
                    <a:pt x="1877" y="6007"/>
                  </a:lnTo>
                  <a:lnTo>
                    <a:pt x="1879" y="6003"/>
                  </a:lnTo>
                  <a:lnTo>
                    <a:pt x="1882" y="5996"/>
                  </a:lnTo>
                  <a:lnTo>
                    <a:pt x="1883" y="5988"/>
                  </a:lnTo>
                  <a:lnTo>
                    <a:pt x="1883" y="5980"/>
                  </a:lnTo>
                  <a:lnTo>
                    <a:pt x="1885" y="5971"/>
                  </a:lnTo>
                  <a:lnTo>
                    <a:pt x="1883" y="5962"/>
                  </a:lnTo>
                  <a:lnTo>
                    <a:pt x="1882" y="5954"/>
                  </a:lnTo>
                  <a:lnTo>
                    <a:pt x="1878" y="5946"/>
                  </a:lnTo>
                  <a:lnTo>
                    <a:pt x="1875" y="5938"/>
                  </a:lnTo>
                  <a:lnTo>
                    <a:pt x="1871" y="5930"/>
                  </a:lnTo>
                  <a:lnTo>
                    <a:pt x="1869" y="5922"/>
                  </a:lnTo>
                  <a:lnTo>
                    <a:pt x="1867" y="5914"/>
                  </a:lnTo>
                  <a:lnTo>
                    <a:pt x="1866" y="5905"/>
                  </a:lnTo>
                  <a:lnTo>
                    <a:pt x="1867" y="5894"/>
                  </a:lnTo>
                  <a:lnTo>
                    <a:pt x="1870" y="5885"/>
                  </a:lnTo>
                  <a:lnTo>
                    <a:pt x="1874" y="5874"/>
                  </a:lnTo>
                  <a:lnTo>
                    <a:pt x="1878" y="5865"/>
                  </a:lnTo>
                  <a:lnTo>
                    <a:pt x="1882" y="5854"/>
                  </a:lnTo>
                  <a:lnTo>
                    <a:pt x="1886" y="5842"/>
                  </a:lnTo>
                  <a:lnTo>
                    <a:pt x="1889" y="5830"/>
                  </a:lnTo>
                  <a:lnTo>
                    <a:pt x="1890" y="5815"/>
                  </a:lnTo>
                  <a:lnTo>
                    <a:pt x="1889" y="5802"/>
                  </a:lnTo>
                  <a:lnTo>
                    <a:pt x="1886" y="5790"/>
                  </a:lnTo>
                  <a:lnTo>
                    <a:pt x="1882" y="5781"/>
                  </a:lnTo>
                  <a:lnTo>
                    <a:pt x="1878" y="5770"/>
                  </a:lnTo>
                  <a:lnTo>
                    <a:pt x="1874" y="5761"/>
                  </a:lnTo>
                  <a:lnTo>
                    <a:pt x="1870" y="5751"/>
                  </a:lnTo>
                  <a:lnTo>
                    <a:pt x="1867" y="5741"/>
                  </a:lnTo>
                  <a:lnTo>
                    <a:pt x="1866" y="5730"/>
                  </a:lnTo>
                  <a:lnTo>
                    <a:pt x="1867" y="5722"/>
                  </a:lnTo>
                  <a:lnTo>
                    <a:pt x="1871" y="5713"/>
                  </a:lnTo>
                  <a:lnTo>
                    <a:pt x="1877" y="5702"/>
                  </a:lnTo>
                  <a:lnTo>
                    <a:pt x="1882" y="5689"/>
                  </a:lnTo>
                  <a:lnTo>
                    <a:pt x="1889" y="5675"/>
                  </a:lnTo>
                  <a:lnTo>
                    <a:pt x="1894" y="5662"/>
                  </a:lnTo>
                  <a:lnTo>
                    <a:pt x="1899" y="5647"/>
                  </a:lnTo>
                  <a:lnTo>
                    <a:pt x="1902" y="5634"/>
                  </a:lnTo>
                  <a:lnTo>
                    <a:pt x="1911" y="5631"/>
                  </a:lnTo>
                  <a:lnTo>
                    <a:pt x="1919" y="5627"/>
                  </a:lnTo>
                  <a:lnTo>
                    <a:pt x="1929" y="5622"/>
                  </a:lnTo>
                  <a:lnTo>
                    <a:pt x="1935" y="5617"/>
                  </a:lnTo>
                  <a:lnTo>
                    <a:pt x="1943" y="5610"/>
                  </a:lnTo>
                  <a:lnTo>
                    <a:pt x="1950" y="5603"/>
                  </a:lnTo>
                  <a:lnTo>
                    <a:pt x="1957" y="5595"/>
                  </a:lnTo>
                  <a:lnTo>
                    <a:pt x="1962" y="5587"/>
                  </a:lnTo>
                  <a:lnTo>
                    <a:pt x="1967" y="5578"/>
                  </a:lnTo>
                  <a:lnTo>
                    <a:pt x="1973" y="5570"/>
                  </a:lnTo>
                  <a:lnTo>
                    <a:pt x="1977" y="5561"/>
                  </a:lnTo>
                  <a:lnTo>
                    <a:pt x="1981" y="5551"/>
                  </a:lnTo>
                  <a:lnTo>
                    <a:pt x="1983" y="5542"/>
                  </a:lnTo>
                  <a:lnTo>
                    <a:pt x="1985" y="5533"/>
                  </a:lnTo>
                  <a:lnTo>
                    <a:pt x="1986" y="5522"/>
                  </a:lnTo>
                  <a:lnTo>
                    <a:pt x="1987" y="5514"/>
                  </a:lnTo>
                  <a:lnTo>
                    <a:pt x="1986" y="5502"/>
                  </a:lnTo>
                  <a:lnTo>
                    <a:pt x="1983" y="5493"/>
                  </a:lnTo>
                  <a:lnTo>
                    <a:pt x="1981" y="5483"/>
                  </a:lnTo>
                  <a:lnTo>
                    <a:pt x="1977" y="5474"/>
                  </a:lnTo>
                  <a:lnTo>
                    <a:pt x="1966" y="5458"/>
                  </a:lnTo>
                  <a:lnTo>
                    <a:pt x="1954" y="5442"/>
                  </a:lnTo>
                  <a:lnTo>
                    <a:pt x="1942" y="5427"/>
                  </a:lnTo>
                  <a:lnTo>
                    <a:pt x="1931" y="5411"/>
                  </a:lnTo>
                  <a:lnTo>
                    <a:pt x="1926" y="5403"/>
                  </a:lnTo>
                  <a:lnTo>
                    <a:pt x="1923" y="5394"/>
                  </a:lnTo>
                  <a:lnTo>
                    <a:pt x="1921" y="5385"/>
                  </a:lnTo>
                  <a:lnTo>
                    <a:pt x="1921" y="5375"/>
                  </a:lnTo>
                  <a:lnTo>
                    <a:pt x="1921" y="5360"/>
                  </a:lnTo>
                  <a:lnTo>
                    <a:pt x="1922" y="5344"/>
                  </a:lnTo>
                  <a:lnTo>
                    <a:pt x="1923" y="5328"/>
                  </a:lnTo>
                  <a:lnTo>
                    <a:pt x="1926" y="5313"/>
                  </a:lnTo>
                  <a:lnTo>
                    <a:pt x="1929" y="5297"/>
                  </a:lnTo>
                  <a:lnTo>
                    <a:pt x="1933" y="5282"/>
                  </a:lnTo>
                  <a:lnTo>
                    <a:pt x="1937" y="5269"/>
                  </a:lnTo>
                  <a:lnTo>
                    <a:pt x="1942" y="5256"/>
                  </a:lnTo>
                  <a:lnTo>
                    <a:pt x="1947" y="5245"/>
                  </a:lnTo>
                  <a:lnTo>
                    <a:pt x="1954" y="5233"/>
                  </a:lnTo>
                  <a:lnTo>
                    <a:pt x="1961" y="5224"/>
                  </a:lnTo>
                  <a:lnTo>
                    <a:pt x="1969" y="5216"/>
                  </a:lnTo>
                  <a:lnTo>
                    <a:pt x="1977" y="5209"/>
                  </a:lnTo>
                  <a:lnTo>
                    <a:pt x="1986" y="5205"/>
                  </a:lnTo>
                  <a:lnTo>
                    <a:pt x="1995" y="5201"/>
                  </a:lnTo>
                  <a:lnTo>
                    <a:pt x="2004" y="5201"/>
                  </a:lnTo>
                  <a:lnTo>
                    <a:pt x="2022" y="5201"/>
                  </a:lnTo>
                  <a:lnTo>
                    <a:pt x="2039" y="5201"/>
                  </a:lnTo>
                  <a:lnTo>
                    <a:pt x="2059" y="5201"/>
                  </a:lnTo>
                  <a:lnTo>
                    <a:pt x="2083" y="5201"/>
                  </a:lnTo>
                  <a:lnTo>
                    <a:pt x="2095" y="5200"/>
                  </a:lnTo>
                  <a:lnTo>
                    <a:pt x="2107" y="5196"/>
                  </a:lnTo>
                  <a:lnTo>
                    <a:pt x="2118" y="5192"/>
                  </a:lnTo>
                  <a:lnTo>
                    <a:pt x="2127" y="5185"/>
                  </a:lnTo>
                  <a:lnTo>
                    <a:pt x="2136" y="5177"/>
                  </a:lnTo>
                  <a:lnTo>
                    <a:pt x="2144" y="5168"/>
                  </a:lnTo>
                  <a:lnTo>
                    <a:pt x="2151" y="5158"/>
                  </a:lnTo>
                  <a:lnTo>
                    <a:pt x="2158" y="5149"/>
                  </a:lnTo>
                  <a:lnTo>
                    <a:pt x="2171" y="5130"/>
                  </a:lnTo>
                  <a:lnTo>
                    <a:pt x="2184" y="5114"/>
                  </a:lnTo>
                  <a:lnTo>
                    <a:pt x="2191" y="5108"/>
                  </a:lnTo>
                  <a:lnTo>
                    <a:pt x="2199" y="5102"/>
                  </a:lnTo>
                  <a:lnTo>
                    <a:pt x="2207" y="5100"/>
                  </a:lnTo>
                  <a:lnTo>
                    <a:pt x="2215" y="5098"/>
                  </a:lnTo>
                  <a:lnTo>
                    <a:pt x="2222" y="5098"/>
                  </a:lnTo>
                  <a:lnTo>
                    <a:pt x="2228" y="5100"/>
                  </a:lnTo>
                  <a:lnTo>
                    <a:pt x="2235" y="5102"/>
                  </a:lnTo>
                  <a:lnTo>
                    <a:pt x="2240" y="5105"/>
                  </a:lnTo>
                  <a:lnTo>
                    <a:pt x="2250" y="5112"/>
                  </a:lnTo>
                  <a:lnTo>
                    <a:pt x="2258" y="5121"/>
                  </a:lnTo>
                  <a:lnTo>
                    <a:pt x="2264" y="5132"/>
                  </a:lnTo>
                  <a:lnTo>
                    <a:pt x="2270" y="5144"/>
                  </a:lnTo>
                  <a:lnTo>
                    <a:pt x="2275" y="5157"/>
                  </a:lnTo>
                  <a:lnTo>
                    <a:pt x="2279" y="5170"/>
                  </a:lnTo>
                  <a:lnTo>
                    <a:pt x="2284" y="5184"/>
                  </a:lnTo>
                  <a:lnTo>
                    <a:pt x="2290" y="5197"/>
                  </a:lnTo>
                  <a:lnTo>
                    <a:pt x="2295" y="5209"/>
                  </a:lnTo>
                  <a:lnTo>
                    <a:pt x="2303" y="5220"/>
                  </a:lnTo>
                  <a:lnTo>
                    <a:pt x="2307" y="5225"/>
                  </a:lnTo>
                  <a:lnTo>
                    <a:pt x="2311" y="5229"/>
                  </a:lnTo>
                  <a:lnTo>
                    <a:pt x="2316" y="5233"/>
                  </a:lnTo>
                  <a:lnTo>
                    <a:pt x="2322" y="5237"/>
                  </a:lnTo>
                  <a:lnTo>
                    <a:pt x="2327" y="5240"/>
                  </a:lnTo>
                  <a:lnTo>
                    <a:pt x="2334" y="5241"/>
                  </a:lnTo>
                  <a:lnTo>
                    <a:pt x="2340" y="5242"/>
                  </a:lnTo>
                  <a:lnTo>
                    <a:pt x="2348" y="5242"/>
                  </a:lnTo>
                  <a:lnTo>
                    <a:pt x="2352" y="5242"/>
                  </a:lnTo>
                  <a:lnTo>
                    <a:pt x="2355" y="5241"/>
                  </a:lnTo>
                  <a:lnTo>
                    <a:pt x="2356" y="5237"/>
                  </a:lnTo>
                  <a:lnTo>
                    <a:pt x="2358" y="5234"/>
                  </a:lnTo>
                  <a:lnTo>
                    <a:pt x="2359" y="5224"/>
                  </a:lnTo>
                  <a:lnTo>
                    <a:pt x="2356" y="5212"/>
                  </a:lnTo>
                  <a:lnTo>
                    <a:pt x="2351" y="5182"/>
                  </a:lnTo>
                  <a:lnTo>
                    <a:pt x="2348" y="5153"/>
                  </a:lnTo>
                  <a:lnTo>
                    <a:pt x="2351" y="5128"/>
                  </a:lnTo>
                  <a:lnTo>
                    <a:pt x="2358" y="5090"/>
                  </a:lnTo>
                  <a:lnTo>
                    <a:pt x="2363" y="5072"/>
                  </a:lnTo>
                  <a:lnTo>
                    <a:pt x="2368" y="5056"/>
                  </a:lnTo>
                  <a:lnTo>
                    <a:pt x="2371" y="5049"/>
                  </a:lnTo>
                  <a:lnTo>
                    <a:pt x="2374" y="5044"/>
                  </a:lnTo>
                  <a:lnTo>
                    <a:pt x="2375" y="5040"/>
                  </a:lnTo>
                  <a:lnTo>
                    <a:pt x="2378" y="5038"/>
                  </a:lnTo>
                  <a:lnTo>
                    <a:pt x="2388" y="5036"/>
                  </a:lnTo>
                  <a:lnTo>
                    <a:pt x="2398" y="5037"/>
                  </a:lnTo>
                  <a:lnTo>
                    <a:pt x="2403" y="5036"/>
                  </a:lnTo>
                  <a:lnTo>
                    <a:pt x="2407" y="5034"/>
                  </a:lnTo>
                  <a:lnTo>
                    <a:pt x="2411" y="5032"/>
                  </a:lnTo>
                  <a:lnTo>
                    <a:pt x="2414" y="5026"/>
                  </a:lnTo>
                  <a:lnTo>
                    <a:pt x="2416" y="5010"/>
                  </a:lnTo>
                  <a:lnTo>
                    <a:pt x="2419" y="4997"/>
                  </a:lnTo>
                  <a:lnTo>
                    <a:pt x="2420" y="4990"/>
                  </a:lnTo>
                  <a:lnTo>
                    <a:pt x="2423" y="4985"/>
                  </a:lnTo>
                  <a:lnTo>
                    <a:pt x="2427" y="4978"/>
                  </a:lnTo>
                  <a:lnTo>
                    <a:pt x="2432" y="4972"/>
                  </a:lnTo>
                  <a:lnTo>
                    <a:pt x="2455" y="4948"/>
                  </a:lnTo>
                  <a:lnTo>
                    <a:pt x="2483" y="4922"/>
                  </a:lnTo>
                  <a:lnTo>
                    <a:pt x="2496" y="4908"/>
                  </a:lnTo>
                  <a:lnTo>
                    <a:pt x="2507" y="4894"/>
                  </a:lnTo>
                  <a:lnTo>
                    <a:pt x="2511" y="4886"/>
                  </a:lnTo>
                  <a:lnTo>
                    <a:pt x="2514" y="4878"/>
                  </a:lnTo>
                  <a:lnTo>
                    <a:pt x="2516" y="4872"/>
                  </a:lnTo>
                  <a:lnTo>
                    <a:pt x="2516" y="4864"/>
                  </a:lnTo>
                  <a:lnTo>
                    <a:pt x="2516" y="4857"/>
                  </a:lnTo>
                  <a:lnTo>
                    <a:pt x="2514" y="4853"/>
                  </a:lnTo>
                  <a:lnTo>
                    <a:pt x="2511" y="4849"/>
                  </a:lnTo>
                  <a:lnTo>
                    <a:pt x="2507" y="4846"/>
                  </a:lnTo>
                  <a:lnTo>
                    <a:pt x="2499" y="4841"/>
                  </a:lnTo>
                  <a:lnTo>
                    <a:pt x="2492" y="4833"/>
                  </a:lnTo>
                  <a:lnTo>
                    <a:pt x="2492" y="4828"/>
                  </a:lnTo>
                  <a:lnTo>
                    <a:pt x="2492" y="4809"/>
                  </a:lnTo>
                  <a:lnTo>
                    <a:pt x="2492" y="4800"/>
                  </a:lnTo>
                  <a:lnTo>
                    <a:pt x="2494" y="4792"/>
                  </a:lnTo>
                  <a:lnTo>
                    <a:pt x="2495" y="4788"/>
                  </a:lnTo>
                  <a:lnTo>
                    <a:pt x="2498" y="4785"/>
                  </a:lnTo>
                  <a:lnTo>
                    <a:pt x="2500" y="4781"/>
                  </a:lnTo>
                  <a:lnTo>
                    <a:pt x="2504" y="4779"/>
                  </a:lnTo>
                  <a:lnTo>
                    <a:pt x="2510" y="4771"/>
                  </a:lnTo>
                  <a:lnTo>
                    <a:pt x="2516" y="4764"/>
                  </a:lnTo>
                  <a:lnTo>
                    <a:pt x="2524" y="4757"/>
                  </a:lnTo>
                  <a:lnTo>
                    <a:pt x="2534" y="4752"/>
                  </a:lnTo>
                  <a:lnTo>
                    <a:pt x="2542" y="4748"/>
                  </a:lnTo>
                  <a:lnTo>
                    <a:pt x="2552" y="4745"/>
                  </a:lnTo>
                  <a:lnTo>
                    <a:pt x="2562" y="4744"/>
                  </a:lnTo>
                  <a:lnTo>
                    <a:pt x="2571" y="4743"/>
                  </a:lnTo>
                  <a:lnTo>
                    <a:pt x="2574" y="4744"/>
                  </a:lnTo>
                  <a:lnTo>
                    <a:pt x="2576" y="4744"/>
                  </a:lnTo>
                  <a:lnTo>
                    <a:pt x="2579" y="4745"/>
                  </a:lnTo>
                  <a:lnTo>
                    <a:pt x="2582" y="4748"/>
                  </a:lnTo>
                  <a:lnTo>
                    <a:pt x="2584" y="4753"/>
                  </a:lnTo>
                  <a:lnTo>
                    <a:pt x="2588" y="4760"/>
                  </a:lnTo>
                  <a:lnTo>
                    <a:pt x="2594" y="4776"/>
                  </a:lnTo>
                  <a:lnTo>
                    <a:pt x="2600" y="4790"/>
                  </a:lnTo>
                  <a:lnTo>
                    <a:pt x="2620" y="4802"/>
                  </a:lnTo>
                  <a:lnTo>
                    <a:pt x="2664" y="4828"/>
                  </a:lnTo>
                  <a:lnTo>
                    <a:pt x="2690" y="4841"/>
                  </a:lnTo>
                  <a:lnTo>
                    <a:pt x="2712" y="4852"/>
                  </a:lnTo>
                  <a:lnTo>
                    <a:pt x="2723" y="4857"/>
                  </a:lnTo>
                  <a:lnTo>
                    <a:pt x="2732" y="4860"/>
                  </a:lnTo>
                  <a:lnTo>
                    <a:pt x="2740" y="4862"/>
                  </a:lnTo>
                  <a:lnTo>
                    <a:pt x="2746" y="4864"/>
                  </a:lnTo>
                  <a:lnTo>
                    <a:pt x="2760" y="4862"/>
                  </a:lnTo>
                  <a:lnTo>
                    <a:pt x="2771" y="4860"/>
                  </a:lnTo>
                  <a:lnTo>
                    <a:pt x="2781" y="4854"/>
                  </a:lnTo>
                  <a:lnTo>
                    <a:pt x="2788" y="4849"/>
                  </a:lnTo>
                  <a:lnTo>
                    <a:pt x="2793" y="4842"/>
                  </a:lnTo>
                  <a:lnTo>
                    <a:pt x="2797" y="4836"/>
                  </a:lnTo>
                  <a:lnTo>
                    <a:pt x="2799" y="4828"/>
                  </a:lnTo>
                  <a:lnTo>
                    <a:pt x="2799" y="4821"/>
                  </a:lnTo>
                  <a:lnTo>
                    <a:pt x="2799" y="4817"/>
                  </a:lnTo>
                  <a:lnTo>
                    <a:pt x="2799" y="4806"/>
                  </a:lnTo>
                  <a:lnTo>
                    <a:pt x="2799" y="4793"/>
                  </a:lnTo>
                  <a:lnTo>
                    <a:pt x="2799" y="4779"/>
                  </a:lnTo>
                  <a:lnTo>
                    <a:pt x="2800" y="4771"/>
                  </a:lnTo>
                  <a:lnTo>
                    <a:pt x="2803" y="4763"/>
                  </a:lnTo>
                  <a:lnTo>
                    <a:pt x="2807" y="4756"/>
                  </a:lnTo>
                  <a:lnTo>
                    <a:pt x="2811" y="4749"/>
                  </a:lnTo>
                  <a:lnTo>
                    <a:pt x="2816" y="4744"/>
                  </a:lnTo>
                  <a:lnTo>
                    <a:pt x="2820" y="4737"/>
                  </a:lnTo>
                  <a:lnTo>
                    <a:pt x="2823" y="4732"/>
                  </a:lnTo>
                  <a:lnTo>
                    <a:pt x="2824" y="4725"/>
                  </a:lnTo>
                  <a:lnTo>
                    <a:pt x="2824" y="4715"/>
                  </a:lnTo>
                  <a:lnTo>
                    <a:pt x="2824" y="4695"/>
                  </a:lnTo>
                  <a:lnTo>
                    <a:pt x="2820" y="4688"/>
                  </a:lnTo>
                  <a:lnTo>
                    <a:pt x="2816" y="4681"/>
                  </a:lnTo>
                  <a:lnTo>
                    <a:pt x="2812" y="4676"/>
                  </a:lnTo>
                  <a:lnTo>
                    <a:pt x="2807" y="4669"/>
                  </a:lnTo>
                  <a:lnTo>
                    <a:pt x="2793" y="4659"/>
                  </a:lnTo>
                  <a:lnTo>
                    <a:pt x="2780" y="4648"/>
                  </a:lnTo>
                  <a:lnTo>
                    <a:pt x="2767" y="4639"/>
                  </a:lnTo>
                  <a:lnTo>
                    <a:pt x="2756" y="4629"/>
                  </a:lnTo>
                  <a:lnTo>
                    <a:pt x="2751" y="4624"/>
                  </a:lnTo>
                  <a:lnTo>
                    <a:pt x="2748" y="4620"/>
                  </a:lnTo>
                  <a:lnTo>
                    <a:pt x="2746" y="4615"/>
                  </a:lnTo>
                  <a:lnTo>
                    <a:pt x="2746" y="4611"/>
                  </a:lnTo>
                  <a:lnTo>
                    <a:pt x="2746" y="4601"/>
                  </a:lnTo>
                  <a:lnTo>
                    <a:pt x="2748" y="4592"/>
                  </a:lnTo>
                  <a:lnTo>
                    <a:pt x="2751" y="4584"/>
                  </a:lnTo>
                  <a:lnTo>
                    <a:pt x="2756" y="4577"/>
                  </a:lnTo>
                  <a:lnTo>
                    <a:pt x="2767" y="4565"/>
                  </a:lnTo>
                  <a:lnTo>
                    <a:pt x="2779" y="4555"/>
                  </a:lnTo>
                  <a:lnTo>
                    <a:pt x="2791" y="4543"/>
                  </a:lnTo>
                  <a:lnTo>
                    <a:pt x="2801" y="4532"/>
                  </a:lnTo>
                  <a:lnTo>
                    <a:pt x="2805" y="4525"/>
                  </a:lnTo>
                  <a:lnTo>
                    <a:pt x="2808" y="4519"/>
                  </a:lnTo>
                  <a:lnTo>
                    <a:pt x="2811" y="4511"/>
                  </a:lnTo>
                  <a:lnTo>
                    <a:pt x="2811" y="4503"/>
                  </a:lnTo>
                  <a:lnTo>
                    <a:pt x="2811" y="4492"/>
                  </a:lnTo>
                  <a:lnTo>
                    <a:pt x="2808" y="4481"/>
                  </a:lnTo>
                  <a:lnTo>
                    <a:pt x="2805" y="4473"/>
                  </a:lnTo>
                  <a:lnTo>
                    <a:pt x="2801" y="4464"/>
                  </a:lnTo>
                  <a:lnTo>
                    <a:pt x="2793" y="4449"/>
                  </a:lnTo>
                  <a:lnTo>
                    <a:pt x="2787" y="4436"/>
                  </a:lnTo>
                  <a:lnTo>
                    <a:pt x="2679" y="4436"/>
                  </a:lnTo>
                  <a:lnTo>
                    <a:pt x="2672" y="4427"/>
                  </a:lnTo>
                  <a:lnTo>
                    <a:pt x="2668" y="4415"/>
                  </a:lnTo>
                  <a:lnTo>
                    <a:pt x="2663" y="4400"/>
                  </a:lnTo>
                  <a:lnTo>
                    <a:pt x="2660" y="4384"/>
                  </a:lnTo>
                  <a:lnTo>
                    <a:pt x="2658" y="4365"/>
                  </a:lnTo>
                  <a:lnTo>
                    <a:pt x="2656" y="4347"/>
                  </a:lnTo>
                  <a:lnTo>
                    <a:pt x="2655" y="4328"/>
                  </a:lnTo>
                  <a:lnTo>
                    <a:pt x="2655" y="4309"/>
                  </a:lnTo>
                  <a:lnTo>
                    <a:pt x="2656" y="4289"/>
                  </a:lnTo>
                  <a:lnTo>
                    <a:pt x="2659" y="4273"/>
                  </a:lnTo>
                  <a:lnTo>
                    <a:pt x="2663" y="4261"/>
                  </a:lnTo>
                  <a:lnTo>
                    <a:pt x="2668" y="4251"/>
                  </a:lnTo>
                  <a:lnTo>
                    <a:pt x="2672" y="4240"/>
                  </a:lnTo>
                  <a:lnTo>
                    <a:pt x="2678" y="4229"/>
                  </a:lnTo>
                  <a:lnTo>
                    <a:pt x="2682" y="4217"/>
                  </a:lnTo>
                  <a:lnTo>
                    <a:pt x="2686" y="4202"/>
                  </a:lnTo>
                  <a:lnTo>
                    <a:pt x="2680" y="4200"/>
                  </a:lnTo>
                  <a:lnTo>
                    <a:pt x="2678" y="4200"/>
                  </a:lnTo>
                  <a:lnTo>
                    <a:pt x="2674" y="4199"/>
                  </a:lnTo>
                  <a:lnTo>
                    <a:pt x="2671" y="4196"/>
                  </a:lnTo>
                  <a:lnTo>
                    <a:pt x="2666" y="4188"/>
                  </a:lnTo>
                  <a:lnTo>
                    <a:pt x="2662" y="4178"/>
                  </a:lnTo>
                  <a:lnTo>
                    <a:pt x="2674" y="4170"/>
                  </a:lnTo>
                  <a:lnTo>
                    <a:pt x="2683" y="4163"/>
                  </a:lnTo>
                  <a:lnTo>
                    <a:pt x="2690" y="4155"/>
                  </a:lnTo>
                  <a:lnTo>
                    <a:pt x="2698" y="4146"/>
                  </a:lnTo>
                  <a:lnTo>
                    <a:pt x="2704" y="4138"/>
                  </a:lnTo>
                  <a:lnTo>
                    <a:pt x="2712" y="4128"/>
                  </a:lnTo>
                  <a:lnTo>
                    <a:pt x="2722" y="4120"/>
                  </a:lnTo>
                  <a:lnTo>
                    <a:pt x="2734" y="4111"/>
                  </a:lnTo>
                  <a:lnTo>
                    <a:pt x="2739" y="4103"/>
                  </a:lnTo>
                  <a:lnTo>
                    <a:pt x="2747" y="4094"/>
                  </a:lnTo>
                  <a:lnTo>
                    <a:pt x="2751" y="4090"/>
                  </a:lnTo>
                  <a:lnTo>
                    <a:pt x="2755" y="4084"/>
                  </a:lnTo>
                  <a:lnTo>
                    <a:pt x="2756" y="4076"/>
                  </a:lnTo>
                  <a:lnTo>
                    <a:pt x="2757" y="4068"/>
                  </a:lnTo>
                  <a:lnTo>
                    <a:pt x="2757" y="4062"/>
                  </a:lnTo>
                  <a:lnTo>
                    <a:pt x="2759" y="4054"/>
                  </a:lnTo>
                  <a:lnTo>
                    <a:pt x="2761" y="4047"/>
                  </a:lnTo>
                  <a:lnTo>
                    <a:pt x="2764" y="4040"/>
                  </a:lnTo>
                  <a:lnTo>
                    <a:pt x="2771" y="4028"/>
                  </a:lnTo>
                  <a:lnTo>
                    <a:pt x="2779" y="4016"/>
                  </a:lnTo>
                  <a:lnTo>
                    <a:pt x="2785" y="4004"/>
                  </a:lnTo>
                  <a:lnTo>
                    <a:pt x="2793" y="3991"/>
                  </a:lnTo>
                  <a:lnTo>
                    <a:pt x="2796" y="3984"/>
                  </a:lnTo>
                  <a:lnTo>
                    <a:pt x="2797" y="3978"/>
                  </a:lnTo>
                  <a:lnTo>
                    <a:pt x="2799" y="3968"/>
                  </a:lnTo>
                  <a:lnTo>
                    <a:pt x="2799" y="3960"/>
                  </a:lnTo>
                  <a:lnTo>
                    <a:pt x="2799" y="3954"/>
                  </a:lnTo>
                  <a:lnTo>
                    <a:pt x="2796" y="3948"/>
                  </a:lnTo>
                  <a:lnTo>
                    <a:pt x="2792" y="3943"/>
                  </a:lnTo>
                  <a:lnTo>
                    <a:pt x="2787" y="3938"/>
                  </a:lnTo>
                  <a:lnTo>
                    <a:pt x="2783" y="3932"/>
                  </a:lnTo>
                  <a:lnTo>
                    <a:pt x="2779" y="3924"/>
                  </a:lnTo>
                  <a:lnTo>
                    <a:pt x="2776" y="3916"/>
                  </a:lnTo>
                  <a:lnTo>
                    <a:pt x="2775" y="3906"/>
                  </a:lnTo>
                  <a:lnTo>
                    <a:pt x="2776" y="3899"/>
                  </a:lnTo>
                  <a:lnTo>
                    <a:pt x="2779" y="3892"/>
                  </a:lnTo>
                  <a:lnTo>
                    <a:pt x="2783" y="3886"/>
                  </a:lnTo>
                  <a:lnTo>
                    <a:pt x="2787" y="3878"/>
                  </a:lnTo>
                  <a:lnTo>
                    <a:pt x="2792" y="3871"/>
                  </a:lnTo>
                  <a:lnTo>
                    <a:pt x="2796" y="3863"/>
                  </a:lnTo>
                  <a:lnTo>
                    <a:pt x="2799" y="3855"/>
                  </a:lnTo>
                  <a:lnTo>
                    <a:pt x="2799" y="3846"/>
                  </a:lnTo>
                  <a:lnTo>
                    <a:pt x="2799" y="3835"/>
                  </a:lnTo>
                  <a:lnTo>
                    <a:pt x="2796" y="3826"/>
                  </a:lnTo>
                  <a:lnTo>
                    <a:pt x="2792" y="3818"/>
                  </a:lnTo>
                  <a:lnTo>
                    <a:pt x="2787" y="3810"/>
                  </a:lnTo>
                  <a:lnTo>
                    <a:pt x="2775" y="3796"/>
                  </a:lnTo>
                  <a:lnTo>
                    <a:pt x="2760" y="3784"/>
                  </a:lnTo>
                  <a:lnTo>
                    <a:pt x="2746" y="3772"/>
                  </a:lnTo>
                  <a:lnTo>
                    <a:pt x="2734" y="3759"/>
                  </a:lnTo>
                  <a:lnTo>
                    <a:pt x="2728" y="3751"/>
                  </a:lnTo>
                  <a:lnTo>
                    <a:pt x="2724" y="3742"/>
                  </a:lnTo>
                  <a:lnTo>
                    <a:pt x="2722" y="3731"/>
                  </a:lnTo>
                  <a:lnTo>
                    <a:pt x="2722" y="3719"/>
                  </a:lnTo>
                  <a:lnTo>
                    <a:pt x="2722" y="3712"/>
                  </a:lnTo>
                  <a:lnTo>
                    <a:pt x="2723" y="3704"/>
                  </a:lnTo>
                  <a:lnTo>
                    <a:pt x="2724" y="3699"/>
                  </a:lnTo>
                  <a:lnTo>
                    <a:pt x="2727" y="3692"/>
                  </a:lnTo>
                  <a:lnTo>
                    <a:pt x="2732" y="3683"/>
                  </a:lnTo>
                  <a:lnTo>
                    <a:pt x="2739" y="3674"/>
                  </a:lnTo>
                  <a:lnTo>
                    <a:pt x="2746" y="3666"/>
                  </a:lnTo>
                  <a:lnTo>
                    <a:pt x="2752" y="3658"/>
                  </a:lnTo>
                  <a:lnTo>
                    <a:pt x="2756" y="3650"/>
                  </a:lnTo>
                  <a:lnTo>
                    <a:pt x="2757" y="3640"/>
                  </a:lnTo>
                  <a:lnTo>
                    <a:pt x="2757" y="3635"/>
                  </a:lnTo>
                  <a:lnTo>
                    <a:pt x="2756" y="3631"/>
                  </a:lnTo>
                  <a:lnTo>
                    <a:pt x="2754" y="3626"/>
                  </a:lnTo>
                  <a:lnTo>
                    <a:pt x="2752" y="3622"/>
                  </a:lnTo>
                  <a:lnTo>
                    <a:pt x="2746" y="3614"/>
                  </a:lnTo>
                  <a:lnTo>
                    <a:pt x="2739" y="3605"/>
                  </a:lnTo>
                  <a:lnTo>
                    <a:pt x="2732" y="3595"/>
                  </a:lnTo>
                  <a:lnTo>
                    <a:pt x="2727" y="3583"/>
                  </a:lnTo>
                  <a:lnTo>
                    <a:pt x="2724" y="3577"/>
                  </a:lnTo>
                  <a:lnTo>
                    <a:pt x="2723" y="3569"/>
                  </a:lnTo>
                  <a:lnTo>
                    <a:pt x="2722" y="3561"/>
                  </a:lnTo>
                  <a:lnTo>
                    <a:pt x="2722" y="3551"/>
                  </a:lnTo>
                  <a:lnTo>
                    <a:pt x="2722" y="3543"/>
                  </a:lnTo>
                  <a:lnTo>
                    <a:pt x="2723" y="3535"/>
                  </a:lnTo>
                  <a:lnTo>
                    <a:pt x="2724" y="3529"/>
                  </a:lnTo>
                  <a:lnTo>
                    <a:pt x="2727" y="3522"/>
                  </a:lnTo>
                  <a:lnTo>
                    <a:pt x="2732" y="3511"/>
                  </a:lnTo>
                  <a:lnTo>
                    <a:pt x="2740" y="3503"/>
                  </a:lnTo>
                  <a:lnTo>
                    <a:pt x="2750" y="3497"/>
                  </a:lnTo>
                  <a:lnTo>
                    <a:pt x="2760" y="3490"/>
                  </a:lnTo>
                  <a:lnTo>
                    <a:pt x="2772" y="3486"/>
                  </a:lnTo>
                  <a:lnTo>
                    <a:pt x="2784" y="3482"/>
                  </a:lnTo>
                  <a:lnTo>
                    <a:pt x="2809" y="3474"/>
                  </a:lnTo>
                  <a:lnTo>
                    <a:pt x="2833" y="3465"/>
                  </a:lnTo>
                  <a:lnTo>
                    <a:pt x="2843" y="3458"/>
                  </a:lnTo>
                  <a:lnTo>
                    <a:pt x="2852" y="3451"/>
                  </a:lnTo>
                  <a:lnTo>
                    <a:pt x="2856" y="3446"/>
                  </a:lnTo>
                  <a:lnTo>
                    <a:pt x="2860" y="3442"/>
                  </a:lnTo>
                  <a:lnTo>
                    <a:pt x="2863" y="3437"/>
                  </a:lnTo>
                  <a:lnTo>
                    <a:pt x="2865" y="3430"/>
                  </a:lnTo>
                  <a:lnTo>
                    <a:pt x="2865" y="3406"/>
                  </a:lnTo>
                  <a:lnTo>
                    <a:pt x="2857" y="3406"/>
                  </a:lnTo>
                  <a:lnTo>
                    <a:pt x="2853" y="3406"/>
                  </a:lnTo>
                  <a:lnTo>
                    <a:pt x="2832" y="3409"/>
                  </a:lnTo>
                  <a:lnTo>
                    <a:pt x="2811" y="3411"/>
                  </a:lnTo>
                  <a:lnTo>
                    <a:pt x="2801" y="3411"/>
                  </a:lnTo>
                  <a:lnTo>
                    <a:pt x="2791" y="3411"/>
                  </a:lnTo>
                  <a:lnTo>
                    <a:pt x="2780" y="3410"/>
                  </a:lnTo>
                  <a:lnTo>
                    <a:pt x="2769" y="3406"/>
                  </a:lnTo>
                  <a:lnTo>
                    <a:pt x="2746" y="3398"/>
                  </a:lnTo>
                  <a:lnTo>
                    <a:pt x="2728" y="3390"/>
                  </a:lnTo>
                  <a:lnTo>
                    <a:pt x="2722" y="3387"/>
                  </a:lnTo>
                  <a:lnTo>
                    <a:pt x="2714" y="3385"/>
                  </a:lnTo>
                  <a:lnTo>
                    <a:pt x="2706" y="3383"/>
                  </a:lnTo>
                  <a:lnTo>
                    <a:pt x="2698" y="3382"/>
                  </a:lnTo>
                  <a:lnTo>
                    <a:pt x="2670" y="3383"/>
                  </a:lnTo>
                  <a:lnTo>
                    <a:pt x="2643" y="3387"/>
                  </a:lnTo>
                  <a:lnTo>
                    <a:pt x="2630" y="3387"/>
                  </a:lnTo>
                  <a:lnTo>
                    <a:pt x="2616" y="3387"/>
                  </a:lnTo>
                  <a:lnTo>
                    <a:pt x="2602" y="3386"/>
                  </a:lnTo>
                  <a:lnTo>
                    <a:pt x="2588" y="3382"/>
                  </a:lnTo>
                  <a:lnTo>
                    <a:pt x="2588" y="3327"/>
                  </a:lnTo>
                  <a:lnTo>
                    <a:pt x="2588" y="3299"/>
                  </a:lnTo>
                  <a:lnTo>
                    <a:pt x="2588" y="3279"/>
                  </a:lnTo>
                  <a:lnTo>
                    <a:pt x="2588" y="3243"/>
                  </a:lnTo>
                  <a:lnTo>
                    <a:pt x="2590" y="3234"/>
                  </a:lnTo>
                  <a:lnTo>
                    <a:pt x="2591" y="3225"/>
                  </a:lnTo>
                  <a:lnTo>
                    <a:pt x="2594" y="3217"/>
                  </a:lnTo>
                  <a:lnTo>
                    <a:pt x="2598" y="3209"/>
                  </a:lnTo>
                  <a:lnTo>
                    <a:pt x="2606" y="3194"/>
                  </a:lnTo>
                  <a:lnTo>
                    <a:pt x="2616" y="3181"/>
                  </a:lnTo>
                  <a:lnTo>
                    <a:pt x="2626" y="3169"/>
                  </a:lnTo>
                  <a:lnTo>
                    <a:pt x="2635" y="3157"/>
                  </a:lnTo>
                  <a:lnTo>
                    <a:pt x="2638" y="3151"/>
                  </a:lnTo>
                  <a:lnTo>
                    <a:pt x="2640" y="3146"/>
                  </a:lnTo>
                  <a:lnTo>
                    <a:pt x="2643" y="3141"/>
                  </a:lnTo>
                  <a:lnTo>
                    <a:pt x="2643" y="3135"/>
                  </a:lnTo>
                  <a:lnTo>
                    <a:pt x="2642" y="3121"/>
                  </a:lnTo>
                  <a:lnTo>
                    <a:pt x="2639" y="3107"/>
                  </a:lnTo>
                  <a:lnTo>
                    <a:pt x="2634" y="3094"/>
                  </a:lnTo>
                  <a:lnTo>
                    <a:pt x="2627" y="3082"/>
                  </a:lnTo>
                  <a:lnTo>
                    <a:pt x="2619" y="3070"/>
                  </a:lnTo>
                  <a:lnTo>
                    <a:pt x="2610" y="3058"/>
                  </a:lnTo>
                  <a:lnTo>
                    <a:pt x="2600" y="3047"/>
                  </a:lnTo>
                  <a:lnTo>
                    <a:pt x="2590" y="3035"/>
                  </a:lnTo>
                  <a:lnTo>
                    <a:pt x="2570" y="3013"/>
                  </a:lnTo>
                  <a:lnTo>
                    <a:pt x="2551" y="2990"/>
                  </a:lnTo>
                  <a:lnTo>
                    <a:pt x="2543" y="2977"/>
                  </a:lnTo>
                  <a:lnTo>
                    <a:pt x="2536" y="2965"/>
                  </a:lnTo>
                  <a:lnTo>
                    <a:pt x="2532" y="2952"/>
                  </a:lnTo>
                  <a:lnTo>
                    <a:pt x="2528" y="2937"/>
                  </a:lnTo>
                  <a:lnTo>
                    <a:pt x="2527" y="2929"/>
                  </a:lnTo>
                  <a:lnTo>
                    <a:pt x="2526" y="2921"/>
                  </a:lnTo>
                  <a:lnTo>
                    <a:pt x="2526" y="2914"/>
                  </a:lnTo>
                  <a:lnTo>
                    <a:pt x="2526" y="2908"/>
                  </a:lnTo>
                  <a:lnTo>
                    <a:pt x="2528" y="2893"/>
                  </a:lnTo>
                  <a:lnTo>
                    <a:pt x="2531" y="2881"/>
                  </a:lnTo>
                  <a:lnTo>
                    <a:pt x="2535" y="2868"/>
                  </a:lnTo>
                  <a:lnTo>
                    <a:pt x="2536" y="2854"/>
                  </a:lnTo>
                  <a:lnTo>
                    <a:pt x="2538" y="2848"/>
                  </a:lnTo>
                  <a:lnTo>
                    <a:pt x="2538" y="2842"/>
                  </a:lnTo>
                  <a:lnTo>
                    <a:pt x="2536" y="2836"/>
                  </a:lnTo>
                  <a:lnTo>
                    <a:pt x="2535" y="2829"/>
                  </a:lnTo>
                  <a:lnTo>
                    <a:pt x="2532" y="2824"/>
                  </a:lnTo>
                  <a:lnTo>
                    <a:pt x="2530" y="2818"/>
                  </a:lnTo>
                  <a:lnTo>
                    <a:pt x="2527" y="2814"/>
                  </a:lnTo>
                  <a:lnTo>
                    <a:pt x="2522" y="2810"/>
                  </a:lnTo>
                  <a:lnTo>
                    <a:pt x="2511" y="2804"/>
                  </a:lnTo>
                  <a:lnTo>
                    <a:pt x="2498" y="2798"/>
                  </a:lnTo>
                  <a:lnTo>
                    <a:pt x="2467" y="2792"/>
                  </a:lnTo>
                  <a:lnTo>
                    <a:pt x="2438" y="2786"/>
                  </a:lnTo>
                  <a:lnTo>
                    <a:pt x="2442" y="2776"/>
                  </a:lnTo>
                  <a:lnTo>
                    <a:pt x="2446" y="2766"/>
                  </a:lnTo>
                  <a:lnTo>
                    <a:pt x="2451" y="2758"/>
                  </a:lnTo>
                  <a:lnTo>
                    <a:pt x="2458" y="2752"/>
                  </a:lnTo>
                  <a:lnTo>
                    <a:pt x="2472" y="2740"/>
                  </a:lnTo>
                  <a:lnTo>
                    <a:pt x="2488" y="2729"/>
                  </a:lnTo>
                  <a:lnTo>
                    <a:pt x="2503" y="2718"/>
                  </a:lnTo>
                  <a:lnTo>
                    <a:pt x="2516" y="2706"/>
                  </a:lnTo>
                  <a:lnTo>
                    <a:pt x="2522" y="2700"/>
                  </a:lnTo>
                  <a:lnTo>
                    <a:pt x="2526" y="2692"/>
                  </a:lnTo>
                  <a:lnTo>
                    <a:pt x="2527" y="2682"/>
                  </a:lnTo>
                  <a:lnTo>
                    <a:pt x="2528" y="2672"/>
                  </a:lnTo>
                  <a:lnTo>
                    <a:pt x="2527" y="2633"/>
                  </a:lnTo>
                  <a:lnTo>
                    <a:pt x="2524" y="2596"/>
                  </a:lnTo>
                  <a:lnTo>
                    <a:pt x="2520" y="2558"/>
                  </a:lnTo>
                  <a:lnTo>
                    <a:pt x="2515" y="2522"/>
                  </a:lnTo>
                  <a:lnTo>
                    <a:pt x="2507" y="2485"/>
                  </a:lnTo>
                  <a:lnTo>
                    <a:pt x="2499" y="2449"/>
                  </a:lnTo>
                  <a:lnTo>
                    <a:pt x="2488" y="2415"/>
                  </a:lnTo>
                  <a:lnTo>
                    <a:pt x="2478" y="2380"/>
                  </a:lnTo>
                  <a:lnTo>
                    <a:pt x="2464" y="2345"/>
                  </a:lnTo>
                  <a:lnTo>
                    <a:pt x="2451" y="2312"/>
                  </a:lnTo>
                  <a:lnTo>
                    <a:pt x="2438" y="2279"/>
                  </a:lnTo>
                  <a:lnTo>
                    <a:pt x="2422" y="2247"/>
                  </a:lnTo>
                  <a:lnTo>
                    <a:pt x="2406" y="2215"/>
                  </a:lnTo>
                  <a:lnTo>
                    <a:pt x="2388" y="2184"/>
                  </a:lnTo>
                  <a:lnTo>
                    <a:pt x="2371" y="2153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8349457" y="3202782"/>
              <a:ext cx="1179512" cy="1990725"/>
            </a:xfrm>
            <a:custGeom>
              <a:avLst/>
              <a:gdLst>
                <a:gd name="T0" fmla="*/ 1091 w 2429"/>
                <a:gd name="T1" fmla="*/ 3591 h 4104"/>
                <a:gd name="T2" fmla="*/ 969 w 2429"/>
                <a:gd name="T3" fmla="*/ 3538 h 4104"/>
                <a:gd name="T4" fmla="*/ 879 w 2429"/>
                <a:gd name="T5" fmla="*/ 3385 h 4104"/>
                <a:gd name="T6" fmla="*/ 885 w 2429"/>
                <a:gd name="T7" fmla="*/ 3222 h 4104"/>
                <a:gd name="T8" fmla="*/ 998 w 2429"/>
                <a:gd name="T9" fmla="*/ 3006 h 4104"/>
                <a:gd name="T10" fmla="*/ 947 w 2429"/>
                <a:gd name="T11" fmla="*/ 2908 h 4104"/>
                <a:gd name="T12" fmla="*/ 1135 w 2429"/>
                <a:gd name="T13" fmla="*/ 2812 h 4104"/>
                <a:gd name="T14" fmla="*/ 1015 w 2429"/>
                <a:gd name="T15" fmla="*/ 2582 h 4104"/>
                <a:gd name="T16" fmla="*/ 877 w 2429"/>
                <a:gd name="T17" fmla="*/ 2680 h 4104"/>
                <a:gd name="T18" fmla="*/ 769 w 2429"/>
                <a:gd name="T19" fmla="*/ 2834 h 4104"/>
                <a:gd name="T20" fmla="*/ 657 w 2429"/>
                <a:gd name="T21" fmla="*/ 2884 h 4104"/>
                <a:gd name="T22" fmla="*/ 482 w 2429"/>
                <a:gd name="T23" fmla="*/ 2853 h 4104"/>
                <a:gd name="T24" fmla="*/ 469 w 2429"/>
                <a:gd name="T25" fmla="*/ 2730 h 4104"/>
                <a:gd name="T26" fmla="*/ 469 w 2429"/>
                <a:gd name="T27" fmla="*/ 2617 h 4104"/>
                <a:gd name="T28" fmla="*/ 502 w 2429"/>
                <a:gd name="T29" fmla="*/ 2349 h 4104"/>
                <a:gd name="T30" fmla="*/ 258 w 2429"/>
                <a:gd name="T31" fmla="*/ 2444 h 4104"/>
                <a:gd name="T32" fmla="*/ 206 w 2429"/>
                <a:gd name="T33" fmla="*/ 2152 h 4104"/>
                <a:gd name="T34" fmla="*/ 126 w 2429"/>
                <a:gd name="T35" fmla="*/ 2040 h 4104"/>
                <a:gd name="T36" fmla="*/ 54 w 2429"/>
                <a:gd name="T37" fmla="*/ 1780 h 4104"/>
                <a:gd name="T38" fmla="*/ 84 w 2429"/>
                <a:gd name="T39" fmla="*/ 1511 h 4104"/>
                <a:gd name="T40" fmla="*/ 229 w 2429"/>
                <a:gd name="T41" fmla="*/ 1342 h 4104"/>
                <a:gd name="T42" fmla="*/ 366 w 2429"/>
                <a:gd name="T43" fmla="*/ 1270 h 4104"/>
                <a:gd name="T44" fmla="*/ 426 w 2429"/>
                <a:gd name="T45" fmla="*/ 1098 h 4104"/>
                <a:gd name="T46" fmla="*/ 318 w 2429"/>
                <a:gd name="T47" fmla="*/ 915 h 4104"/>
                <a:gd name="T48" fmla="*/ 241 w 2429"/>
                <a:gd name="T49" fmla="*/ 739 h 4104"/>
                <a:gd name="T50" fmla="*/ 212 w 2429"/>
                <a:gd name="T51" fmla="*/ 382 h 4104"/>
                <a:gd name="T52" fmla="*/ 378 w 2429"/>
                <a:gd name="T53" fmla="*/ 318 h 4104"/>
                <a:gd name="T54" fmla="*/ 537 w 2429"/>
                <a:gd name="T55" fmla="*/ 222 h 4104"/>
                <a:gd name="T56" fmla="*/ 674 w 2429"/>
                <a:gd name="T57" fmla="*/ 180 h 4104"/>
                <a:gd name="T58" fmla="*/ 786 w 2429"/>
                <a:gd name="T59" fmla="*/ 0 h 4104"/>
                <a:gd name="T60" fmla="*/ 993 w 2429"/>
                <a:gd name="T61" fmla="*/ 186 h 4104"/>
                <a:gd name="T62" fmla="*/ 997 w 2429"/>
                <a:gd name="T63" fmla="*/ 317 h 4104"/>
                <a:gd name="T64" fmla="*/ 1121 w 2429"/>
                <a:gd name="T65" fmla="*/ 284 h 4104"/>
                <a:gd name="T66" fmla="*/ 1257 w 2429"/>
                <a:gd name="T67" fmla="*/ 342 h 4104"/>
                <a:gd name="T68" fmla="*/ 1253 w 2429"/>
                <a:gd name="T69" fmla="*/ 474 h 4104"/>
                <a:gd name="T70" fmla="*/ 1067 w 2429"/>
                <a:gd name="T71" fmla="*/ 613 h 4104"/>
                <a:gd name="T72" fmla="*/ 919 w 2429"/>
                <a:gd name="T73" fmla="*/ 785 h 4104"/>
                <a:gd name="T74" fmla="*/ 930 w 2429"/>
                <a:gd name="T75" fmla="*/ 1364 h 4104"/>
                <a:gd name="T76" fmla="*/ 923 w 2429"/>
                <a:gd name="T77" fmla="*/ 1895 h 4104"/>
                <a:gd name="T78" fmla="*/ 902 w 2429"/>
                <a:gd name="T79" fmla="*/ 2283 h 4104"/>
                <a:gd name="T80" fmla="*/ 1122 w 2429"/>
                <a:gd name="T81" fmla="*/ 2200 h 4104"/>
                <a:gd name="T82" fmla="*/ 1193 w 2429"/>
                <a:gd name="T83" fmla="*/ 2263 h 4104"/>
                <a:gd name="T84" fmla="*/ 1263 w 2429"/>
                <a:gd name="T85" fmla="*/ 2299 h 4104"/>
                <a:gd name="T86" fmla="*/ 1386 w 2429"/>
                <a:gd name="T87" fmla="*/ 2228 h 4104"/>
                <a:gd name="T88" fmla="*/ 1451 w 2429"/>
                <a:gd name="T89" fmla="*/ 1964 h 4104"/>
                <a:gd name="T90" fmla="*/ 1683 w 2429"/>
                <a:gd name="T91" fmla="*/ 2001 h 4104"/>
                <a:gd name="T92" fmla="*/ 1764 w 2429"/>
                <a:gd name="T93" fmla="*/ 2087 h 4104"/>
                <a:gd name="T94" fmla="*/ 1908 w 2429"/>
                <a:gd name="T95" fmla="*/ 2176 h 4104"/>
                <a:gd name="T96" fmla="*/ 2239 w 2429"/>
                <a:gd name="T97" fmla="*/ 2744 h 4104"/>
                <a:gd name="T98" fmla="*/ 2419 w 2429"/>
                <a:gd name="T99" fmla="*/ 3202 h 4104"/>
                <a:gd name="T100" fmla="*/ 2353 w 2429"/>
                <a:gd name="T101" fmla="*/ 3359 h 4104"/>
                <a:gd name="T102" fmla="*/ 2168 w 2429"/>
                <a:gd name="T103" fmla="*/ 3413 h 4104"/>
                <a:gd name="T104" fmla="*/ 2279 w 2429"/>
                <a:gd name="T105" fmla="*/ 3557 h 4104"/>
                <a:gd name="T106" fmla="*/ 2253 w 2429"/>
                <a:gd name="T107" fmla="*/ 3674 h 4104"/>
                <a:gd name="T108" fmla="*/ 2164 w 2429"/>
                <a:gd name="T109" fmla="*/ 3794 h 4104"/>
                <a:gd name="T110" fmla="*/ 1927 w 2429"/>
                <a:gd name="T111" fmla="*/ 3900 h 4104"/>
                <a:gd name="T112" fmla="*/ 1928 w 2429"/>
                <a:gd name="T113" fmla="*/ 4023 h 4104"/>
                <a:gd name="T114" fmla="*/ 1860 w 2429"/>
                <a:gd name="T115" fmla="*/ 3726 h 4104"/>
                <a:gd name="T116" fmla="*/ 1703 w 2429"/>
                <a:gd name="T117" fmla="*/ 3623 h 4104"/>
                <a:gd name="T118" fmla="*/ 1400 w 2429"/>
                <a:gd name="T119" fmla="*/ 4075 h 4104"/>
                <a:gd name="T120" fmla="*/ 1222 w 2429"/>
                <a:gd name="T121" fmla="*/ 3990 h 4104"/>
                <a:gd name="T122" fmla="*/ 1167 w 2429"/>
                <a:gd name="T123" fmla="*/ 3823 h 4104"/>
                <a:gd name="T124" fmla="*/ 1203 w 2429"/>
                <a:gd name="T125" fmla="*/ 3726 h 41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429"/>
                <a:gd name="T190" fmla="*/ 0 h 4104"/>
                <a:gd name="T191" fmla="*/ 2429 w 2429"/>
                <a:gd name="T192" fmla="*/ 4104 h 41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429" h="4104">
                  <a:moveTo>
                    <a:pt x="1203" y="3720"/>
                  </a:moveTo>
                  <a:lnTo>
                    <a:pt x="1210" y="3720"/>
                  </a:lnTo>
                  <a:lnTo>
                    <a:pt x="1201" y="3720"/>
                  </a:lnTo>
                  <a:lnTo>
                    <a:pt x="1193" y="3718"/>
                  </a:lnTo>
                  <a:lnTo>
                    <a:pt x="1186" y="3716"/>
                  </a:lnTo>
                  <a:lnTo>
                    <a:pt x="1178" y="3712"/>
                  </a:lnTo>
                  <a:lnTo>
                    <a:pt x="1171" y="3710"/>
                  </a:lnTo>
                  <a:lnTo>
                    <a:pt x="1165" y="3704"/>
                  </a:lnTo>
                  <a:lnTo>
                    <a:pt x="1159" y="3699"/>
                  </a:lnTo>
                  <a:lnTo>
                    <a:pt x="1154" y="3694"/>
                  </a:lnTo>
                  <a:lnTo>
                    <a:pt x="1143" y="3682"/>
                  </a:lnTo>
                  <a:lnTo>
                    <a:pt x="1134" y="3667"/>
                  </a:lnTo>
                  <a:lnTo>
                    <a:pt x="1126" y="3651"/>
                  </a:lnTo>
                  <a:lnTo>
                    <a:pt x="1117" y="3637"/>
                  </a:lnTo>
                  <a:lnTo>
                    <a:pt x="1109" y="3621"/>
                  </a:lnTo>
                  <a:lnTo>
                    <a:pt x="1101" y="3605"/>
                  </a:lnTo>
                  <a:lnTo>
                    <a:pt x="1091" y="3591"/>
                  </a:lnTo>
                  <a:lnTo>
                    <a:pt x="1082" y="3578"/>
                  </a:lnTo>
                  <a:lnTo>
                    <a:pt x="1077" y="3573"/>
                  </a:lnTo>
                  <a:lnTo>
                    <a:pt x="1071" y="3567"/>
                  </a:lnTo>
                  <a:lnTo>
                    <a:pt x="1065" y="3563"/>
                  </a:lnTo>
                  <a:lnTo>
                    <a:pt x="1059" y="3559"/>
                  </a:lnTo>
                  <a:lnTo>
                    <a:pt x="1053" y="3557"/>
                  </a:lnTo>
                  <a:lnTo>
                    <a:pt x="1045" y="3554"/>
                  </a:lnTo>
                  <a:lnTo>
                    <a:pt x="1038" y="3553"/>
                  </a:lnTo>
                  <a:lnTo>
                    <a:pt x="1029" y="3551"/>
                  </a:lnTo>
                  <a:lnTo>
                    <a:pt x="1019" y="3551"/>
                  </a:lnTo>
                  <a:lnTo>
                    <a:pt x="1014" y="3551"/>
                  </a:lnTo>
                  <a:lnTo>
                    <a:pt x="1006" y="3551"/>
                  </a:lnTo>
                  <a:lnTo>
                    <a:pt x="993" y="3551"/>
                  </a:lnTo>
                  <a:lnTo>
                    <a:pt x="985" y="3551"/>
                  </a:lnTo>
                  <a:lnTo>
                    <a:pt x="978" y="3547"/>
                  </a:lnTo>
                  <a:lnTo>
                    <a:pt x="973" y="3543"/>
                  </a:lnTo>
                  <a:lnTo>
                    <a:pt x="969" y="3538"/>
                  </a:lnTo>
                  <a:lnTo>
                    <a:pt x="962" y="3523"/>
                  </a:lnTo>
                  <a:lnTo>
                    <a:pt x="957" y="3510"/>
                  </a:lnTo>
                  <a:lnTo>
                    <a:pt x="945" y="3513"/>
                  </a:lnTo>
                  <a:lnTo>
                    <a:pt x="934" y="3513"/>
                  </a:lnTo>
                  <a:lnTo>
                    <a:pt x="925" y="3513"/>
                  </a:lnTo>
                  <a:lnTo>
                    <a:pt x="917" y="3510"/>
                  </a:lnTo>
                  <a:lnTo>
                    <a:pt x="910" y="3506"/>
                  </a:lnTo>
                  <a:lnTo>
                    <a:pt x="903" y="3501"/>
                  </a:lnTo>
                  <a:lnTo>
                    <a:pt x="898" y="3494"/>
                  </a:lnTo>
                  <a:lnTo>
                    <a:pt x="893" y="3487"/>
                  </a:lnTo>
                  <a:lnTo>
                    <a:pt x="889" y="3479"/>
                  </a:lnTo>
                  <a:lnTo>
                    <a:pt x="886" y="3470"/>
                  </a:lnTo>
                  <a:lnTo>
                    <a:pt x="883" y="3459"/>
                  </a:lnTo>
                  <a:lnTo>
                    <a:pt x="882" y="3449"/>
                  </a:lnTo>
                  <a:lnTo>
                    <a:pt x="879" y="3426"/>
                  </a:lnTo>
                  <a:lnTo>
                    <a:pt x="878" y="3401"/>
                  </a:lnTo>
                  <a:lnTo>
                    <a:pt x="879" y="3385"/>
                  </a:lnTo>
                  <a:lnTo>
                    <a:pt x="882" y="3369"/>
                  </a:lnTo>
                  <a:lnTo>
                    <a:pt x="887" y="3355"/>
                  </a:lnTo>
                  <a:lnTo>
                    <a:pt x="893" y="3343"/>
                  </a:lnTo>
                  <a:lnTo>
                    <a:pt x="905" y="3321"/>
                  </a:lnTo>
                  <a:lnTo>
                    <a:pt x="915" y="3299"/>
                  </a:lnTo>
                  <a:lnTo>
                    <a:pt x="907" y="3297"/>
                  </a:lnTo>
                  <a:lnTo>
                    <a:pt x="901" y="3293"/>
                  </a:lnTo>
                  <a:lnTo>
                    <a:pt x="894" y="3289"/>
                  </a:lnTo>
                  <a:lnTo>
                    <a:pt x="887" y="3283"/>
                  </a:lnTo>
                  <a:lnTo>
                    <a:pt x="881" y="3278"/>
                  </a:lnTo>
                  <a:lnTo>
                    <a:pt x="877" y="3270"/>
                  </a:lnTo>
                  <a:lnTo>
                    <a:pt x="874" y="3261"/>
                  </a:lnTo>
                  <a:lnTo>
                    <a:pt x="873" y="3250"/>
                  </a:lnTo>
                  <a:lnTo>
                    <a:pt x="874" y="3243"/>
                  </a:lnTo>
                  <a:lnTo>
                    <a:pt x="875" y="3237"/>
                  </a:lnTo>
                  <a:lnTo>
                    <a:pt x="879" y="3230"/>
                  </a:lnTo>
                  <a:lnTo>
                    <a:pt x="885" y="3222"/>
                  </a:lnTo>
                  <a:lnTo>
                    <a:pt x="898" y="3207"/>
                  </a:lnTo>
                  <a:lnTo>
                    <a:pt x="913" y="3190"/>
                  </a:lnTo>
                  <a:lnTo>
                    <a:pt x="927" y="3173"/>
                  </a:lnTo>
                  <a:lnTo>
                    <a:pt x="941" y="3154"/>
                  </a:lnTo>
                  <a:lnTo>
                    <a:pt x="947" y="3145"/>
                  </a:lnTo>
                  <a:lnTo>
                    <a:pt x="951" y="3134"/>
                  </a:lnTo>
                  <a:lnTo>
                    <a:pt x="955" y="3123"/>
                  </a:lnTo>
                  <a:lnTo>
                    <a:pt x="957" y="3113"/>
                  </a:lnTo>
                  <a:lnTo>
                    <a:pt x="957" y="3098"/>
                  </a:lnTo>
                  <a:lnTo>
                    <a:pt x="957" y="3075"/>
                  </a:lnTo>
                  <a:lnTo>
                    <a:pt x="958" y="3066"/>
                  </a:lnTo>
                  <a:lnTo>
                    <a:pt x="959" y="3058"/>
                  </a:lnTo>
                  <a:lnTo>
                    <a:pt x="962" y="3050"/>
                  </a:lnTo>
                  <a:lnTo>
                    <a:pt x="966" y="3042"/>
                  </a:lnTo>
                  <a:lnTo>
                    <a:pt x="975" y="3029"/>
                  </a:lnTo>
                  <a:lnTo>
                    <a:pt x="987" y="3017"/>
                  </a:lnTo>
                  <a:lnTo>
                    <a:pt x="998" y="3006"/>
                  </a:lnTo>
                  <a:lnTo>
                    <a:pt x="1007" y="2994"/>
                  </a:lnTo>
                  <a:lnTo>
                    <a:pt x="1011" y="2989"/>
                  </a:lnTo>
                  <a:lnTo>
                    <a:pt x="1014" y="2982"/>
                  </a:lnTo>
                  <a:lnTo>
                    <a:pt x="1017" y="2976"/>
                  </a:lnTo>
                  <a:lnTo>
                    <a:pt x="1017" y="2968"/>
                  </a:lnTo>
                  <a:lnTo>
                    <a:pt x="1017" y="2960"/>
                  </a:lnTo>
                  <a:lnTo>
                    <a:pt x="1014" y="2953"/>
                  </a:lnTo>
                  <a:lnTo>
                    <a:pt x="1010" y="2948"/>
                  </a:lnTo>
                  <a:lnTo>
                    <a:pt x="1006" y="2944"/>
                  </a:lnTo>
                  <a:lnTo>
                    <a:pt x="994" y="2938"/>
                  </a:lnTo>
                  <a:lnTo>
                    <a:pt x="981" y="2933"/>
                  </a:lnTo>
                  <a:lnTo>
                    <a:pt x="974" y="2930"/>
                  </a:lnTo>
                  <a:lnTo>
                    <a:pt x="967" y="2928"/>
                  </a:lnTo>
                  <a:lnTo>
                    <a:pt x="962" y="2925"/>
                  </a:lnTo>
                  <a:lnTo>
                    <a:pt x="957" y="2921"/>
                  </a:lnTo>
                  <a:lnTo>
                    <a:pt x="951" y="2914"/>
                  </a:lnTo>
                  <a:lnTo>
                    <a:pt x="947" y="2908"/>
                  </a:lnTo>
                  <a:lnTo>
                    <a:pt x="946" y="2900"/>
                  </a:lnTo>
                  <a:lnTo>
                    <a:pt x="945" y="2889"/>
                  </a:lnTo>
                  <a:lnTo>
                    <a:pt x="946" y="2885"/>
                  </a:lnTo>
                  <a:lnTo>
                    <a:pt x="947" y="2880"/>
                  </a:lnTo>
                  <a:lnTo>
                    <a:pt x="949" y="2874"/>
                  </a:lnTo>
                  <a:lnTo>
                    <a:pt x="953" y="2869"/>
                  </a:lnTo>
                  <a:lnTo>
                    <a:pt x="957" y="2864"/>
                  </a:lnTo>
                  <a:lnTo>
                    <a:pt x="961" y="2860"/>
                  </a:lnTo>
                  <a:lnTo>
                    <a:pt x="965" y="2856"/>
                  </a:lnTo>
                  <a:lnTo>
                    <a:pt x="969" y="2853"/>
                  </a:lnTo>
                  <a:lnTo>
                    <a:pt x="1066" y="2853"/>
                  </a:lnTo>
                  <a:lnTo>
                    <a:pt x="1087" y="2845"/>
                  </a:lnTo>
                  <a:lnTo>
                    <a:pt x="1110" y="2836"/>
                  </a:lnTo>
                  <a:lnTo>
                    <a:pt x="1121" y="2829"/>
                  </a:lnTo>
                  <a:lnTo>
                    <a:pt x="1130" y="2821"/>
                  </a:lnTo>
                  <a:lnTo>
                    <a:pt x="1133" y="2817"/>
                  </a:lnTo>
                  <a:lnTo>
                    <a:pt x="1135" y="2812"/>
                  </a:lnTo>
                  <a:lnTo>
                    <a:pt x="1137" y="2805"/>
                  </a:lnTo>
                  <a:lnTo>
                    <a:pt x="1138" y="2800"/>
                  </a:lnTo>
                  <a:lnTo>
                    <a:pt x="1137" y="2789"/>
                  </a:lnTo>
                  <a:lnTo>
                    <a:pt x="1134" y="2776"/>
                  </a:lnTo>
                  <a:lnTo>
                    <a:pt x="1129" y="2761"/>
                  </a:lnTo>
                  <a:lnTo>
                    <a:pt x="1123" y="2745"/>
                  </a:lnTo>
                  <a:lnTo>
                    <a:pt x="1107" y="2709"/>
                  </a:lnTo>
                  <a:lnTo>
                    <a:pt x="1087" y="2673"/>
                  </a:lnTo>
                  <a:lnTo>
                    <a:pt x="1078" y="2654"/>
                  </a:lnTo>
                  <a:lnTo>
                    <a:pt x="1067" y="2638"/>
                  </a:lnTo>
                  <a:lnTo>
                    <a:pt x="1057" y="2622"/>
                  </a:lnTo>
                  <a:lnTo>
                    <a:pt x="1046" y="2609"/>
                  </a:lnTo>
                  <a:lnTo>
                    <a:pt x="1037" y="2598"/>
                  </a:lnTo>
                  <a:lnTo>
                    <a:pt x="1027" y="2589"/>
                  </a:lnTo>
                  <a:lnTo>
                    <a:pt x="1022" y="2586"/>
                  </a:lnTo>
                  <a:lnTo>
                    <a:pt x="1018" y="2584"/>
                  </a:lnTo>
                  <a:lnTo>
                    <a:pt x="1015" y="2582"/>
                  </a:lnTo>
                  <a:lnTo>
                    <a:pt x="1011" y="2582"/>
                  </a:lnTo>
                  <a:lnTo>
                    <a:pt x="1003" y="2582"/>
                  </a:lnTo>
                  <a:lnTo>
                    <a:pt x="997" y="2585"/>
                  </a:lnTo>
                  <a:lnTo>
                    <a:pt x="990" y="2586"/>
                  </a:lnTo>
                  <a:lnTo>
                    <a:pt x="985" y="2590"/>
                  </a:lnTo>
                  <a:lnTo>
                    <a:pt x="974" y="2598"/>
                  </a:lnTo>
                  <a:lnTo>
                    <a:pt x="965" y="2609"/>
                  </a:lnTo>
                  <a:lnTo>
                    <a:pt x="957" y="2620"/>
                  </a:lnTo>
                  <a:lnTo>
                    <a:pt x="949" y="2630"/>
                  </a:lnTo>
                  <a:lnTo>
                    <a:pt x="942" y="2641"/>
                  </a:lnTo>
                  <a:lnTo>
                    <a:pt x="933" y="2649"/>
                  </a:lnTo>
                  <a:lnTo>
                    <a:pt x="923" y="2656"/>
                  </a:lnTo>
                  <a:lnTo>
                    <a:pt x="914" y="2662"/>
                  </a:lnTo>
                  <a:lnTo>
                    <a:pt x="905" y="2666"/>
                  </a:lnTo>
                  <a:lnTo>
                    <a:pt x="894" y="2670"/>
                  </a:lnTo>
                  <a:lnTo>
                    <a:pt x="885" y="2674"/>
                  </a:lnTo>
                  <a:lnTo>
                    <a:pt x="877" y="2680"/>
                  </a:lnTo>
                  <a:lnTo>
                    <a:pt x="867" y="2688"/>
                  </a:lnTo>
                  <a:lnTo>
                    <a:pt x="861" y="2697"/>
                  </a:lnTo>
                  <a:lnTo>
                    <a:pt x="857" y="2702"/>
                  </a:lnTo>
                  <a:lnTo>
                    <a:pt x="853" y="2709"/>
                  </a:lnTo>
                  <a:lnTo>
                    <a:pt x="850" y="2717"/>
                  </a:lnTo>
                  <a:lnTo>
                    <a:pt x="847" y="2724"/>
                  </a:lnTo>
                  <a:lnTo>
                    <a:pt x="842" y="2740"/>
                  </a:lnTo>
                  <a:lnTo>
                    <a:pt x="838" y="2757"/>
                  </a:lnTo>
                  <a:lnTo>
                    <a:pt x="833" y="2774"/>
                  </a:lnTo>
                  <a:lnTo>
                    <a:pt x="826" y="2790"/>
                  </a:lnTo>
                  <a:lnTo>
                    <a:pt x="823" y="2797"/>
                  </a:lnTo>
                  <a:lnTo>
                    <a:pt x="818" y="2805"/>
                  </a:lnTo>
                  <a:lnTo>
                    <a:pt x="813" y="2812"/>
                  </a:lnTo>
                  <a:lnTo>
                    <a:pt x="806" y="2817"/>
                  </a:lnTo>
                  <a:lnTo>
                    <a:pt x="791" y="2825"/>
                  </a:lnTo>
                  <a:lnTo>
                    <a:pt x="777" y="2830"/>
                  </a:lnTo>
                  <a:lnTo>
                    <a:pt x="769" y="2834"/>
                  </a:lnTo>
                  <a:lnTo>
                    <a:pt x="761" y="2840"/>
                  </a:lnTo>
                  <a:lnTo>
                    <a:pt x="753" y="2845"/>
                  </a:lnTo>
                  <a:lnTo>
                    <a:pt x="746" y="2853"/>
                  </a:lnTo>
                  <a:lnTo>
                    <a:pt x="741" y="2858"/>
                  </a:lnTo>
                  <a:lnTo>
                    <a:pt x="735" y="2865"/>
                  </a:lnTo>
                  <a:lnTo>
                    <a:pt x="731" y="2872"/>
                  </a:lnTo>
                  <a:lnTo>
                    <a:pt x="726" y="2878"/>
                  </a:lnTo>
                  <a:lnTo>
                    <a:pt x="722" y="2885"/>
                  </a:lnTo>
                  <a:lnTo>
                    <a:pt x="715" y="2890"/>
                  </a:lnTo>
                  <a:lnTo>
                    <a:pt x="711" y="2893"/>
                  </a:lnTo>
                  <a:lnTo>
                    <a:pt x="707" y="2894"/>
                  </a:lnTo>
                  <a:lnTo>
                    <a:pt x="703" y="2896"/>
                  </a:lnTo>
                  <a:lnTo>
                    <a:pt x="698" y="2896"/>
                  </a:lnTo>
                  <a:lnTo>
                    <a:pt x="685" y="2894"/>
                  </a:lnTo>
                  <a:lnTo>
                    <a:pt x="674" y="2893"/>
                  </a:lnTo>
                  <a:lnTo>
                    <a:pt x="665" y="2889"/>
                  </a:lnTo>
                  <a:lnTo>
                    <a:pt x="657" y="2884"/>
                  </a:lnTo>
                  <a:lnTo>
                    <a:pt x="643" y="2873"/>
                  </a:lnTo>
                  <a:lnTo>
                    <a:pt x="631" y="2860"/>
                  </a:lnTo>
                  <a:lnTo>
                    <a:pt x="621" y="2846"/>
                  </a:lnTo>
                  <a:lnTo>
                    <a:pt x="606" y="2834"/>
                  </a:lnTo>
                  <a:lnTo>
                    <a:pt x="598" y="2830"/>
                  </a:lnTo>
                  <a:lnTo>
                    <a:pt x="589" y="2826"/>
                  </a:lnTo>
                  <a:lnTo>
                    <a:pt x="578" y="2824"/>
                  </a:lnTo>
                  <a:lnTo>
                    <a:pt x="566" y="2824"/>
                  </a:lnTo>
                  <a:lnTo>
                    <a:pt x="556" y="2825"/>
                  </a:lnTo>
                  <a:lnTo>
                    <a:pt x="546" y="2828"/>
                  </a:lnTo>
                  <a:lnTo>
                    <a:pt x="540" y="2833"/>
                  </a:lnTo>
                  <a:lnTo>
                    <a:pt x="532" y="2838"/>
                  </a:lnTo>
                  <a:lnTo>
                    <a:pt x="524" y="2844"/>
                  </a:lnTo>
                  <a:lnTo>
                    <a:pt x="516" y="2849"/>
                  </a:lnTo>
                  <a:lnTo>
                    <a:pt x="505" y="2852"/>
                  </a:lnTo>
                  <a:lnTo>
                    <a:pt x="493" y="2853"/>
                  </a:lnTo>
                  <a:lnTo>
                    <a:pt x="482" y="2853"/>
                  </a:lnTo>
                  <a:lnTo>
                    <a:pt x="472" y="2850"/>
                  </a:lnTo>
                  <a:lnTo>
                    <a:pt x="461" y="2846"/>
                  </a:lnTo>
                  <a:lnTo>
                    <a:pt x="452" y="2841"/>
                  </a:lnTo>
                  <a:lnTo>
                    <a:pt x="444" y="2833"/>
                  </a:lnTo>
                  <a:lnTo>
                    <a:pt x="438" y="2825"/>
                  </a:lnTo>
                  <a:lnTo>
                    <a:pt x="436" y="2821"/>
                  </a:lnTo>
                  <a:lnTo>
                    <a:pt x="434" y="2816"/>
                  </a:lnTo>
                  <a:lnTo>
                    <a:pt x="433" y="2810"/>
                  </a:lnTo>
                  <a:lnTo>
                    <a:pt x="433" y="2805"/>
                  </a:lnTo>
                  <a:lnTo>
                    <a:pt x="433" y="2797"/>
                  </a:lnTo>
                  <a:lnTo>
                    <a:pt x="434" y="2790"/>
                  </a:lnTo>
                  <a:lnTo>
                    <a:pt x="437" y="2784"/>
                  </a:lnTo>
                  <a:lnTo>
                    <a:pt x="440" y="2777"/>
                  </a:lnTo>
                  <a:lnTo>
                    <a:pt x="446" y="2765"/>
                  </a:lnTo>
                  <a:lnTo>
                    <a:pt x="454" y="2754"/>
                  </a:lnTo>
                  <a:lnTo>
                    <a:pt x="462" y="2742"/>
                  </a:lnTo>
                  <a:lnTo>
                    <a:pt x="469" y="2730"/>
                  </a:lnTo>
                  <a:lnTo>
                    <a:pt x="472" y="2724"/>
                  </a:lnTo>
                  <a:lnTo>
                    <a:pt x="473" y="2717"/>
                  </a:lnTo>
                  <a:lnTo>
                    <a:pt x="474" y="2710"/>
                  </a:lnTo>
                  <a:lnTo>
                    <a:pt x="476" y="2702"/>
                  </a:lnTo>
                  <a:lnTo>
                    <a:pt x="474" y="2694"/>
                  </a:lnTo>
                  <a:lnTo>
                    <a:pt x="472" y="2688"/>
                  </a:lnTo>
                  <a:lnTo>
                    <a:pt x="468" y="2681"/>
                  </a:lnTo>
                  <a:lnTo>
                    <a:pt x="464" y="2674"/>
                  </a:lnTo>
                  <a:lnTo>
                    <a:pt x="458" y="2669"/>
                  </a:lnTo>
                  <a:lnTo>
                    <a:pt x="456" y="2661"/>
                  </a:lnTo>
                  <a:lnTo>
                    <a:pt x="452" y="2653"/>
                  </a:lnTo>
                  <a:lnTo>
                    <a:pt x="452" y="2642"/>
                  </a:lnTo>
                  <a:lnTo>
                    <a:pt x="452" y="2636"/>
                  </a:lnTo>
                  <a:lnTo>
                    <a:pt x="456" y="2630"/>
                  </a:lnTo>
                  <a:lnTo>
                    <a:pt x="460" y="2626"/>
                  </a:lnTo>
                  <a:lnTo>
                    <a:pt x="464" y="2621"/>
                  </a:lnTo>
                  <a:lnTo>
                    <a:pt x="469" y="2617"/>
                  </a:lnTo>
                  <a:lnTo>
                    <a:pt x="474" y="2612"/>
                  </a:lnTo>
                  <a:lnTo>
                    <a:pt x="478" y="2606"/>
                  </a:lnTo>
                  <a:lnTo>
                    <a:pt x="481" y="2601"/>
                  </a:lnTo>
                  <a:lnTo>
                    <a:pt x="496" y="2554"/>
                  </a:lnTo>
                  <a:lnTo>
                    <a:pt x="509" y="2506"/>
                  </a:lnTo>
                  <a:lnTo>
                    <a:pt x="514" y="2483"/>
                  </a:lnTo>
                  <a:lnTo>
                    <a:pt x="520" y="2457"/>
                  </a:lnTo>
                  <a:lnTo>
                    <a:pt x="522" y="2433"/>
                  </a:lnTo>
                  <a:lnTo>
                    <a:pt x="524" y="2408"/>
                  </a:lnTo>
                  <a:lnTo>
                    <a:pt x="522" y="2391"/>
                  </a:lnTo>
                  <a:lnTo>
                    <a:pt x="521" y="2377"/>
                  </a:lnTo>
                  <a:lnTo>
                    <a:pt x="520" y="2371"/>
                  </a:lnTo>
                  <a:lnTo>
                    <a:pt x="517" y="2365"/>
                  </a:lnTo>
                  <a:lnTo>
                    <a:pt x="514" y="2361"/>
                  </a:lnTo>
                  <a:lnTo>
                    <a:pt x="510" y="2357"/>
                  </a:lnTo>
                  <a:lnTo>
                    <a:pt x="506" y="2353"/>
                  </a:lnTo>
                  <a:lnTo>
                    <a:pt x="502" y="2349"/>
                  </a:lnTo>
                  <a:lnTo>
                    <a:pt x="497" y="2347"/>
                  </a:lnTo>
                  <a:lnTo>
                    <a:pt x="490" y="2345"/>
                  </a:lnTo>
                  <a:lnTo>
                    <a:pt x="476" y="2343"/>
                  </a:lnTo>
                  <a:lnTo>
                    <a:pt x="457" y="2341"/>
                  </a:lnTo>
                  <a:lnTo>
                    <a:pt x="444" y="2343"/>
                  </a:lnTo>
                  <a:lnTo>
                    <a:pt x="430" y="2344"/>
                  </a:lnTo>
                  <a:lnTo>
                    <a:pt x="417" y="2347"/>
                  </a:lnTo>
                  <a:lnTo>
                    <a:pt x="406" y="2351"/>
                  </a:lnTo>
                  <a:lnTo>
                    <a:pt x="394" y="2356"/>
                  </a:lnTo>
                  <a:lnTo>
                    <a:pt x="385" y="2361"/>
                  </a:lnTo>
                  <a:lnTo>
                    <a:pt x="374" y="2368"/>
                  </a:lnTo>
                  <a:lnTo>
                    <a:pt x="365" y="2375"/>
                  </a:lnTo>
                  <a:lnTo>
                    <a:pt x="348" y="2391"/>
                  </a:lnTo>
                  <a:lnTo>
                    <a:pt x="332" y="2408"/>
                  </a:lnTo>
                  <a:lnTo>
                    <a:pt x="316" y="2425"/>
                  </a:lnTo>
                  <a:lnTo>
                    <a:pt x="301" y="2444"/>
                  </a:lnTo>
                  <a:lnTo>
                    <a:pt x="258" y="2444"/>
                  </a:lnTo>
                  <a:lnTo>
                    <a:pt x="253" y="2411"/>
                  </a:lnTo>
                  <a:lnTo>
                    <a:pt x="248" y="2377"/>
                  </a:lnTo>
                  <a:lnTo>
                    <a:pt x="245" y="2345"/>
                  </a:lnTo>
                  <a:lnTo>
                    <a:pt x="242" y="2315"/>
                  </a:lnTo>
                  <a:lnTo>
                    <a:pt x="241" y="2284"/>
                  </a:lnTo>
                  <a:lnTo>
                    <a:pt x="241" y="2256"/>
                  </a:lnTo>
                  <a:lnTo>
                    <a:pt x="241" y="2229"/>
                  </a:lnTo>
                  <a:lnTo>
                    <a:pt x="241" y="2203"/>
                  </a:lnTo>
                  <a:lnTo>
                    <a:pt x="240" y="2196"/>
                  </a:lnTo>
                  <a:lnTo>
                    <a:pt x="238" y="2188"/>
                  </a:lnTo>
                  <a:lnTo>
                    <a:pt x="237" y="2183"/>
                  </a:lnTo>
                  <a:lnTo>
                    <a:pt x="234" y="2176"/>
                  </a:lnTo>
                  <a:lnTo>
                    <a:pt x="230" y="2171"/>
                  </a:lnTo>
                  <a:lnTo>
                    <a:pt x="228" y="2167"/>
                  </a:lnTo>
                  <a:lnTo>
                    <a:pt x="222" y="2163"/>
                  </a:lnTo>
                  <a:lnTo>
                    <a:pt x="218" y="2159"/>
                  </a:lnTo>
                  <a:lnTo>
                    <a:pt x="206" y="2152"/>
                  </a:lnTo>
                  <a:lnTo>
                    <a:pt x="194" y="2147"/>
                  </a:lnTo>
                  <a:lnTo>
                    <a:pt x="181" y="2141"/>
                  </a:lnTo>
                  <a:lnTo>
                    <a:pt x="168" y="2137"/>
                  </a:lnTo>
                  <a:lnTo>
                    <a:pt x="141" y="2131"/>
                  </a:lnTo>
                  <a:lnTo>
                    <a:pt x="118" y="2123"/>
                  </a:lnTo>
                  <a:lnTo>
                    <a:pt x="109" y="2117"/>
                  </a:lnTo>
                  <a:lnTo>
                    <a:pt x="102" y="2112"/>
                  </a:lnTo>
                  <a:lnTo>
                    <a:pt x="100" y="2108"/>
                  </a:lnTo>
                  <a:lnTo>
                    <a:pt x="97" y="2104"/>
                  </a:lnTo>
                  <a:lnTo>
                    <a:pt x="96" y="2100"/>
                  </a:lnTo>
                  <a:lnTo>
                    <a:pt x="96" y="2095"/>
                  </a:lnTo>
                  <a:lnTo>
                    <a:pt x="97" y="2087"/>
                  </a:lnTo>
                  <a:lnTo>
                    <a:pt x="98" y="2079"/>
                  </a:lnTo>
                  <a:lnTo>
                    <a:pt x="102" y="2072"/>
                  </a:lnTo>
                  <a:lnTo>
                    <a:pt x="106" y="2065"/>
                  </a:lnTo>
                  <a:lnTo>
                    <a:pt x="116" y="2053"/>
                  </a:lnTo>
                  <a:lnTo>
                    <a:pt x="126" y="2040"/>
                  </a:lnTo>
                  <a:lnTo>
                    <a:pt x="126" y="1951"/>
                  </a:lnTo>
                  <a:lnTo>
                    <a:pt x="81" y="1943"/>
                  </a:lnTo>
                  <a:lnTo>
                    <a:pt x="49" y="1936"/>
                  </a:lnTo>
                  <a:lnTo>
                    <a:pt x="36" y="1931"/>
                  </a:lnTo>
                  <a:lnTo>
                    <a:pt x="24" y="1923"/>
                  </a:lnTo>
                  <a:lnTo>
                    <a:pt x="12" y="1912"/>
                  </a:lnTo>
                  <a:lnTo>
                    <a:pt x="0" y="1896"/>
                  </a:lnTo>
                  <a:lnTo>
                    <a:pt x="17" y="1883"/>
                  </a:lnTo>
                  <a:lnTo>
                    <a:pt x="37" y="1867"/>
                  </a:lnTo>
                  <a:lnTo>
                    <a:pt x="45" y="1858"/>
                  </a:lnTo>
                  <a:lnTo>
                    <a:pt x="53" y="1848"/>
                  </a:lnTo>
                  <a:lnTo>
                    <a:pt x="56" y="1843"/>
                  </a:lnTo>
                  <a:lnTo>
                    <a:pt x="58" y="1836"/>
                  </a:lnTo>
                  <a:lnTo>
                    <a:pt x="60" y="1831"/>
                  </a:lnTo>
                  <a:lnTo>
                    <a:pt x="60" y="1824"/>
                  </a:lnTo>
                  <a:lnTo>
                    <a:pt x="58" y="1802"/>
                  </a:lnTo>
                  <a:lnTo>
                    <a:pt x="54" y="1780"/>
                  </a:lnTo>
                  <a:lnTo>
                    <a:pt x="50" y="1759"/>
                  </a:lnTo>
                  <a:lnTo>
                    <a:pt x="45" y="1739"/>
                  </a:lnTo>
                  <a:lnTo>
                    <a:pt x="40" y="1718"/>
                  </a:lnTo>
                  <a:lnTo>
                    <a:pt x="34" y="1696"/>
                  </a:lnTo>
                  <a:lnTo>
                    <a:pt x="30" y="1674"/>
                  </a:lnTo>
                  <a:lnTo>
                    <a:pt x="29" y="1650"/>
                  </a:lnTo>
                  <a:lnTo>
                    <a:pt x="30" y="1630"/>
                  </a:lnTo>
                  <a:lnTo>
                    <a:pt x="32" y="1612"/>
                  </a:lnTo>
                  <a:lnTo>
                    <a:pt x="34" y="1596"/>
                  </a:lnTo>
                  <a:lnTo>
                    <a:pt x="38" y="1582"/>
                  </a:lnTo>
                  <a:lnTo>
                    <a:pt x="42" y="1568"/>
                  </a:lnTo>
                  <a:lnTo>
                    <a:pt x="48" y="1556"/>
                  </a:lnTo>
                  <a:lnTo>
                    <a:pt x="54" y="1544"/>
                  </a:lnTo>
                  <a:lnTo>
                    <a:pt x="61" y="1535"/>
                  </a:lnTo>
                  <a:lnTo>
                    <a:pt x="68" y="1526"/>
                  </a:lnTo>
                  <a:lnTo>
                    <a:pt x="76" y="1518"/>
                  </a:lnTo>
                  <a:lnTo>
                    <a:pt x="84" y="1511"/>
                  </a:lnTo>
                  <a:lnTo>
                    <a:pt x="93" y="1504"/>
                  </a:lnTo>
                  <a:lnTo>
                    <a:pt x="110" y="1492"/>
                  </a:lnTo>
                  <a:lnTo>
                    <a:pt x="129" y="1482"/>
                  </a:lnTo>
                  <a:lnTo>
                    <a:pt x="148" y="1472"/>
                  </a:lnTo>
                  <a:lnTo>
                    <a:pt x="165" y="1462"/>
                  </a:lnTo>
                  <a:lnTo>
                    <a:pt x="174" y="1456"/>
                  </a:lnTo>
                  <a:lnTo>
                    <a:pt x="182" y="1450"/>
                  </a:lnTo>
                  <a:lnTo>
                    <a:pt x="190" y="1443"/>
                  </a:lnTo>
                  <a:lnTo>
                    <a:pt x="197" y="1436"/>
                  </a:lnTo>
                  <a:lnTo>
                    <a:pt x="204" y="1428"/>
                  </a:lnTo>
                  <a:lnTo>
                    <a:pt x="210" y="1419"/>
                  </a:lnTo>
                  <a:lnTo>
                    <a:pt x="216" y="1410"/>
                  </a:lnTo>
                  <a:lnTo>
                    <a:pt x="220" y="1398"/>
                  </a:lnTo>
                  <a:lnTo>
                    <a:pt x="224" y="1386"/>
                  </a:lnTo>
                  <a:lnTo>
                    <a:pt x="226" y="1372"/>
                  </a:lnTo>
                  <a:lnTo>
                    <a:pt x="228" y="1358"/>
                  </a:lnTo>
                  <a:lnTo>
                    <a:pt x="229" y="1342"/>
                  </a:lnTo>
                  <a:lnTo>
                    <a:pt x="229" y="1331"/>
                  </a:lnTo>
                  <a:lnTo>
                    <a:pt x="232" y="1322"/>
                  </a:lnTo>
                  <a:lnTo>
                    <a:pt x="234" y="1314"/>
                  </a:lnTo>
                  <a:lnTo>
                    <a:pt x="240" y="1309"/>
                  </a:lnTo>
                  <a:lnTo>
                    <a:pt x="245" y="1305"/>
                  </a:lnTo>
                  <a:lnTo>
                    <a:pt x="252" y="1301"/>
                  </a:lnTo>
                  <a:lnTo>
                    <a:pt x="258" y="1298"/>
                  </a:lnTo>
                  <a:lnTo>
                    <a:pt x="266" y="1297"/>
                  </a:lnTo>
                  <a:lnTo>
                    <a:pt x="284" y="1295"/>
                  </a:lnTo>
                  <a:lnTo>
                    <a:pt x="302" y="1295"/>
                  </a:lnTo>
                  <a:lnTo>
                    <a:pt x="312" y="1294"/>
                  </a:lnTo>
                  <a:lnTo>
                    <a:pt x="320" y="1293"/>
                  </a:lnTo>
                  <a:lnTo>
                    <a:pt x="329" y="1291"/>
                  </a:lnTo>
                  <a:lnTo>
                    <a:pt x="337" y="1289"/>
                  </a:lnTo>
                  <a:lnTo>
                    <a:pt x="348" y="1283"/>
                  </a:lnTo>
                  <a:lnTo>
                    <a:pt x="358" y="1277"/>
                  </a:lnTo>
                  <a:lnTo>
                    <a:pt x="366" y="1270"/>
                  </a:lnTo>
                  <a:lnTo>
                    <a:pt x="373" y="1263"/>
                  </a:lnTo>
                  <a:lnTo>
                    <a:pt x="378" y="1254"/>
                  </a:lnTo>
                  <a:lnTo>
                    <a:pt x="384" y="1246"/>
                  </a:lnTo>
                  <a:lnTo>
                    <a:pt x="386" y="1237"/>
                  </a:lnTo>
                  <a:lnTo>
                    <a:pt x="389" y="1226"/>
                  </a:lnTo>
                  <a:lnTo>
                    <a:pt x="392" y="1205"/>
                  </a:lnTo>
                  <a:lnTo>
                    <a:pt x="392" y="1183"/>
                  </a:lnTo>
                  <a:lnTo>
                    <a:pt x="392" y="1161"/>
                  </a:lnTo>
                  <a:lnTo>
                    <a:pt x="392" y="1138"/>
                  </a:lnTo>
                  <a:lnTo>
                    <a:pt x="392" y="1133"/>
                  </a:lnTo>
                  <a:lnTo>
                    <a:pt x="393" y="1127"/>
                  </a:lnTo>
                  <a:lnTo>
                    <a:pt x="394" y="1123"/>
                  </a:lnTo>
                  <a:lnTo>
                    <a:pt x="397" y="1119"/>
                  </a:lnTo>
                  <a:lnTo>
                    <a:pt x="405" y="1114"/>
                  </a:lnTo>
                  <a:lnTo>
                    <a:pt x="412" y="1109"/>
                  </a:lnTo>
                  <a:lnTo>
                    <a:pt x="420" y="1103"/>
                  </a:lnTo>
                  <a:lnTo>
                    <a:pt x="426" y="1098"/>
                  </a:lnTo>
                  <a:lnTo>
                    <a:pt x="429" y="1094"/>
                  </a:lnTo>
                  <a:lnTo>
                    <a:pt x="432" y="1091"/>
                  </a:lnTo>
                  <a:lnTo>
                    <a:pt x="433" y="1087"/>
                  </a:lnTo>
                  <a:lnTo>
                    <a:pt x="433" y="1083"/>
                  </a:lnTo>
                  <a:lnTo>
                    <a:pt x="433" y="1070"/>
                  </a:lnTo>
                  <a:lnTo>
                    <a:pt x="432" y="1058"/>
                  </a:lnTo>
                  <a:lnTo>
                    <a:pt x="429" y="1046"/>
                  </a:lnTo>
                  <a:lnTo>
                    <a:pt x="425" y="1034"/>
                  </a:lnTo>
                  <a:lnTo>
                    <a:pt x="421" y="1023"/>
                  </a:lnTo>
                  <a:lnTo>
                    <a:pt x="416" y="1014"/>
                  </a:lnTo>
                  <a:lnTo>
                    <a:pt x="409" y="1003"/>
                  </a:lnTo>
                  <a:lnTo>
                    <a:pt x="404" y="995"/>
                  </a:lnTo>
                  <a:lnTo>
                    <a:pt x="389" y="977"/>
                  </a:lnTo>
                  <a:lnTo>
                    <a:pt x="372" y="961"/>
                  </a:lnTo>
                  <a:lnTo>
                    <a:pt x="354" y="946"/>
                  </a:lnTo>
                  <a:lnTo>
                    <a:pt x="337" y="930"/>
                  </a:lnTo>
                  <a:lnTo>
                    <a:pt x="318" y="915"/>
                  </a:lnTo>
                  <a:lnTo>
                    <a:pt x="301" y="901"/>
                  </a:lnTo>
                  <a:lnTo>
                    <a:pt x="285" y="885"/>
                  </a:lnTo>
                  <a:lnTo>
                    <a:pt x="270" y="867"/>
                  </a:lnTo>
                  <a:lnTo>
                    <a:pt x="264" y="858"/>
                  </a:lnTo>
                  <a:lnTo>
                    <a:pt x="258" y="849"/>
                  </a:lnTo>
                  <a:lnTo>
                    <a:pt x="253" y="839"/>
                  </a:lnTo>
                  <a:lnTo>
                    <a:pt x="249" y="829"/>
                  </a:lnTo>
                  <a:lnTo>
                    <a:pt x="245" y="818"/>
                  </a:lnTo>
                  <a:lnTo>
                    <a:pt x="242" y="807"/>
                  </a:lnTo>
                  <a:lnTo>
                    <a:pt x="241" y="795"/>
                  </a:lnTo>
                  <a:lnTo>
                    <a:pt x="241" y="782"/>
                  </a:lnTo>
                  <a:lnTo>
                    <a:pt x="241" y="770"/>
                  </a:lnTo>
                  <a:lnTo>
                    <a:pt x="242" y="759"/>
                  </a:lnTo>
                  <a:lnTo>
                    <a:pt x="244" y="754"/>
                  </a:lnTo>
                  <a:lnTo>
                    <a:pt x="242" y="749"/>
                  </a:lnTo>
                  <a:lnTo>
                    <a:pt x="242" y="745"/>
                  </a:lnTo>
                  <a:lnTo>
                    <a:pt x="241" y="739"/>
                  </a:lnTo>
                  <a:lnTo>
                    <a:pt x="254" y="706"/>
                  </a:lnTo>
                  <a:lnTo>
                    <a:pt x="268" y="676"/>
                  </a:lnTo>
                  <a:lnTo>
                    <a:pt x="274" y="661"/>
                  </a:lnTo>
                  <a:lnTo>
                    <a:pt x="278" y="645"/>
                  </a:lnTo>
                  <a:lnTo>
                    <a:pt x="281" y="626"/>
                  </a:lnTo>
                  <a:lnTo>
                    <a:pt x="282" y="608"/>
                  </a:lnTo>
                  <a:lnTo>
                    <a:pt x="282" y="593"/>
                  </a:lnTo>
                  <a:lnTo>
                    <a:pt x="280" y="578"/>
                  </a:lnTo>
                  <a:lnTo>
                    <a:pt x="276" y="564"/>
                  </a:lnTo>
                  <a:lnTo>
                    <a:pt x="272" y="548"/>
                  </a:lnTo>
                  <a:lnTo>
                    <a:pt x="260" y="514"/>
                  </a:lnTo>
                  <a:lnTo>
                    <a:pt x="246" y="481"/>
                  </a:lnTo>
                  <a:lnTo>
                    <a:pt x="233" y="449"/>
                  </a:lnTo>
                  <a:lnTo>
                    <a:pt x="221" y="420"/>
                  </a:lnTo>
                  <a:lnTo>
                    <a:pt x="217" y="406"/>
                  </a:lnTo>
                  <a:lnTo>
                    <a:pt x="213" y="394"/>
                  </a:lnTo>
                  <a:lnTo>
                    <a:pt x="212" y="382"/>
                  </a:lnTo>
                  <a:lnTo>
                    <a:pt x="210" y="373"/>
                  </a:lnTo>
                  <a:lnTo>
                    <a:pt x="210" y="365"/>
                  </a:lnTo>
                  <a:lnTo>
                    <a:pt x="213" y="358"/>
                  </a:lnTo>
                  <a:lnTo>
                    <a:pt x="214" y="352"/>
                  </a:lnTo>
                  <a:lnTo>
                    <a:pt x="218" y="346"/>
                  </a:lnTo>
                  <a:lnTo>
                    <a:pt x="222" y="341"/>
                  </a:lnTo>
                  <a:lnTo>
                    <a:pt x="228" y="337"/>
                  </a:lnTo>
                  <a:lnTo>
                    <a:pt x="233" y="333"/>
                  </a:lnTo>
                  <a:lnTo>
                    <a:pt x="238" y="330"/>
                  </a:lnTo>
                  <a:lnTo>
                    <a:pt x="252" y="325"/>
                  </a:lnTo>
                  <a:lnTo>
                    <a:pt x="266" y="321"/>
                  </a:lnTo>
                  <a:lnTo>
                    <a:pt x="281" y="320"/>
                  </a:lnTo>
                  <a:lnTo>
                    <a:pt x="294" y="318"/>
                  </a:lnTo>
                  <a:lnTo>
                    <a:pt x="322" y="318"/>
                  </a:lnTo>
                  <a:lnTo>
                    <a:pt x="344" y="318"/>
                  </a:lnTo>
                  <a:lnTo>
                    <a:pt x="361" y="318"/>
                  </a:lnTo>
                  <a:lnTo>
                    <a:pt x="378" y="318"/>
                  </a:lnTo>
                  <a:lnTo>
                    <a:pt x="389" y="322"/>
                  </a:lnTo>
                  <a:lnTo>
                    <a:pt x="410" y="328"/>
                  </a:lnTo>
                  <a:lnTo>
                    <a:pt x="422" y="330"/>
                  </a:lnTo>
                  <a:lnTo>
                    <a:pt x="436" y="332"/>
                  </a:lnTo>
                  <a:lnTo>
                    <a:pt x="442" y="330"/>
                  </a:lnTo>
                  <a:lnTo>
                    <a:pt x="449" y="329"/>
                  </a:lnTo>
                  <a:lnTo>
                    <a:pt x="457" y="328"/>
                  </a:lnTo>
                  <a:lnTo>
                    <a:pt x="464" y="325"/>
                  </a:lnTo>
                  <a:lnTo>
                    <a:pt x="472" y="320"/>
                  </a:lnTo>
                  <a:lnTo>
                    <a:pt x="480" y="312"/>
                  </a:lnTo>
                  <a:lnTo>
                    <a:pt x="486" y="304"/>
                  </a:lnTo>
                  <a:lnTo>
                    <a:pt x="492" y="294"/>
                  </a:lnTo>
                  <a:lnTo>
                    <a:pt x="502" y="274"/>
                  </a:lnTo>
                  <a:lnTo>
                    <a:pt x="514" y="252"/>
                  </a:lnTo>
                  <a:lnTo>
                    <a:pt x="521" y="242"/>
                  </a:lnTo>
                  <a:lnTo>
                    <a:pt x="529" y="232"/>
                  </a:lnTo>
                  <a:lnTo>
                    <a:pt x="537" y="222"/>
                  </a:lnTo>
                  <a:lnTo>
                    <a:pt x="546" y="214"/>
                  </a:lnTo>
                  <a:lnTo>
                    <a:pt x="557" y="208"/>
                  </a:lnTo>
                  <a:lnTo>
                    <a:pt x="570" y="202"/>
                  </a:lnTo>
                  <a:lnTo>
                    <a:pt x="585" y="200"/>
                  </a:lnTo>
                  <a:lnTo>
                    <a:pt x="602" y="198"/>
                  </a:lnTo>
                  <a:lnTo>
                    <a:pt x="617" y="198"/>
                  </a:lnTo>
                  <a:lnTo>
                    <a:pt x="626" y="201"/>
                  </a:lnTo>
                  <a:lnTo>
                    <a:pt x="633" y="202"/>
                  </a:lnTo>
                  <a:lnTo>
                    <a:pt x="637" y="205"/>
                  </a:lnTo>
                  <a:lnTo>
                    <a:pt x="639" y="206"/>
                  </a:lnTo>
                  <a:lnTo>
                    <a:pt x="643" y="205"/>
                  </a:lnTo>
                  <a:lnTo>
                    <a:pt x="651" y="204"/>
                  </a:lnTo>
                  <a:lnTo>
                    <a:pt x="662" y="198"/>
                  </a:lnTo>
                  <a:lnTo>
                    <a:pt x="667" y="196"/>
                  </a:lnTo>
                  <a:lnTo>
                    <a:pt x="670" y="190"/>
                  </a:lnTo>
                  <a:lnTo>
                    <a:pt x="673" y="185"/>
                  </a:lnTo>
                  <a:lnTo>
                    <a:pt x="674" y="180"/>
                  </a:lnTo>
                  <a:lnTo>
                    <a:pt x="675" y="165"/>
                  </a:lnTo>
                  <a:lnTo>
                    <a:pt x="674" y="148"/>
                  </a:lnTo>
                  <a:lnTo>
                    <a:pt x="673" y="131"/>
                  </a:lnTo>
                  <a:lnTo>
                    <a:pt x="671" y="113"/>
                  </a:lnTo>
                  <a:lnTo>
                    <a:pt x="671" y="104"/>
                  </a:lnTo>
                  <a:lnTo>
                    <a:pt x="671" y="97"/>
                  </a:lnTo>
                  <a:lnTo>
                    <a:pt x="673" y="91"/>
                  </a:lnTo>
                  <a:lnTo>
                    <a:pt x="674" y="84"/>
                  </a:lnTo>
                  <a:lnTo>
                    <a:pt x="695" y="63"/>
                  </a:lnTo>
                  <a:lnTo>
                    <a:pt x="722" y="35"/>
                  </a:lnTo>
                  <a:lnTo>
                    <a:pt x="735" y="21"/>
                  </a:lnTo>
                  <a:lnTo>
                    <a:pt x="749" y="11"/>
                  </a:lnTo>
                  <a:lnTo>
                    <a:pt x="754" y="5"/>
                  </a:lnTo>
                  <a:lnTo>
                    <a:pt x="761" y="3"/>
                  </a:lnTo>
                  <a:lnTo>
                    <a:pt x="766" y="0"/>
                  </a:lnTo>
                  <a:lnTo>
                    <a:pt x="770" y="0"/>
                  </a:lnTo>
                  <a:lnTo>
                    <a:pt x="786" y="0"/>
                  </a:lnTo>
                  <a:lnTo>
                    <a:pt x="803" y="4"/>
                  </a:lnTo>
                  <a:lnTo>
                    <a:pt x="822" y="8"/>
                  </a:lnTo>
                  <a:lnTo>
                    <a:pt x="841" y="15"/>
                  </a:lnTo>
                  <a:lnTo>
                    <a:pt x="859" y="24"/>
                  </a:lnTo>
                  <a:lnTo>
                    <a:pt x="878" y="33"/>
                  </a:lnTo>
                  <a:lnTo>
                    <a:pt x="895" y="44"/>
                  </a:lnTo>
                  <a:lnTo>
                    <a:pt x="913" y="57"/>
                  </a:lnTo>
                  <a:lnTo>
                    <a:pt x="930" y="71"/>
                  </a:lnTo>
                  <a:lnTo>
                    <a:pt x="945" y="85"/>
                  </a:lnTo>
                  <a:lnTo>
                    <a:pt x="958" y="100"/>
                  </a:lnTo>
                  <a:lnTo>
                    <a:pt x="970" y="116"/>
                  </a:lnTo>
                  <a:lnTo>
                    <a:pt x="979" y="133"/>
                  </a:lnTo>
                  <a:lnTo>
                    <a:pt x="987" y="151"/>
                  </a:lnTo>
                  <a:lnTo>
                    <a:pt x="990" y="160"/>
                  </a:lnTo>
                  <a:lnTo>
                    <a:pt x="991" y="168"/>
                  </a:lnTo>
                  <a:lnTo>
                    <a:pt x="993" y="177"/>
                  </a:lnTo>
                  <a:lnTo>
                    <a:pt x="993" y="186"/>
                  </a:lnTo>
                  <a:lnTo>
                    <a:pt x="993" y="194"/>
                  </a:lnTo>
                  <a:lnTo>
                    <a:pt x="989" y="202"/>
                  </a:lnTo>
                  <a:lnTo>
                    <a:pt x="986" y="209"/>
                  </a:lnTo>
                  <a:lnTo>
                    <a:pt x="981" y="217"/>
                  </a:lnTo>
                  <a:lnTo>
                    <a:pt x="977" y="225"/>
                  </a:lnTo>
                  <a:lnTo>
                    <a:pt x="973" y="233"/>
                  </a:lnTo>
                  <a:lnTo>
                    <a:pt x="970" y="242"/>
                  </a:lnTo>
                  <a:lnTo>
                    <a:pt x="969" y="252"/>
                  </a:lnTo>
                  <a:lnTo>
                    <a:pt x="970" y="269"/>
                  </a:lnTo>
                  <a:lnTo>
                    <a:pt x="973" y="284"/>
                  </a:lnTo>
                  <a:lnTo>
                    <a:pt x="974" y="290"/>
                  </a:lnTo>
                  <a:lnTo>
                    <a:pt x="977" y="296"/>
                  </a:lnTo>
                  <a:lnTo>
                    <a:pt x="979" y="302"/>
                  </a:lnTo>
                  <a:lnTo>
                    <a:pt x="983" y="306"/>
                  </a:lnTo>
                  <a:lnTo>
                    <a:pt x="987" y="310"/>
                  </a:lnTo>
                  <a:lnTo>
                    <a:pt x="991" y="314"/>
                  </a:lnTo>
                  <a:lnTo>
                    <a:pt x="997" y="317"/>
                  </a:lnTo>
                  <a:lnTo>
                    <a:pt x="1002" y="320"/>
                  </a:lnTo>
                  <a:lnTo>
                    <a:pt x="1014" y="324"/>
                  </a:lnTo>
                  <a:lnTo>
                    <a:pt x="1029" y="325"/>
                  </a:lnTo>
                  <a:lnTo>
                    <a:pt x="1038" y="324"/>
                  </a:lnTo>
                  <a:lnTo>
                    <a:pt x="1045" y="322"/>
                  </a:lnTo>
                  <a:lnTo>
                    <a:pt x="1051" y="321"/>
                  </a:lnTo>
                  <a:lnTo>
                    <a:pt x="1055" y="318"/>
                  </a:lnTo>
                  <a:lnTo>
                    <a:pt x="1063" y="312"/>
                  </a:lnTo>
                  <a:lnTo>
                    <a:pt x="1070" y="304"/>
                  </a:lnTo>
                  <a:lnTo>
                    <a:pt x="1075" y="296"/>
                  </a:lnTo>
                  <a:lnTo>
                    <a:pt x="1082" y="289"/>
                  </a:lnTo>
                  <a:lnTo>
                    <a:pt x="1086" y="286"/>
                  </a:lnTo>
                  <a:lnTo>
                    <a:pt x="1090" y="284"/>
                  </a:lnTo>
                  <a:lnTo>
                    <a:pt x="1095" y="282"/>
                  </a:lnTo>
                  <a:lnTo>
                    <a:pt x="1102" y="282"/>
                  </a:lnTo>
                  <a:lnTo>
                    <a:pt x="1111" y="282"/>
                  </a:lnTo>
                  <a:lnTo>
                    <a:pt x="1121" y="284"/>
                  </a:lnTo>
                  <a:lnTo>
                    <a:pt x="1127" y="286"/>
                  </a:lnTo>
                  <a:lnTo>
                    <a:pt x="1134" y="289"/>
                  </a:lnTo>
                  <a:lnTo>
                    <a:pt x="1141" y="290"/>
                  </a:lnTo>
                  <a:lnTo>
                    <a:pt x="1146" y="293"/>
                  </a:lnTo>
                  <a:lnTo>
                    <a:pt x="1154" y="294"/>
                  </a:lnTo>
                  <a:lnTo>
                    <a:pt x="1162" y="294"/>
                  </a:lnTo>
                  <a:lnTo>
                    <a:pt x="1181" y="294"/>
                  </a:lnTo>
                  <a:lnTo>
                    <a:pt x="1194" y="294"/>
                  </a:lnTo>
                  <a:lnTo>
                    <a:pt x="1205" y="294"/>
                  </a:lnTo>
                  <a:lnTo>
                    <a:pt x="1215" y="294"/>
                  </a:lnTo>
                  <a:lnTo>
                    <a:pt x="1222" y="296"/>
                  </a:lnTo>
                  <a:lnTo>
                    <a:pt x="1227" y="297"/>
                  </a:lnTo>
                  <a:lnTo>
                    <a:pt x="1233" y="301"/>
                  </a:lnTo>
                  <a:lnTo>
                    <a:pt x="1237" y="305"/>
                  </a:lnTo>
                  <a:lnTo>
                    <a:pt x="1243" y="316"/>
                  </a:lnTo>
                  <a:lnTo>
                    <a:pt x="1250" y="329"/>
                  </a:lnTo>
                  <a:lnTo>
                    <a:pt x="1257" y="342"/>
                  </a:lnTo>
                  <a:lnTo>
                    <a:pt x="1265" y="356"/>
                  </a:lnTo>
                  <a:lnTo>
                    <a:pt x="1269" y="361"/>
                  </a:lnTo>
                  <a:lnTo>
                    <a:pt x="1274" y="366"/>
                  </a:lnTo>
                  <a:lnTo>
                    <a:pt x="1281" y="370"/>
                  </a:lnTo>
                  <a:lnTo>
                    <a:pt x="1289" y="373"/>
                  </a:lnTo>
                  <a:lnTo>
                    <a:pt x="1274" y="386"/>
                  </a:lnTo>
                  <a:lnTo>
                    <a:pt x="1262" y="400"/>
                  </a:lnTo>
                  <a:lnTo>
                    <a:pt x="1257" y="406"/>
                  </a:lnTo>
                  <a:lnTo>
                    <a:pt x="1253" y="413"/>
                  </a:lnTo>
                  <a:lnTo>
                    <a:pt x="1249" y="420"/>
                  </a:lnTo>
                  <a:lnTo>
                    <a:pt x="1247" y="426"/>
                  </a:lnTo>
                  <a:lnTo>
                    <a:pt x="1245" y="433"/>
                  </a:lnTo>
                  <a:lnTo>
                    <a:pt x="1245" y="441"/>
                  </a:lnTo>
                  <a:lnTo>
                    <a:pt x="1245" y="449"/>
                  </a:lnTo>
                  <a:lnTo>
                    <a:pt x="1247" y="457"/>
                  </a:lnTo>
                  <a:lnTo>
                    <a:pt x="1250" y="465"/>
                  </a:lnTo>
                  <a:lnTo>
                    <a:pt x="1253" y="474"/>
                  </a:lnTo>
                  <a:lnTo>
                    <a:pt x="1258" y="484"/>
                  </a:lnTo>
                  <a:lnTo>
                    <a:pt x="1265" y="493"/>
                  </a:lnTo>
                  <a:lnTo>
                    <a:pt x="1254" y="493"/>
                  </a:lnTo>
                  <a:lnTo>
                    <a:pt x="1245" y="493"/>
                  </a:lnTo>
                  <a:lnTo>
                    <a:pt x="1234" y="493"/>
                  </a:lnTo>
                  <a:lnTo>
                    <a:pt x="1225" y="494"/>
                  </a:lnTo>
                  <a:lnTo>
                    <a:pt x="1206" y="498"/>
                  </a:lnTo>
                  <a:lnTo>
                    <a:pt x="1189" y="505"/>
                  </a:lnTo>
                  <a:lnTo>
                    <a:pt x="1171" y="513"/>
                  </a:lnTo>
                  <a:lnTo>
                    <a:pt x="1155" y="522"/>
                  </a:lnTo>
                  <a:lnTo>
                    <a:pt x="1141" y="533"/>
                  </a:lnTo>
                  <a:lnTo>
                    <a:pt x="1127" y="542"/>
                  </a:lnTo>
                  <a:lnTo>
                    <a:pt x="1103" y="564"/>
                  </a:lnTo>
                  <a:lnTo>
                    <a:pt x="1086" y="584"/>
                  </a:lnTo>
                  <a:lnTo>
                    <a:pt x="1075" y="597"/>
                  </a:lnTo>
                  <a:lnTo>
                    <a:pt x="1071" y="601"/>
                  </a:lnTo>
                  <a:lnTo>
                    <a:pt x="1067" y="613"/>
                  </a:lnTo>
                  <a:lnTo>
                    <a:pt x="1062" y="625"/>
                  </a:lnTo>
                  <a:lnTo>
                    <a:pt x="1057" y="634"/>
                  </a:lnTo>
                  <a:lnTo>
                    <a:pt x="1051" y="644"/>
                  </a:lnTo>
                  <a:lnTo>
                    <a:pt x="1039" y="658"/>
                  </a:lnTo>
                  <a:lnTo>
                    <a:pt x="1026" y="672"/>
                  </a:lnTo>
                  <a:lnTo>
                    <a:pt x="1014" y="682"/>
                  </a:lnTo>
                  <a:lnTo>
                    <a:pt x="1001" y="692"/>
                  </a:lnTo>
                  <a:lnTo>
                    <a:pt x="987" y="700"/>
                  </a:lnTo>
                  <a:lnTo>
                    <a:pt x="975" y="708"/>
                  </a:lnTo>
                  <a:lnTo>
                    <a:pt x="963" y="716"/>
                  </a:lnTo>
                  <a:lnTo>
                    <a:pt x="951" y="726"/>
                  </a:lnTo>
                  <a:lnTo>
                    <a:pt x="942" y="737"/>
                  </a:lnTo>
                  <a:lnTo>
                    <a:pt x="933" y="750"/>
                  </a:lnTo>
                  <a:lnTo>
                    <a:pt x="929" y="757"/>
                  </a:lnTo>
                  <a:lnTo>
                    <a:pt x="925" y="766"/>
                  </a:lnTo>
                  <a:lnTo>
                    <a:pt x="922" y="775"/>
                  </a:lnTo>
                  <a:lnTo>
                    <a:pt x="919" y="785"/>
                  </a:lnTo>
                  <a:lnTo>
                    <a:pt x="918" y="797"/>
                  </a:lnTo>
                  <a:lnTo>
                    <a:pt x="915" y="809"/>
                  </a:lnTo>
                  <a:lnTo>
                    <a:pt x="915" y="822"/>
                  </a:lnTo>
                  <a:lnTo>
                    <a:pt x="915" y="837"/>
                  </a:lnTo>
                  <a:lnTo>
                    <a:pt x="915" y="879"/>
                  </a:lnTo>
                  <a:lnTo>
                    <a:pt x="918" y="921"/>
                  </a:lnTo>
                  <a:lnTo>
                    <a:pt x="921" y="961"/>
                  </a:lnTo>
                  <a:lnTo>
                    <a:pt x="925" y="1001"/>
                  </a:lnTo>
                  <a:lnTo>
                    <a:pt x="933" y="1078"/>
                  </a:lnTo>
                  <a:lnTo>
                    <a:pt x="939" y="1151"/>
                  </a:lnTo>
                  <a:lnTo>
                    <a:pt x="942" y="1187"/>
                  </a:lnTo>
                  <a:lnTo>
                    <a:pt x="943" y="1222"/>
                  </a:lnTo>
                  <a:lnTo>
                    <a:pt x="945" y="1255"/>
                  </a:lnTo>
                  <a:lnTo>
                    <a:pt x="943" y="1287"/>
                  </a:lnTo>
                  <a:lnTo>
                    <a:pt x="939" y="1319"/>
                  </a:lnTo>
                  <a:lnTo>
                    <a:pt x="934" y="1350"/>
                  </a:lnTo>
                  <a:lnTo>
                    <a:pt x="930" y="1364"/>
                  </a:lnTo>
                  <a:lnTo>
                    <a:pt x="926" y="1379"/>
                  </a:lnTo>
                  <a:lnTo>
                    <a:pt x="921" y="1394"/>
                  </a:lnTo>
                  <a:lnTo>
                    <a:pt x="915" y="1408"/>
                  </a:lnTo>
                  <a:lnTo>
                    <a:pt x="913" y="1414"/>
                  </a:lnTo>
                  <a:lnTo>
                    <a:pt x="913" y="1422"/>
                  </a:lnTo>
                  <a:lnTo>
                    <a:pt x="914" y="1432"/>
                  </a:lnTo>
                  <a:lnTo>
                    <a:pt x="915" y="1447"/>
                  </a:lnTo>
                  <a:lnTo>
                    <a:pt x="919" y="1484"/>
                  </a:lnTo>
                  <a:lnTo>
                    <a:pt x="926" y="1532"/>
                  </a:lnTo>
                  <a:lnTo>
                    <a:pt x="931" y="1590"/>
                  </a:lnTo>
                  <a:lnTo>
                    <a:pt x="935" y="1658"/>
                  </a:lnTo>
                  <a:lnTo>
                    <a:pt x="937" y="1695"/>
                  </a:lnTo>
                  <a:lnTo>
                    <a:pt x="937" y="1734"/>
                  </a:lnTo>
                  <a:lnTo>
                    <a:pt x="935" y="1775"/>
                  </a:lnTo>
                  <a:lnTo>
                    <a:pt x="933" y="1818"/>
                  </a:lnTo>
                  <a:lnTo>
                    <a:pt x="929" y="1856"/>
                  </a:lnTo>
                  <a:lnTo>
                    <a:pt x="923" y="1895"/>
                  </a:lnTo>
                  <a:lnTo>
                    <a:pt x="914" y="1936"/>
                  </a:lnTo>
                  <a:lnTo>
                    <a:pt x="905" y="1976"/>
                  </a:lnTo>
                  <a:lnTo>
                    <a:pt x="883" y="2056"/>
                  </a:lnTo>
                  <a:lnTo>
                    <a:pt x="865" y="2131"/>
                  </a:lnTo>
                  <a:lnTo>
                    <a:pt x="858" y="2164"/>
                  </a:lnTo>
                  <a:lnTo>
                    <a:pt x="854" y="2195"/>
                  </a:lnTo>
                  <a:lnTo>
                    <a:pt x="853" y="2209"/>
                  </a:lnTo>
                  <a:lnTo>
                    <a:pt x="853" y="2221"/>
                  </a:lnTo>
                  <a:lnTo>
                    <a:pt x="853" y="2233"/>
                  </a:lnTo>
                  <a:lnTo>
                    <a:pt x="855" y="2244"/>
                  </a:lnTo>
                  <a:lnTo>
                    <a:pt x="858" y="2255"/>
                  </a:lnTo>
                  <a:lnTo>
                    <a:pt x="862" y="2263"/>
                  </a:lnTo>
                  <a:lnTo>
                    <a:pt x="867" y="2269"/>
                  </a:lnTo>
                  <a:lnTo>
                    <a:pt x="874" y="2275"/>
                  </a:lnTo>
                  <a:lnTo>
                    <a:pt x="882" y="2279"/>
                  </a:lnTo>
                  <a:lnTo>
                    <a:pt x="891" y="2281"/>
                  </a:lnTo>
                  <a:lnTo>
                    <a:pt x="902" y="2283"/>
                  </a:lnTo>
                  <a:lnTo>
                    <a:pt x="915" y="2281"/>
                  </a:lnTo>
                  <a:lnTo>
                    <a:pt x="938" y="2260"/>
                  </a:lnTo>
                  <a:lnTo>
                    <a:pt x="961" y="2241"/>
                  </a:lnTo>
                  <a:lnTo>
                    <a:pt x="981" y="2224"/>
                  </a:lnTo>
                  <a:lnTo>
                    <a:pt x="999" y="2211"/>
                  </a:lnTo>
                  <a:lnTo>
                    <a:pt x="1017" y="2200"/>
                  </a:lnTo>
                  <a:lnTo>
                    <a:pt x="1033" y="2191"/>
                  </a:lnTo>
                  <a:lnTo>
                    <a:pt x="1046" y="2184"/>
                  </a:lnTo>
                  <a:lnTo>
                    <a:pt x="1059" y="2179"/>
                  </a:lnTo>
                  <a:lnTo>
                    <a:pt x="1070" y="2176"/>
                  </a:lnTo>
                  <a:lnTo>
                    <a:pt x="1081" y="2176"/>
                  </a:lnTo>
                  <a:lnTo>
                    <a:pt x="1090" y="2176"/>
                  </a:lnTo>
                  <a:lnTo>
                    <a:pt x="1098" y="2179"/>
                  </a:lnTo>
                  <a:lnTo>
                    <a:pt x="1105" y="2181"/>
                  </a:lnTo>
                  <a:lnTo>
                    <a:pt x="1111" y="2187"/>
                  </a:lnTo>
                  <a:lnTo>
                    <a:pt x="1118" y="2193"/>
                  </a:lnTo>
                  <a:lnTo>
                    <a:pt x="1122" y="2200"/>
                  </a:lnTo>
                  <a:lnTo>
                    <a:pt x="1131" y="2217"/>
                  </a:lnTo>
                  <a:lnTo>
                    <a:pt x="1138" y="2236"/>
                  </a:lnTo>
                  <a:lnTo>
                    <a:pt x="1145" y="2257"/>
                  </a:lnTo>
                  <a:lnTo>
                    <a:pt x="1150" y="2280"/>
                  </a:lnTo>
                  <a:lnTo>
                    <a:pt x="1157" y="2301"/>
                  </a:lnTo>
                  <a:lnTo>
                    <a:pt x="1165" y="2321"/>
                  </a:lnTo>
                  <a:lnTo>
                    <a:pt x="1169" y="2331"/>
                  </a:lnTo>
                  <a:lnTo>
                    <a:pt x="1174" y="2339"/>
                  </a:lnTo>
                  <a:lnTo>
                    <a:pt x="1179" y="2347"/>
                  </a:lnTo>
                  <a:lnTo>
                    <a:pt x="1186" y="2353"/>
                  </a:lnTo>
                  <a:lnTo>
                    <a:pt x="1191" y="2348"/>
                  </a:lnTo>
                  <a:lnTo>
                    <a:pt x="1195" y="2340"/>
                  </a:lnTo>
                  <a:lnTo>
                    <a:pt x="1198" y="2332"/>
                  </a:lnTo>
                  <a:lnTo>
                    <a:pt x="1199" y="2324"/>
                  </a:lnTo>
                  <a:lnTo>
                    <a:pt x="1199" y="2304"/>
                  </a:lnTo>
                  <a:lnTo>
                    <a:pt x="1197" y="2284"/>
                  </a:lnTo>
                  <a:lnTo>
                    <a:pt x="1193" y="2263"/>
                  </a:lnTo>
                  <a:lnTo>
                    <a:pt x="1191" y="2243"/>
                  </a:lnTo>
                  <a:lnTo>
                    <a:pt x="1191" y="2233"/>
                  </a:lnTo>
                  <a:lnTo>
                    <a:pt x="1191" y="2224"/>
                  </a:lnTo>
                  <a:lnTo>
                    <a:pt x="1194" y="2216"/>
                  </a:lnTo>
                  <a:lnTo>
                    <a:pt x="1198" y="2209"/>
                  </a:lnTo>
                  <a:lnTo>
                    <a:pt x="1198" y="2201"/>
                  </a:lnTo>
                  <a:lnTo>
                    <a:pt x="1199" y="2196"/>
                  </a:lnTo>
                  <a:lnTo>
                    <a:pt x="1201" y="2192"/>
                  </a:lnTo>
                  <a:lnTo>
                    <a:pt x="1202" y="2191"/>
                  </a:lnTo>
                  <a:lnTo>
                    <a:pt x="1203" y="2192"/>
                  </a:lnTo>
                  <a:lnTo>
                    <a:pt x="1206" y="2193"/>
                  </a:lnTo>
                  <a:lnTo>
                    <a:pt x="1209" y="2197"/>
                  </a:lnTo>
                  <a:lnTo>
                    <a:pt x="1210" y="2201"/>
                  </a:lnTo>
                  <a:lnTo>
                    <a:pt x="1223" y="2231"/>
                  </a:lnTo>
                  <a:lnTo>
                    <a:pt x="1241" y="2267"/>
                  </a:lnTo>
                  <a:lnTo>
                    <a:pt x="1251" y="2284"/>
                  </a:lnTo>
                  <a:lnTo>
                    <a:pt x="1263" y="2299"/>
                  </a:lnTo>
                  <a:lnTo>
                    <a:pt x="1269" y="2305"/>
                  </a:lnTo>
                  <a:lnTo>
                    <a:pt x="1275" y="2311"/>
                  </a:lnTo>
                  <a:lnTo>
                    <a:pt x="1283" y="2315"/>
                  </a:lnTo>
                  <a:lnTo>
                    <a:pt x="1290" y="2317"/>
                  </a:lnTo>
                  <a:lnTo>
                    <a:pt x="1298" y="2319"/>
                  </a:lnTo>
                  <a:lnTo>
                    <a:pt x="1306" y="2319"/>
                  </a:lnTo>
                  <a:lnTo>
                    <a:pt x="1314" y="2316"/>
                  </a:lnTo>
                  <a:lnTo>
                    <a:pt x="1323" y="2311"/>
                  </a:lnTo>
                  <a:lnTo>
                    <a:pt x="1331" y="2304"/>
                  </a:lnTo>
                  <a:lnTo>
                    <a:pt x="1341" y="2296"/>
                  </a:lnTo>
                  <a:lnTo>
                    <a:pt x="1350" y="2284"/>
                  </a:lnTo>
                  <a:lnTo>
                    <a:pt x="1361" y="2269"/>
                  </a:lnTo>
                  <a:lnTo>
                    <a:pt x="1371" y="2263"/>
                  </a:lnTo>
                  <a:lnTo>
                    <a:pt x="1379" y="2255"/>
                  </a:lnTo>
                  <a:lnTo>
                    <a:pt x="1383" y="2247"/>
                  </a:lnTo>
                  <a:lnTo>
                    <a:pt x="1386" y="2237"/>
                  </a:lnTo>
                  <a:lnTo>
                    <a:pt x="1386" y="2228"/>
                  </a:lnTo>
                  <a:lnTo>
                    <a:pt x="1383" y="2217"/>
                  </a:lnTo>
                  <a:lnTo>
                    <a:pt x="1381" y="2207"/>
                  </a:lnTo>
                  <a:lnTo>
                    <a:pt x="1377" y="2195"/>
                  </a:lnTo>
                  <a:lnTo>
                    <a:pt x="1366" y="2165"/>
                  </a:lnTo>
                  <a:lnTo>
                    <a:pt x="1354" y="2132"/>
                  </a:lnTo>
                  <a:lnTo>
                    <a:pt x="1350" y="2113"/>
                  </a:lnTo>
                  <a:lnTo>
                    <a:pt x="1346" y="2092"/>
                  </a:lnTo>
                  <a:lnTo>
                    <a:pt x="1343" y="2071"/>
                  </a:lnTo>
                  <a:lnTo>
                    <a:pt x="1342" y="2047"/>
                  </a:lnTo>
                  <a:lnTo>
                    <a:pt x="1358" y="2031"/>
                  </a:lnTo>
                  <a:lnTo>
                    <a:pt x="1373" y="2016"/>
                  </a:lnTo>
                  <a:lnTo>
                    <a:pt x="1386" y="2004"/>
                  </a:lnTo>
                  <a:lnTo>
                    <a:pt x="1400" y="1993"/>
                  </a:lnTo>
                  <a:lnTo>
                    <a:pt x="1414" y="1984"/>
                  </a:lnTo>
                  <a:lnTo>
                    <a:pt x="1426" y="1976"/>
                  </a:lnTo>
                  <a:lnTo>
                    <a:pt x="1439" y="1969"/>
                  </a:lnTo>
                  <a:lnTo>
                    <a:pt x="1451" y="1964"/>
                  </a:lnTo>
                  <a:lnTo>
                    <a:pt x="1463" y="1960"/>
                  </a:lnTo>
                  <a:lnTo>
                    <a:pt x="1475" y="1956"/>
                  </a:lnTo>
                  <a:lnTo>
                    <a:pt x="1486" y="1955"/>
                  </a:lnTo>
                  <a:lnTo>
                    <a:pt x="1496" y="1953"/>
                  </a:lnTo>
                  <a:lnTo>
                    <a:pt x="1507" y="1953"/>
                  </a:lnTo>
                  <a:lnTo>
                    <a:pt x="1518" y="1955"/>
                  </a:lnTo>
                  <a:lnTo>
                    <a:pt x="1527" y="1956"/>
                  </a:lnTo>
                  <a:lnTo>
                    <a:pt x="1538" y="1957"/>
                  </a:lnTo>
                  <a:lnTo>
                    <a:pt x="1555" y="1963"/>
                  </a:lnTo>
                  <a:lnTo>
                    <a:pt x="1572" y="1969"/>
                  </a:lnTo>
                  <a:lnTo>
                    <a:pt x="1588" y="1977"/>
                  </a:lnTo>
                  <a:lnTo>
                    <a:pt x="1604" y="1985"/>
                  </a:lnTo>
                  <a:lnTo>
                    <a:pt x="1618" y="1993"/>
                  </a:lnTo>
                  <a:lnTo>
                    <a:pt x="1631" y="1999"/>
                  </a:lnTo>
                  <a:lnTo>
                    <a:pt x="1644" y="2003"/>
                  </a:lnTo>
                  <a:lnTo>
                    <a:pt x="1655" y="2004"/>
                  </a:lnTo>
                  <a:lnTo>
                    <a:pt x="1683" y="2001"/>
                  </a:lnTo>
                  <a:lnTo>
                    <a:pt x="1708" y="1999"/>
                  </a:lnTo>
                  <a:lnTo>
                    <a:pt x="1730" y="1997"/>
                  </a:lnTo>
                  <a:lnTo>
                    <a:pt x="1748" y="1996"/>
                  </a:lnTo>
                  <a:lnTo>
                    <a:pt x="1763" y="1997"/>
                  </a:lnTo>
                  <a:lnTo>
                    <a:pt x="1776" y="1999"/>
                  </a:lnTo>
                  <a:lnTo>
                    <a:pt x="1787" y="2000"/>
                  </a:lnTo>
                  <a:lnTo>
                    <a:pt x="1795" y="2003"/>
                  </a:lnTo>
                  <a:lnTo>
                    <a:pt x="1800" y="2005"/>
                  </a:lnTo>
                  <a:lnTo>
                    <a:pt x="1804" y="2009"/>
                  </a:lnTo>
                  <a:lnTo>
                    <a:pt x="1807" y="2013"/>
                  </a:lnTo>
                  <a:lnTo>
                    <a:pt x="1807" y="2019"/>
                  </a:lnTo>
                  <a:lnTo>
                    <a:pt x="1807" y="2024"/>
                  </a:lnTo>
                  <a:lnTo>
                    <a:pt x="1804" y="2029"/>
                  </a:lnTo>
                  <a:lnTo>
                    <a:pt x="1802" y="2035"/>
                  </a:lnTo>
                  <a:lnTo>
                    <a:pt x="1799" y="2040"/>
                  </a:lnTo>
                  <a:lnTo>
                    <a:pt x="1780" y="2064"/>
                  </a:lnTo>
                  <a:lnTo>
                    <a:pt x="1764" y="2087"/>
                  </a:lnTo>
                  <a:lnTo>
                    <a:pt x="1762" y="2092"/>
                  </a:lnTo>
                  <a:lnTo>
                    <a:pt x="1760" y="2097"/>
                  </a:lnTo>
                  <a:lnTo>
                    <a:pt x="1760" y="2101"/>
                  </a:lnTo>
                  <a:lnTo>
                    <a:pt x="1763" y="2104"/>
                  </a:lnTo>
                  <a:lnTo>
                    <a:pt x="1766" y="2108"/>
                  </a:lnTo>
                  <a:lnTo>
                    <a:pt x="1771" y="2111"/>
                  </a:lnTo>
                  <a:lnTo>
                    <a:pt x="1779" y="2112"/>
                  </a:lnTo>
                  <a:lnTo>
                    <a:pt x="1788" y="2113"/>
                  </a:lnTo>
                  <a:lnTo>
                    <a:pt x="1804" y="2116"/>
                  </a:lnTo>
                  <a:lnTo>
                    <a:pt x="1820" y="2120"/>
                  </a:lnTo>
                  <a:lnTo>
                    <a:pt x="1835" y="2125"/>
                  </a:lnTo>
                  <a:lnTo>
                    <a:pt x="1848" y="2132"/>
                  </a:lnTo>
                  <a:lnTo>
                    <a:pt x="1862" y="2139"/>
                  </a:lnTo>
                  <a:lnTo>
                    <a:pt x="1875" y="2147"/>
                  </a:lnTo>
                  <a:lnTo>
                    <a:pt x="1887" y="2156"/>
                  </a:lnTo>
                  <a:lnTo>
                    <a:pt x="1898" y="2165"/>
                  </a:lnTo>
                  <a:lnTo>
                    <a:pt x="1908" y="2176"/>
                  </a:lnTo>
                  <a:lnTo>
                    <a:pt x="1919" y="2187"/>
                  </a:lnTo>
                  <a:lnTo>
                    <a:pt x="1928" y="2197"/>
                  </a:lnTo>
                  <a:lnTo>
                    <a:pt x="1938" y="2209"/>
                  </a:lnTo>
                  <a:lnTo>
                    <a:pt x="1954" y="2236"/>
                  </a:lnTo>
                  <a:lnTo>
                    <a:pt x="1970" y="2263"/>
                  </a:lnTo>
                  <a:lnTo>
                    <a:pt x="1983" y="2291"/>
                  </a:lnTo>
                  <a:lnTo>
                    <a:pt x="1996" y="2321"/>
                  </a:lnTo>
                  <a:lnTo>
                    <a:pt x="2008" y="2351"/>
                  </a:lnTo>
                  <a:lnTo>
                    <a:pt x="2019" y="2381"/>
                  </a:lnTo>
                  <a:lnTo>
                    <a:pt x="2042" y="2441"/>
                  </a:lnTo>
                  <a:lnTo>
                    <a:pt x="2066" y="2498"/>
                  </a:lnTo>
                  <a:lnTo>
                    <a:pt x="2083" y="2532"/>
                  </a:lnTo>
                  <a:lnTo>
                    <a:pt x="2102" y="2565"/>
                  </a:lnTo>
                  <a:lnTo>
                    <a:pt x="2123" y="2597"/>
                  </a:lnTo>
                  <a:lnTo>
                    <a:pt x="2144" y="2626"/>
                  </a:lnTo>
                  <a:lnTo>
                    <a:pt x="2191" y="2686"/>
                  </a:lnTo>
                  <a:lnTo>
                    <a:pt x="2239" y="2744"/>
                  </a:lnTo>
                  <a:lnTo>
                    <a:pt x="2263" y="2773"/>
                  </a:lnTo>
                  <a:lnTo>
                    <a:pt x="2287" y="2801"/>
                  </a:lnTo>
                  <a:lnTo>
                    <a:pt x="2309" y="2832"/>
                  </a:lnTo>
                  <a:lnTo>
                    <a:pt x="2332" y="2862"/>
                  </a:lnTo>
                  <a:lnTo>
                    <a:pt x="2353" y="2894"/>
                  </a:lnTo>
                  <a:lnTo>
                    <a:pt x="2373" y="2928"/>
                  </a:lnTo>
                  <a:lnTo>
                    <a:pt x="2391" y="2961"/>
                  </a:lnTo>
                  <a:lnTo>
                    <a:pt x="2408" y="2998"/>
                  </a:lnTo>
                  <a:lnTo>
                    <a:pt x="2417" y="3020"/>
                  </a:lnTo>
                  <a:lnTo>
                    <a:pt x="2423" y="3041"/>
                  </a:lnTo>
                  <a:lnTo>
                    <a:pt x="2427" y="3061"/>
                  </a:lnTo>
                  <a:lnTo>
                    <a:pt x="2429" y="3079"/>
                  </a:lnTo>
                  <a:lnTo>
                    <a:pt x="2429" y="3099"/>
                  </a:lnTo>
                  <a:lnTo>
                    <a:pt x="2428" y="3118"/>
                  </a:lnTo>
                  <a:lnTo>
                    <a:pt x="2427" y="3138"/>
                  </a:lnTo>
                  <a:lnTo>
                    <a:pt x="2424" y="3158"/>
                  </a:lnTo>
                  <a:lnTo>
                    <a:pt x="2419" y="3202"/>
                  </a:lnTo>
                  <a:lnTo>
                    <a:pt x="2416" y="3251"/>
                  </a:lnTo>
                  <a:lnTo>
                    <a:pt x="2416" y="3278"/>
                  </a:lnTo>
                  <a:lnTo>
                    <a:pt x="2417" y="3309"/>
                  </a:lnTo>
                  <a:lnTo>
                    <a:pt x="2420" y="3342"/>
                  </a:lnTo>
                  <a:lnTo>
                    <a:pt x="2427" y="3377"/>
                  </a:lnTo>
                  <a:lnTo>
                    <a:pt x="2411" y="3382"/>
                  </a:lnTo>
                  <a:lnTo>
                    <a:pt x="2397" y="3389"/>
                  </a:lnTo>
                  <a:lnTo>
                    <a:pt x="2391" y="3391"/>
                  </a:lnTo>
                  <a:lnTo>
                    <a:pt x="2384" y="3393"/>
                  </a:lnTo>
                  <a:lnTo>
                    <a:pt x="2379" y="3395"/>
                  </a:lnTo>
                  <a:lnTo>
                    <a:pt x="2372" y="3395"/>
                  </a:lnTo>
                  <a:lnTo>
                    <a:pt x="2367" y="3394"/>
                  </a:lnTo>
                  <a:lnTo>
                    <a:pt x="2363" y="3393"/>
                  </a:lnTo>
                  <a:lnTo>
                    <a:pt x="2360" y="3389"/>
                  </a:lnTo>
                  <a:lnTo>
                    <a:pt x="2357" y="3385"/>
                  </a:lnTo>
                  <a:lnTo>
                    <a:pt x="2355" y="3373"/>
                  </a:lnTo>
                  <a:lnTo>
                    <a:pt x="2353" y="3359"/>
                  </a:lnTo>
                  <a:lnTo>
                    <a:pt x="2353" y="3346"/>
                  </a:lnTo>
                  <a:lnTo>
                    <a:pt x="2352" y="3331"/>
                  </a:lnTo>
                  <a:lnTo>
                    <a:pt x="2351" y="3319"/>
                  </a:lnTo>
                  <a:lnTo>
                    <a:pt x="2348" y="3311"/>
                  </a:lnTo>
                  <a:lnTo>
                    <a:pt x="2347" y="3309"/>
                  </a:lnTo>
                  <a:lnTo>
                    <a:pt x="2343" y="3305"/>
                  </a:lnTo>
                  <a:lnTo>
                    <a:pt x="2337" y="3301"/>
                  </a:lnTo>
                  <a:lnTo>
                    <a:pt x="2329" y="3295"/>
                  </a:lnTo>
                  <a:lnTo>
                    <a:pt x="2311" y="3285"/>
                  </a:lnTo>
                  <a:lnTo>
                    <a:pt x="2289" y="3273"/>
                  </a:lnTo>
                  <a:lnTo>
                    <a:pt x="2267" y="3262"/>
                  </a:lnTo>
                  <a:lnTo>
                    <a:pt x="2247" y="3253"/>
                  </a:lnTo>
                  <a:lnTo>
                    <a:pt x="2231" y="3247"/>
                  </a:lnTo>
                  <a:lnTo>
                    <a:pt x="2221" y="3245"/>
                  </a:lnTo>
                  <a:lnTo>
                    <a:pt x="2119" y="3389"/>
                  </a:lnTo>
                  <a:lnTo>
                    <a:pt x="2135" y="3397"/>
                  </a:lnTo>
                  <a:lnTo>
                    <a:pt x="2168" y="3413"/>
                  </a:lnTo>
                  <a:lnTo>
                    <a:pt x="2188" y="3422"/>
                  </a:lnTo>
                  <a:lnTo>
                    <a:pt x="2205" y="3430"/>
                  </a:lnTo>
                  <a:lnTo>
                    <a:pt x="2219" y="3435"/>
                  </a:lnTo>
                  <a:lnTo>
                    <a:pt x="2228" y="3438"/>
                  </a:lnTo>
                  <a:lnTo>
                    <a:pt x="2241" y="3437"/>
                  </a:lnTo>
                  <a:lnTo>
                    <a:pt x="2252" y="3435"/>
                  </a:lnTo>
                  <a:lnTo>
                    <a:pt x="2259" y="3433"/>
                  </a:lnTo>
                  <a:lnTo>
                    <a:pt x="2265" y="3430"/>
                  </a:lnTo>
                  <a:lnTo>
                    <a:pt x="2272" y="3430"/>
                  </a:lnTo>
                  <a:lnTo>
                    <a:pt x="2279" y="3430"/>
                  </a:lnTo>
                  <a:lnTo>
                    <a:pt x="2288" y="3433"/>
                  </a:lnTo>
                  <a:lnTo>
                    <a:pt x="2300" y="3438"/>
                  </a:lnTo>
                  <a:lnTo>
                    <a:pt x="2300" y="3534"/>
                  </a:lnTo>
                  <a:lnTo>
                    <a:pt x="2296" y="3541"/>
                  </a:lnTo>
                  <a:lnTo>
                    <a:pt x="2291" y="3546"/>
                  </a:lnTo>
                  <a:lnTo>
                    <a:pt x="2285" y="3551"/>
                  </a:lnTo>
                  <a:lnTo>
                    <a:pt x="2279" y="3557"/>
                  </a:lnTo>
                  <a:lnTo>
                    <a:pt x="2265" y="3566"/>
                  </a:lnTo>
                  <a:lnTo>
                    <a:pt x="2251" y="3574"/>
                  </a:lnTo>
                  <a:lnTo>
                    <a:pt x="2237" y="3582"/>
                  </a:lnTo>
                  <a:lnTo>
                    <a:pt x="2225" y="3590"/>
                  </a:lnTo>
                  <a:lnTo>
                    <a:pt x="2221" y="3594"/>
                  </a:lnTo>
                  <a:lnTo>
                    <a:pt x="2219" y="3598"/>
                  </a:lnTo>
                  <a:lnTo>
                    <a:pt x="2216" y="3602"/>
                  </a:lnTo>
                  <a:lnTo>
                    <a:pt x="2215" y="3606"/>
                  </a:lnTo>
                  <a:lnTo>
                    <a:pt x="2216" y="3611"/>
                  </a:lnTo>
                  <a:lnTo>
                    <a:pt x="2217" y="3617"/>
                  </a:lnTo>
                  <a:lnTo>
                    <a:pt x="2219" y="3622"/>
                  </a:lnTo>
                  <a:lnTo>
                    <a:pt x="2221" y="3627"/>
                  </a:lnTo>
                  <a:lnTo>
                    <a:pt x="2228" y="3638"/>
                  </a:lnTo>
                  <a:lnTo>
                    <a:pt x="2236" y="3649"/>
                  </a:lnTo>
                  <a:lnTo>
                    <a:pt x="2244" y="3658"/>
                  </a:lnTo>
                  <a:lnTo>
                    <a:pt x="2251" y="3668"/>
                  </a:lnTo>
                  <a:lnTo>
                    <a:pt x="2253" y="3674"/>
                  </a:lnTo>
                  <a:lnTo>
                    <a:pt x="2256" y="3679"/>
                  </a:lnTo>
                  <a:lnTo>
                    <a:pt x="2257" y="3684"/>
                  </a:lnTo>
                  <a:lnTo>
                    <a:pt x="2257" y="3690"/>
                  </a:lnTo>
                  <a:lnTo>
                    <a:pt x="2257" y="3700"/>
                  </a:lnTo>
                  <a:lnTo>
                    <a:pt x="2256" y="3710"/>
                  </a:lnTo>
                  <a:lnTo>
                    <a:pt x="2253" y="3719"/>
                  </a:lnTo>
                  <a:lnTo>
                    <a:pt x="2251" y="3728"/>
                  </a:lnTo>
                  <a:lnTo>
                    <a:pt x="2247" y="3736"/>
                  </a:lnTo>
                  <a:lnTo>
                    <a:pt x="2241" y="3744"/>
                  </a:lnTo>
                  <a:lnTo>
                    <a:pt x="2236" y="3751"/>
                  </a:lnTo>
                  <a:lnTo>
                    <a:pt x="2231" y="3758"/>
                  </a:lnTo>
                  <a:lnTo>
                    <a:pt x="2224" y="3763"/>
                  </a:lnTo>
                  <a:lnTo>
                    <a:pt x="2217" y="3768"/>
                  </a:lnTo>
                  <a:lnTo>
                    <a:pt x="2209" y="3774"/>
                  </a:lnTo>
                  <a:lnTo>
                    <a:pt x="2201" y="3779"/>
                  </a:lnTo>
                  <a:lnTo>
                    <a:pt x="2183" y="3787"/>
                  </a:lnTo>
                  <a:lnTo>
                    <a:pt x="2164" y="3794"/>
                  </a:lnTo>
                  <a:lnTo>
                    <a:pt x="2144" y="3799"/>
                  </a:lnTo>
                  <a:lnTo>
                    <a:pt x="2123" y="3803"/>
                  </a:lnTo>
                  <a:lnTo>
                    <a:pt x="2102" y="3806"/>
                  </a:lnTo>
                  <a:lnTo>
                    <a:pt x="2080" y="3808"/>
                  </a:lnTo>
                  <a:lnTo>
                    <a:pt x="2038" y="3810"/>
                  </a:lnTo>
                  <a:lnTo>
                    <a:pt x="1999" y="3811"/>
                  </a:lnTo>
                  <a:lnTo>
                    <a:pt x="1992" y="3811"/>
                  </a:lnTo>
                  <a:lnTo>
                    <a:pt x="1987" y="3814"/>
                  </a:lnTo>
                  <a:lnTo>
                    <a:pt x="1980" y="3816"/>
                  </a:lnTo>
                  <a:lnTo>
                    <a:pt x="1975" y="3822"/>
                  </a:lnTo>
                  <a:lnTo>
                    <a:pt x="1963" y="3834"/>
                  </a:lnTo>
                  <a:lnTo>
                    <a:pt x="1951" y="3847"/>
                  </a:lnTo>
                  <a:lnTo>
                    <a:pt x="1942" y="3863"/>
                  </a:lnTo>
                  <a:lnTo>
                    <a:pt x="1934" y="3879"/>
                  </a:lnTo>
                  <a:lnTo>
                    <a:pt x="1931" y="3887"/>
                  </a:lnTo>
                  <a:lnTo>
                    <a:pt x="1928" y="3894"/>
                  </a:lnTo>
                  <a:lnTo>
                    <a:pt x="1927" y="3900"/>
                  </a:lnTo>
                  <a:lnTo>
                    <a:pt x="1927" y="3907"/>
                  </a:lnTo>
                  <a:lnTo>
                    <a:pt x="1927" y="3922"/>
                  </a:lnTo>
                  <a:lnTo>
                    <a:pt x="1930" y="3934"/>
                  </a:lnTo>
                  <a:lnTo>
                    <a:pt x="1934" y="3944"/>
                  </a:lnTo>
                  <a:lnTo>
                    <a:pt x="1939" y="3954"/>
                  </a:lnTo>
                  <a:lnTo>
                    <a:pt x="1943" y="3963"/>
                  </a:lnTo>
                  <a:lnTo>
                    <a:pt x="1947" y="3971"/>
                  </a:lnTo>
                  <a:lnTo>
                    <a:pt x="1950" y="3980"/>
                  </a:lnTo>
                  <a:lnTo>
                    <a:pt x="1951" y="3991"/>
                  </a:lnTo>
                  <a:lnTo>
                    <a:pt x="1950" y="3998"/>
                  </a:lnTo>
                  <a:lnTo>
                    <a:pt x="1948" y="4003"/>
                  </a:lnTo>
                  <a:lnTo>
                    <a:pt x="1947" y="4008"/>
                  </a:lnTo>
                  <a:lnTo>
                    <a:pt x="1944" y="4012"/>
                  </a:lnTo>
                  <a:lnTo>
                    <a:pt x="1942" y="4016"/>
                  </a:lnTo>
                  <a:lnTo>
                    <a:pt x="1938" y="4019"/>
                  </a:lnTo>
                  <a:lnTo>
                    <a:pt x="1934" y="4020"/>
                  </a:lnTo>
                  <a:lnTo>
                    <a:pt x="1928" y="4023"/>
                  </a:lnTo>
                  <a:lnTo>
                    <a:pt x="1919" y="4026"/>
                  </a:lnTo>
                  <a:lnTo>
                    <a:pt x="1907" y="4027"/>
                  </a:lnTo>
                  <a:lnTo>
                    <a:pt x="1896" y="4027"/>
                  </a:lnTo>
                  <a:lnTo>
                    <a:pt x="1884" y="4027"/>
                  </a:lnTo>
                  <a:lnTo>
                    <a:pt x="1884" y="4022"/>
                  </a:lnTo>
                  <a:lnTo>
                    <a:pt x="1874" y="3987"/>
                  </a:lnTo>
                  <a:lnTo>
                    <a:pt x="1864" y="3954"/>
                  </a:lnTo>
                  <a:lnTo>
                    <a:pt x="1858" y="3919"/>
                  </a:lnTo>
                  <a:lnTo>
                    <a:pt x="1852" y="3883"/>
                  </a:lnTo>
                  <a:lnTo>
                    <a:pt x="1850" y="3864"/>
                  </a:lnTo>
                  <a:lnTo>
                    <a:pt x="1850" y="3846"/>
                  </a:lnTo>
                  <a:lnTo>
                    <a:pt x="1850" y="3827"/>
                  </a:lnTo>
                  <a:lnTo>
                    <a:pt x="1850" y="3808"/>
                  </a:lnTo>
                  <a:lnTo>
                    <a:pt x="1851" y="3788"/>
                  </a:lnTo>
                  <a:lnTo>
                    <a:pt x="1854" y="3768"/>
                  </a:lnTo>
                  <a:lnTo>
                    <a:pt x="1856" y="3747"/>
                  </a:lnTo>
                  <a:lnTo>
                    <a:pt x="1860" y="3726"/>
                  </a:lnTo>
                  <a:lnTo>
                    <a:pt x="1848" y="3724"/>
                  </a:lnTo>
                  <a:lnTo>
                    <a:pt x="1838" y="3722"/>
                  </a:lnTo>
                  <a:lnTo>
                    <a:pt x="1828" y="3718"/>
                  </a:lnTo>
                  <a:lnTo>
                    <a:pt x="1819" y="3714"/>
                  </a:lnTo>
                  <a:lnTo>
                    <a:pt x="1812" y="3708"/>
                  </a:lnTo>
                  <a:lnTo>
                    <a:pt x="1804" y="3703"/>
                  </a:lnTo>
                  <a:lnTo>
                    <a:pt x="1798" y="3696"/>
                  </a:lnTo>
                  <a:lnTo>
                    <a:pt x="1792" y="3690"/>
                  </a:lnTo>
                  <a:lnTo>
                    <a:pt x="1772" y="3662"/>
                  </a:lnTo>
                  <a:lnTo>
                    <a:pt x="1752" y="3637"/>
                  </a:lnTo>
                  <a:lnTo>
                    <a:pt x="1746" y="3627"/>
                  </a:lnTo>
                  <a:lnTo>
                    <a:pt x="1738" y="3619"/>
                  </a:lnTo>
                  <a:lnTo>
                    <a:pt x="1734" y="3617"/>
                  </a:lnTo>
                  <a:lnTo>
                    <a:pt x="1728" y="3614"/>
                  </a:lnTo>
                  <a:lnTo>
                    <a:pt x="1722" y="3613"/>
                  </a:lnTo>
                  <a:lnTo>
                    <a:pt x="1715" y="3613"/>
                  </a:lnTo>
                  <a:lnTo>
                    <a:pt x="1703" y="3623"/>
                  </a:lnTo>
                  <a:lnTo>
                    <a:pt x="1692" y="3635"/>
                  </a:lnTo>
                  <a:lnTo>
                    <a:pt x="1682" y="3650"/>
                  </a:lnTo>
                  <a:lnTo>
                    <a:pt x="1672" y="3664"/>
                  </a:lnTo>
                  <a:lnTo>
                    <a:pt x="1654" y="3698"/>
                  </a:lnTo>
                  <a:lnTo>
                    <a:pt x="1636" y="3735"/>
                  </a:lnTo>
                  <a:lnTo>
                    <a:pt x="1619" y="3774"/>
                  </a:lnTo>
                  <a:lnTo>
                    <a:pt x="1602" y="3812"/>
                  </a:lnTo>
                  <a:lnTo>
                    <a:pt x="1584" y="3851"/>
                  </a:lnTo>
                  <a:lnTo>
                    <a:pt x="1566" y="3888"/>
                  </a:lnTo>
                  <a:lnTo>
                    <a:pt x="1548" y="3918"/>
                  </a:lnTo>
                  <a:lnTo>
                    <a:pt x="1530" y="3946"/>
                  </a:lnTo>
                  <a:lnTo>
                    <a:pt x="1510" y="3972"/>
                  </a:lnTo>
                  <a:lnTo>
                    <a:pt x="1490" y="3998"/>
                  </a:lnTo>
                  <a:lnTo>
                    <a:pt x="1467" y="4020"/>
                  </a:lnTo>
                  <a:lnTo>
                    <a:pt x="1446" y="4042"/>
                  </a:lnTo>
                  <a:lnTo>
                    <a:pt x="1423" y="4060"/>
                  </a:lnTo>
                  <a:lnTo>
                    <a:pt x="1400" y="4075"/>
                  </a:lnTo>
                  <a:lnTo>
                    <a:pt x="1390" y="4082"/>
                  </a:lnTo>
                  <a:lnTo>
                    <a:pt x="1378" y="4088"/>
                  </a:lnTo>
                  <a:lnTo>
                    <a:pt x="1367" y="4094"/>
                  </a:lnTo>
                  <a:lnTo>
                    <a:pt x="1357" y="4098"/>
                  </a:lnTo>
                  <a:lnTo>
                    <a:pt x="1346" y="4100"/>
                  </a:lnTo>
                  <a:lnTo>
                    <a:pt x="1337" y="4103"/>
                  </a:lnTo>
                  <a:lnTo>
                    <a:pt x="1326" y="4104"/>
                  </a:lnTo>
                  <a:lnTo>
                    <a:pt x="1317" y="4104"/>
                  </a:lnTo>
                  <a:lnTo>
                    <a:pt x="1309" y="4103"/>
                  </a:lnTo>
                  <a:lnTo>
                    <a:pt x="1299" y="4102"/>
                  </a:lnTo>
                  <a:lnTo>
                    <a:pt x="1291" y="4098"/>
                  </a:lnTo>
                  <a:lnTo>
                    <a:pt x="1283" y="4094"/>
                  </a:lnTo>
                  <a:lnTo>
                    <a:pt x="1277" y="4088"/>
                  </a:lnTo>
                  <a:lnTo>
                    <a:pt x="1270" y="4082"/>
                  </a:lnTo>
                  <a:lnTo>
                    <a:pt x="1263" y="4074"/>
                  </a:lnTo>
                  <a:lnTo>
                    <a:pt x="1258" y="4063"/>
                  </a:lnTo>
                  <a:lnTo>
                    <a:pt x="1222" y="3990"/>
                  </a:lnTo>
                  <a:lnTo>
                    <a:pt x="1202" y="3944"/>
                  </a:lnTo>
                  <a:lnTo>
                    <a:pt x="1198" y="3936"/>
                  </a:lnTo>
                  <a:lnTo>
                    <a:pt x="1193" y="3930"/>
                  </a:lnTo>
                  <a:lnTo>
                    <a:pt x="1187" y="3924"/>
                  </a:lnTo>
                  <a:lnTo>
                    <a:pt x="1181" y="3919"/>
                  </a:lnTo>
                  <a:lnTo>
                    <a:pt x="1173" y="3915"/>
                  </a:lnTo>
                  <a:lnTo>
                    <a:pt x="1162" y="3912"/>
                  </a:lnTo>
                  <a:lnTo>
                    <a:pt x="1151" y="3910"/>
                  </a:lnTo>
                  <a:lnTo>
                    <a:pt x="1138" y="3907"/>
                  </a:lnTo>
                  <a:lnTo>
                    <a:pt x="1146" y="3896"/>
                  </a:lnTo>
                  <a:lnTo>
                    <a:pt x="1153" y="3886"/>
                  </a:lnTo>
                  <a:lnTo>
                    <a:pt x="1158" y="3876"/>
                  </a:lnTo>
                  <a:lnTo>
                    <a:pt x="1162" y="3867"/>
                  </a:lnTo>
                  <a:lnTo>
                    <a:pt x="1165" y="3858"/>
                  </a:lnTo>
                  <a:lnTo>
                    <a:pt x="1166" y="3847"/>
                  </a:lnTo>
                  <a:lnTo>
                    <a:pt x="1167" y="3835"/>
                  </a:lnTo>
                  <a:lnTo>
                    <a:pt x="1167" y="3823"/>
                  </a:lnTo>
                  <a:lnTo>
                    <a:pt x="1167" y="3812"/>
                  </a:lnTo>
                  <a:lnTo>
                    <a:pt x="1167" y="3807"/>
                  </a:lnTo>
                  <a:lnTo>
                    <a:pt x="1167" y="3802"/>
                  </a:lnTo>
                  <a:lnTo>
                    <a:pt x="1167" y="3792"/>
                  </a:lnTo>
                  <a:lnTo>
                    <a:pt x="1169" y="3786"/>
                  </a:lnTo>
                  <a:lnTo>
                    <a:pt x="1169" y="3779"/>
                  </a:lnTo>
                  <a:lnTo>
                    <a:pt x="1170" y="3774"/>
                  </a:lnTo>
                  <a:lnTo>
                    <a:pt x="1173" y="3770"/>
                  </a:lnTo>
                  <a:lnTo>
                    <a:pt x="1178" y="3762"/>
                  </a:lnTo>
                  <a:lnTo>
                    <a:pt x="1183" y="3756"/>
                  </a:lnTo>
                  <a:lnTo>
                    <a:pt x="1190" y="3751"/>
                  </a:lnTo>
                  <a:lnTo>
                    <a:pt x="1195" y="3743"/>
                  </a:lnTo>
                  <a:lnTo>
                    <a:pt x="1198" y="3739"/>
                  </a:lnTo>
                  <a:lnTo>
                    <a:pt x="1201" y="3734"/>
                  </a:lnTo>
                  <a:lnTo>
                    <a:pt x="1202" y="3727"/>
                  </a:lnTo>
                  <a:lnTo>
                    <a:pt x="1203" y="3720"/>
                  </a:lnTo>
                  <a:lnTo>
                    <a:pt x="1203" y="3726"/>
                  </a:lnTo>
                  <a:lnTo>
                    <a:pt x="1203" y="372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0189370" y="4656931"/>
              <a:ext cx="49213" cy="139700"/>
            </a:xfrm>
            <a:custGeom>
              <a:avLst/>
              <a:gdLst>
                <a:gd name="T0" fmla="*/ 0 w 102"/>
                <a:gd name="T1" fmla="*/ 108 h 289"/>
                <a:gd name="T2" fmla="*/ 1 w 102"/>
                <a:gd name="T3" fmla="*/ 123 h 289"/>
                <a:gd name="T4" fmla="*/ 4 w 102"/>
                <a:gd name="T5" fmla="*/ 133 h 289"/>
                <a:gd name="T6" fmla="*/ 8 w 102"/>
                <a:gd name="T7" fmla="*/ 141 h 289"/>
                <a:gd name="T8" fmla="*/ 12 w 102"/>
                <a:gd name="T9" fmla="*/ 151 h 289"/>
                <a:gd name="T10" fmla="*/ 22 w 102"/>
                <a:gd name="T11" fmla="*/ 197 h 289"/>
                <a:gd name="T12" fmla="*/ 34 w 102"/>
                <a:gd name="T13" fmla="*/ 243 h 289"/>
                <a:gd name="T14" fmla="*/ 38 w 102"/>
                <a:gd name="T15" fmla="*/ 252 h 289"/>
                <a:gd name="T16" fmla="*/ 44 w 102"/>
                <a:gd name="T17" fmla="*/ 261 h 289"/>
                <a:gd name="T18" fmla="*/ 50 w 102"/>
                <a:gd name="T19" fmla="*/ 269 h 289"/>
                <a:gd name="T20" fmla="*/ 58 w 102"/>
                <a:gd name="T21" fmla="*/ 276 h 289"/>
                <a:gd name="T22" fmla="*/ 66 w 102"/>
                <a:gd name="T23" fmla="*/ 281 h 289"/>
                <a:gd name="T24" fmla="*/ 77 w 102"/>
                <a:gd name="T25" fmla="*/ 285 h 289"/>
                <a:gd name="T26" fmla="*/ 89 w 102"/>
                <a:gd name="T27" fmla="*/ 288 h 289"/>
                <a:gd name="T28" fmla="*/ 102 w 102"/>
                <a:gd name="T29" fmla="*/ 289 h 289"/>
                <a:gd name="T30" fmla="*/ 102 w 102"/>
                <a:gd name="T31" fmla="*/ 271 h 289"/>
                <a:gd name="T32" fmla="*/ 92 w 102"/>
                <a:gd name="T33" fmla="*/ 257 h 289"/>
                <a:gd name="T34" fmla="*/ 80 w 102"/>
                <a:gd name="T35" fmla="*/ 239 h 289"/>
                <a:gd name="T36" fmla="*/ 74 w 102"/>
                <a:gd name="T37" fmla="*/ 229 h 289"/>
                <a:gd name="T38" fmla="*/ 70 w 102"/>
                <a:gd name="T39" fmla="*/ 219 h 289"/>
                <a:gd name="T40" fmla="*/ 68 w 102"/>
                <a:gd name="T41" fmla="*/ 208 h 289"/>
                <a:gd name="T42" fmla="*/ 66 w 102"/>
                <a:gd name="T43" fmla="*/ 199 h 289"/>
                <a:gd name="T44" fmla="*/ 66 w 102"/>
                <a:gd name="T45" fmla="*/ 173 h 289"/>
                <a:gd name="T46" fmla="*/ 66 w 102"/>
                <a:gd name="T47" fmla="*/ 156 h 289"/>
                <a:gd name="T48" fmla="*/ 66 w 102"/>
                <a:gd name="T49" fmla="*/ 139 h 289"/>
                <a:gd name="T50" fmla="*/ 66 w 102"/>
                <a:gd name="T51" fmla="*/ 115 h 289"/>
                <a:gd name="T52" fmla="*/ 66 w 102"/>
                <a:gd name="T53" fmla="*/ 107 h 289"/>
                <a:gd name="T54" fmla="*/ 69 w 102"/>
                <a:gd name="T55" fmla="*/ 97 h 289"/>
                <a:gd name="T56" fmla="*/ 72 w 102"/>
                <a:gd name="T57" fmla="*/ 87 h 289"/>
                <a:gd name="T58" fmla="*/ 76 w 102"/>
                <a:gd name="T59" fmla="*/ 76 h 289"/>
                <a:gd name="T60" fmla="*/ 84 w 102"/>
                <a:gd name="T61" fmla="*/ 56 h 289"/>
                <a:gd name="T62" fmla="*/ 90 w 102"/>
                <a:gd name="T63" fmla="*/ 42 h 289"/>
                <a:gd name="T64" fmla="*/ 90 w 102"/>
                <a:gd name="T65" fmla="*/ 0 h 289"/>
                <a:gd name="T66" fmla="*/ 73 w 102"/>
                <a:gd name="T67" fmla="*/ 6 h 289"/>
                <a:gd name="T68" fmla="*/ 56 w 102"/>
                <a:gd name="T69" fmla="*/ 14 h 289"/>
                <a:gd name="T70" fmla="*/ 48 w 102"/>
                <a:gd name="T71" fmla="*/ 18 h 289"/>
                <a:gd name="T72" fmla="*/ 41 w 102"/>
                <a:gd name="T73" fmla="*/ 24 h 289"/>
                <a:gd name="T74" fmla="*/ 33 w 102"/>
                <a:gd name="T75" fmla="*/ 30 h 289"/>
                <a:gd name="T76" fmla="*/ 28 w 102"/>
                <a:gd name="T77" fmla="*/ 36 h 289"/>
                <a:gd name="T78" fmla="*/ 21 w 102"/>
                <a:gd name="T79" fmla="*/ 43 h 289"/>
                <a:gd name="T80" fmla="*/ 16 w 102"/>
                <a:gd name="T81" fmla="*/ 51 h 289"/>
                <a:gd name="T82" fmla="*/ 12 w 102"/>
                <a:gd name="T83" fmla="*/ 59 h 289"/>
                <a:gd name="T84" fmla="*/ 8 w 102"/>
                <a:gd name="T85" fmla="*/ 68 h 289"/>
                <a:gd name="T86" fmla="*/ 4 w 102"/>
                <a:gd name="T87" fmla="*/ 77 h 289"/>
                <a:gd name="T88" fmla="*/ 2 w 102"/>
                <a:gd name="T89" fmla="*/ 87 h 289"/>
                <a:gd name="T90" fmla="*/ 1 w 102"/>
                <a:gd name="T91" fmla="*/ 97 h 289"/>
                <a:gd name="T92" fmla="*/ 0 w 102"/>
                <a:gd name="T93" fmla="*/ 108 h 28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2"/>
                <a:gd name="T142" fmla="*/ 0 h 289"/>
                <a:gd name="T143" fmla="*/ 102 w 102"/>
                <a:gd name="T144" fmla="*/ 289 h 28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2" h="289">
                  <a:moveTo>
                    <a:pt x="0" y="108"/>
                  </a:moveTo>
                  <a:lnTo>
                    <a:pt x="1" y="123"/>
                  </a:lnTo>
                  <a:lnTo>
                    <a:pt x="4" y="133"/>
                  </a:lnTo>
                  <a:lnTo>
                    <a:pt x="8" y="141"/>
                  </a:lnTo>
                  <a:lnTo>
                    <a:pt x="12" y="151"/>
                  </a:lnTo>
                  <a:lnTo>
                    <a:pt x="22" y="197"/>
                  </a:lnTo>
                  <a:lnTo>
                    <a:pt x="34" y="243"/>
                  </a:lnTo>
                  <a:lnTo>
                    <a:pt x="38" y="252"/>
                  </a:lnTo>
                  <a:lnTo>
                    <a:pt x="44" y="261"/>
                  </a:lnTo>
                  <a:lnTo>
                    <a:pt x="50" y="269"/>
                  </a:lnTo>
                  <a:lnTo>
                    <a:pt x="58" y="276"/>
                  </a:lnTo>
                  <a:lnTo>
                    <a:pt x="66" y="281"/>
                  </a:lnTo>
                  <a:lnTo>
                    <a:pt x="77" y="285"/>
                  </a:lnTo>
                  <a:lnTo>
                    <a:pt x="89" y="288"/>
                  </a:lnTo>
                  <a:lnTo>
                    <a:pt x="102" y="289"/>
                  </a:lnTo>
                  <a:lnTo>
                    <a:pt x="102" y="271"/>
                  </a:lnTo>
                  <a:lnTo>
                    <a:pt x="92" y="257"/>
                  </a:lnTo>
                  <a:lnTo>
                    <a:pt x="80" y="239"/>
                  </a:lnTo>
                  <a:lnTo>
                    <a:pt x="74" y="229"/>
                  </a:lnTo>
                  <a:lnTo>
                    <a:pt x="70" y="219"/>
                  </a:lnTo>
                  <a:lnTo>
                    <a:pt x="68" y="208"/>
                  </a:lnTo>
                  <a:lnTo>
                    <a:pt x="66" y="199"/>
                  </a:lnTo>
                  <a:lnTo>
                    <a:pt x="66" y="173"/>
                  </a:lnTo>
                  <a:lnTo>
                    <a:pt x="66" y="156"/>
                  </a:lnTo>
                  <a:lnTo>
                    <a:pt x="66" y="139"/>
                  </a:lnTo>
                  <a:lnTo>
                    <a:pt x="66" y="115"/>
                  </a:lnTo>
                  <a:lnTo>
                    <a:pt x="66" y="107"/>
                  </a:lnTo>
                  <a:lnTo>
                    <a:pt x="69" y="97"/>
                  </a:lnTo>
                  <a:lnTo>
                    <a:pt x="72" y="87"/>
                  </a:lnTo>
                  <a:lnTo>
                    <a:pt x="76" y="76"/>
                  </a:lnTo>
                  <a:lnTo>
                    <a:pt x="84" y="56"/>
                  </a:lnTo>
                  <a:lnTo>
                    <a:pt x="90" y="42"/>
                  </a:lnTo>
                  <a:lnTo>
                    <a:pt x="90" y="0"/>
                  </a:lnTo>
                  <a:lnTo>
                    <a:pt x="73" y="6"/>
                  </a:lnTo>
                  <a:lnTo>
                    <a:pt x="56" y="14"/>
                  </a:lnTo>
                  <a:lnTo>
                    <a:pt x="48" y="18"/>
                  </a:lnTo>
                  <a:lnTo>
                    <a:pt x="41" y="24"/>
                  </a:lnTo>
                  <a:lnTo>
                    <a:pt x="33" y="30"/>
                  </a:lnTo>
                  <a:lnTo>
                    <a:pt x="28" y="36"/>
                  </a:lnTo>
                  <a:lnTo>
                    <a:pt x="21" y="43"/>
                  </a:lnTo>
                  <a:lnTo>
                    <a:pt x="16" y="51"/>
                  </a:lnTo>
                  <a:lnTo>
                    <a:pt x="12" y="59"/>
                  </a:lnTo>
                  <a:lnTo>
                    <a:pt x="8" y="68"/>
                  </a:lnTo>
                  <a:lnTo>
                    <a:pt x="4" y="77"/>
                  </a:lnTo>
                  <a:lnTo>
                    <a:pt x="2" y="87"/>
                  </a:lnTo>
                  <a:lnTo>
                    <a:pt x="1" y="97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0219533" y="4433095"/>
              <a:ext cx="52387" cy="211137"/>
            </a:xfrm>
            <a:custGeom>
              <a:avLst/>
              <a:gdLst>
                <a:gd name="T0" fmla="*/ 12 w 109"/>
                <a:gd name="T1" fmla="*/ 250 h 434"/>
                <a:gd name="T2" fmla="*/ 12 w 109"/>
                <a:gd name="T3" fmla="*/ 201 h 434"/>
                <a:gd name="T4" fmla="*/ 10 w 109"/>
                <a:gd name="T5" fmla="*/ 168 h 434"/>
                <a:gd name="T6" fmla="*/ 4 w 109"/>
                <a:gd name="T7" fmla="*/ 149 h 434"/>
                <a:gd name="T8" fmla="*/ 1 w 109"/>
                <a:gd name="T9" fmla="*/ 136 h 434"/>
                <a:gd name="T10" fmla="*/ 0 w 109"/>
                <a:gd name="T11" fmla="*/ 117 h 434"/>
                <a:gd name="T12" fmla="*/ 13 w 109"/>
                <a:gd name="T13" fmla="*/ 108 h 434"/>
                <a:gd name="T14" fmla="*/ 30 w 109"/>
                <a:gd name="T15" fmla="*/ 98 h 434"/>
                <a:gd name="T16" fmla="*/ 42 w 109"/>
                <a:gd name="T17" fmla="*/ 84 h 434"/>
                <a:gd name="T18" fmla="*/ 49 w 109"/>
                <a:gd name="T19" fmla="*/ 65 h 434"/>
                <a:gd name="T20" fmla="*/ 56 w 109"/>
                <a:gd name="T21" fmla="*/ 34 h 434"/>
                <a:gd name="T22" fmla="*/ 65 w 109"/>
                <a:gd name="T23" fmla="*/ 10 h 434"/>
                <a:gd name="T24" fmla="*/ 77 w 109"/>
                <a:gd name="T25" fmla="*/ 1 h 434"/>
                <a:gd name="T26" fmla="*/ 89 w 109"/>
                <a:gd name="T27" fmla="*/ 1 h 434"/>
                <a:gd name="T28" fmla="*/ 97 w 109"/>
                <a:gd name="T29" fmla="*/ 9 h 434"/>
                <a:gd name="T30" fmla="*/ 104 w 109"/>
                <a:gd name="T31" fmla="*/ 20 h 434"/>
                <a:gd name="T32" fmla="*/ 108 w 109"/>
                <a:gd name="T33" fmla="*/ 32 h 434"/>
                <a:gd name="T34" fmla="*/ 108 w 109"/>
                <a:gd name="T35" fmla="*/ 50 h 434"/>
                <a:gd name="T36" fmla="*/ 101 w 109"/>
                <a:gd name="T37" fmla="*/ 72 h 434"/>
                <a:gd name="T38" fmla="*/ 92 w 109"/>
                <a:gd name="T39" fmla="*/ 89 h 434"/>
                <a:gd name="T40" fmla="*/ 85 w 109"/>
                <a:gd name="T41" fmla="*/ 108 h 434"/>
                <a:gd name="T42" fmla="*/ 85 w 109"/>
                <a:gd name="T43" fmla="*/ 136 h 434"/>
                <a:gd name="T44" fmla="*/ 88 w 109"/>
                <a:gd name="T45" fmla="*/ 158 h 434"/>
                <a:gd name="T46" fmla="*/ 93 w 109"/>
                <a:gd name="T47" fmla="*/ 177 h 434"/>
                <a:gd name="T48" fmla="*/ 96 w 109"/>
                <a:gd name="T49" fmla="*/ 198 h 434"/>
                <a:gd name="T50" fmla="*/ 96 w 109"/>
                <a:gd name="T51" fmla="*/ 217 h 434"/>
                <a:gd name="T52" fmla="*/ 93 w 109"/>
                <a:gd name="T53" fmla="*/ 225 h 434"/>
                <a:gd name="T54" fmla="*/ 85 w 109"/>
                <a:gd name="T55" fmla="*/ 237 h 434"/>
                <a:gd name="T56" fmla="*/ 72 w 109"/>
                <a:gd name="T57" fmla="*/ 249 h 434"/>
                <a:gd name="T58" fmla="*/ 64 w 109"/>
                <a:gd name="T59" fmla="*/ 260 h 434"/>
                <a:gd name="T60" fmla="*/ 61 w 109"/>
                <a:gd name="T61" fmla="*/ 266 h 434"/>
                <a:gd name="T62" fmla="*/ 61 w 109"/>
                <a:gd name="T63" fmla="*/ 282 h 434"/>
                <a:gd name="T64" fmla="*/ 68 w 109"/>
                <a:gd name="T65" fmla="*/ 304 h 434"/>
                <a:gd name="T66" fmla="*/ 77 w 109"/>
                <a:gd name="T67" fmla="*/ 324 h 434"/>
                <a:gd name="T68" fmla="*/ 84 w 109"/>
                <a:gd name="T69" fmla="*/ 345 h 434"/>
                <a:gd name="T70" fmla="*/ 84 w 109"/>
                <a:gd name="T71" fmla="*/ 368 h 434"/>
                <a:gd name="T72" fmla="*/ 78 w 109"/>
                <a:gd name="T73" fmla="*/ 388 h 434"/>
                <a:gd name="T74" fmla="*/ 72 w 109"/>
                <a:gd name="T75" fmla="*/ 405 h 434"/>
                <a:gd name="T76" fmla="*/ 68 w 109"/>
                <a:gd name="T77" fmla="*/ 424 h 434"/>
                <a:gd name="T78" fmla="*/ 58 w 109"/>
                <a:gd name="T79" fmla="*/ 429 h 434"/>
                <a:gd name="T80" fmla="*/ 50 w 109"/>
                <a:gd name="T81" fmla="*/ 416 h 434"/>
                <a:gd name="T82" fmla="*/ 48 w 109"/>
                <a:gd name="T83" fmla="*/ 389 h 434"/>
                <a:gd name="T84" fmla="*/ 48 w 109"/>
                <a:gd name="T85" fmla="*/ 362 h 434"/>
                <a:gd name="T86" fmla="*/ 42 w 109"/>
                <a:gd name="T87" fmla="*/ 356 h 434"/>
                <a:gd name="T88" fmla="*/ 30 w 109"/>
                <a:gd name="T89" fmla="*/ 353 h 434"/>
                <a:gd name="T90" fmla="*/ 21 w 109"/>
                <a:gd name="T91" fmla="*/ 346 h 434"/>
                <a:gd name="T92" fmla="*/ 17 w 109"/>
                <a:gd name="T93" fmla="*/ 337 h 434"/>
                <a:gd name="T94" fmla="*/ 14 w 109"/>
                <a:gd name="T95" fmla="*/ 322 h 434"/>
                <a:gd name="T96" fmla="*/ 14 w 109"/>
                <a:gd name="T97" fmla="*/ 292 h 4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9"/>
                <a:gd name="T148" fmla="*/ 0 h 434"/>
                <a:gd name="T149" fmla="*/ 109 w 109"/>
                <a:gd name="T150" fmla="*/ 434 h 4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9" h="434">
                  <a:moveTo>
                    <a:pt x="12" y="277"/>
                  </a:moveTo>
                  <a:lnTo>
                    <a:pt x="12" y="250"/>
                  </a:lnTo>
                  <a:lnTo>
                    <a:pt x="12" y="225"/>
                  </a:lnTo>
                  <a:lnTo>
                    <a:pt x="12" y="201"/>
                  </a:lnTo>
                  <a:lnTo>
                    <a:pt x="12" y="181"/>
                  </a:lnTo>
                  <a:lnTo>
                    <a:pt x="10" y="168"/>
                  </a:lnTo>
                  <a:lnTo>
                    <a:pt x="6" y="156"/>
                  </a:lnTo>
                  <a:lnTo>
                    <a:pt x="4" y="149"/>
                  </a:lnTo>
                  <a:lnTo>
                    <a:pt x="2" y="142"/>
                  </a:lnTo>
                  <a:lnTo>
                    <a:pt x="1" y="136"/>
                  </a:lnTo>
                  <a:lnTo>
                    <a:pt x="0" y="126"/>
                  </a:lnTo>
                  <a:lnTo>
                    <a:pt x="0" y="117"/>
                  </a:lnTo>
                  <a:lnTo>
                    <a:pt x="0" y="109"/>
                  </a:lnTo>
                  <a:lnTo>
                    <a:pt x="13" y="108"/>
                  </a:lnTo>
                  <a:lnTo>
                    <a:pt x="22" y="104"/>
                  </a:lnTo>
                  <a:lnTo>
                    <a:pt x="30" y="98"/>
                  </a:lnTo>
                  <a:lnTo>
                    <a:pt x="37" y="92"/>
                  </a:lnTo>
                  <a:lnTo>
                    <a:pt x="42" y="84"/>
                  </a:lnTo>
                  <a:lnTo>
                    <a:pt x="46" y="74"/>
                  </a:lnTo>
                  <a:lnTo>
                    <a:pt x="49" y="65"/>
                  </a:lnTo>
                  <a:lnTo>
                    <a:pt x="52" y="54"/>
                  </a:lnTo>
                  <a:lnTo>
                    <a:pt x="56" y="34"/>
                  </a:lnTo>
                  <a:lnTo>
                    <a:pt x="61" y="17"/>
                  </a:lnTo>
                  <a:lnTo>
                    <a:pt x="65" y="10"/>
                  </a:lnTo>
                  <a:lnTo>
                    <a:pt x="70" y="5"/>
                  </a:lnTo>
                  <a:lnTo>
                    <a:pt x="77" y="1"/>
                  </a:lnTo>
                  <a:lnTo>
                    <a:pt x="85" y="0"/>
                  </a:lnTo>
                  <a:lnTo>
                    <a:pt x="89" y="1"/>
                  </a:lnTo>
                  <a:lnTo>
                    <a:pt x="93" y="4"/>
                  </a:lnTo>
                  <a:lnTo>
                    <a:pt x="97" y="9"/>
                  </a:lnTo>
                  <a:lnTo>
                    <a:pt x="101" y="13"/>
                  </a:lnTo>
                  <a:lnTo>
                    <a:pt x="104" y="20"/>
                  </a:lnTo>
                  <a:lnTo>
                    <a:pt x="106" y="25"/>
                  </a:lnTo>
                  <a:lnTo>
                    <a:pt x="108" y="32"/>
                  </a:lnTo>
                  <a:lnTo>
                    <a:pt x="109" y="36"/>
                  </a:lnTo>
                  <a:lnTo>
                    <a:pt x="108" y="50"/>
                  </a:lnTo>
                  <a:lnTo>
                    <a:pt x="105" y="62"/>
                  </a:lnTo>
                  <a:lnTo>
                    <a:pt x="101" y="72"/>
                  </a:lnTo>
                  <a:lnTo>
                    <a:pt x="97" y="81"/>
                  </a:lnTo>
                  <a:lnTo>
                    <a:pt x="92" y="89"/>
                  </a:lnTo>
                  <a:lnTo>
                    <a:pt x="88" y="98"/>
                  </a:lnTo>
                  <a:lnTo>
                    <a:pt x="85" y="108"/>
                  </a:lnTo>
                  <a:lnTo>
                    <a:pt x="85" y="121"/>
                  </a:lnTo>
                  <a:lnTo>
                    <a:pt x="85" y="136"/>
                  </a:lnTo>
                  <a:lnTo>
                    <a:pt x="86" y="148"/>
                  </a:lnTo>
                  <a:lnTo>
                    <a:pt x="88" y="158"/>
                  </a:lnTo>
                  <a:lnTo>
                    <a:pt x="90" y="168"/>
                  </a:lnTo>
                  <a:lnTo>
                    <a:pt x="93" y="177"/>
                  </a:lnTo>
                  <a:lnTo>
                    <a:pt x="94" y="188"/>
                  </a:lnTo>
                  <a:lnTo>
                    <a:pt x="96" y="198"/>
                  </a:lnTo>
                  <a:lnTo>
                    <a:pt x="97" y="210"/>
                  </a:lnTo>
                  <a:lnTo>
                    <a:pt x="96" y="217"/>
                  </a:lnTo>
                  <a:lnTo>
                    <a:pt x="96" y="221"/>
                  </a:lnTo>
                  <a:lnTo>
                    <a:pt x="93" y="225"/>
                  </a:lnTo>
                  <a:lnTo>
                    <a:pt x="90" y="230"/>
                  </a:lnTo>
                  <a:lnTo>
                    <a:pt x="85" y="237"/>
                  </a:lnTo>
                  <a:lnTo>
                    <a:pt x="78" y="244"/>
                  </a:lnTo>
                  <a:lnTo>
                    <a:pt x="72" y="249"/>
                  </a:lnTo>
                  <a:lnTo>
                    <a:pt x="66" y="256"/>
                  </a:lnTo>
                  <a:lnTo>
                    <a:pt x="64" y="260"/>
                  </a:lnTo>
                  <a:lnTo>
                    <a:pt x="62" y="262"/>
                  </a:lnTo>
                  <a:lnTo>
                    <a:pt x="61" y="266"/>
                  </a:lnTo>
                  <a:lnTo>
                    <a:pt x="61" y="272"/>
                  </a:lnTo>
                  <a:lnTo>
                    <a:pt x="61" y="282"/>
                  </a:lnTo>
                  <a:lnTo>
                    <a:pt x="64" y="293"/>
                  </a:lnTo>
                  <a:lnTo>
                    <a:pt x="68" y="304"/>
                  </a:lnTo>
                  <a:lnTo>
                    <a:pt x="73" y="313"/>
                  </a:lnTo>
                  <a:lnTo>
                    <a:pt x="77" y="324"/>
                  </a:lnTo>
                  <a:lnTo>
                    <a:pt x="81" y="334"/>
                  </a:lnTo>
                  <a:lnTo>
                    <a:pt x="84" y="345"/>
                  </a:lnTo>
                  <a:lnTo>
                    <a:pt x="85" y="356"/>
                  </a:lnTo>
                  <a:lnTo>
                    <a:pt x="84" y="368"/>
                  </a:lnTo>
                  <a:lnTo>
                    <a:pt x="82" y="378"/>
                  </a:lnTo>
                  <a:lnTo>
                    <a:pt x="78" y="388"/>
                  </a:lnTo>
                  <a:lnTo>
                    <a:pt x="76" y="397"/>
                  </a:lnTo>
                  <a:lnTo>
                    <a:pt x="72" y="405"/>
                  </a:lnTo>
                  <a:lnTo>
                    <a:pt x="69" y="414"/>
                  </a:lnTo>
                  <a:lnTo>
                    <a:pt x="68" y="424"/>
                  </a:lnTo>
                  <a:lnTo>
                    <a:pt x="66" y="434"/>
                  </a:lnTo>
                  <a:lnTo>
                    <a:pt x="58" y="429"/>
                  </a:lnTo>
                  <a:lnTo>
                    <a:pt x="53" y="422"/>
                  </a:lnTo>
                  <a:lnTo>
                    <a:pt x="50" y="416"/>
                  </a:lnTo>
                  <a:lnTo>
                    <a:pt x="49" y="408"/>
                  </a:lnTo>
                  <a:lnTo>
                    <a:pt x="48" y="389"/>
                  </a:lnTo>
                  <a:lnTo>
                    <a:pt x="49" y="368"/>
                  </a:lnTo>
                  <a:lnTo>
                    <a:pt x="48" y="362"/>
                  </a:lnTo>
                  <a:lnTo>
                    <a:pt x="45" y="358"/>
                  </a:lnTo>
                  <a:lnTo>
                    <a:pt x="42" y="356"/>
                  </a:lnTo>
                  <a:lnTo>
                    <a:pt x="38" y="354"/>
                  </a:lnTo>
                  <a:lnTo>
                    <a:pt x="30" y="353"/>
                  </a:lnTo>
                  <a:lnTo>
                    <a:pt x="24" y="349"/>
                  </a:lnTo>
                  <a:lnTo>
                    <a:pt x="21" y="346"/>
                  </a:lnTo>
                  <a:lnTo>
                    <a:pt x="18" y="342"/>
                  </a:lnTo>
                  <a:lnTo>
                    <a:pt x="17" y="337"/>
                  </a:lnTo>
                  <a:lnTo>
                    <a:pt x="16" y="332"/>
                  </a:lnTo>
                  <a:lnTo>
                    <a:pt x="14" y="322"/>
                  </a:lnTo>
                  <a:lnTo>
                    <a:pt x="14" y="312"/>
                  </a:lnTo>
                  <a:lnTo>
                    <a:pt x="14" y="292"/>
                  </a:lnTo>
                  <a:lnTo>
                    <a:pt x="12" y="27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10279858" y="4685507"/>
              <a:ext cx="20637" cy="34925"/>
            </a:xfrm>
            <a:custGeom>
              <a:avLst/>
              <a:gdLst>
                <a:gd name="T0" fmla="*/ 43 w 44"/>
                <a:gd name="T1" fmla="*/ 17 h 72"/>
                <a:gd name="T2" fmla="*/ 39 w 44"/>
                <a:gd name="T3" fmla="*/ 17 h 72"/>
                <a:gd name="T4" fmla="*/ 36 w 44"/>
                <a:gd name="T5" fmla="*/ 15 h 72"/>
                <a:gd name="T6" fmla="*/ 34 w 44"/>
                <a:gd name="T7" fmla="*/ 12 h 72"/>
                <a:gd name="T8" fmla="*/ 31 w 44"/>
                <a:gd name="T9" fmla="*/ 10 h 72"/>
                <a:gd name="T10" fmla="*/ 28 w 44"/>
                <a:gd name="T11" fmla="*/ 3 h 72"/>
                <a:gd name="T12" fmla="*/ 24 w 44"/>
                <a:gd name="T13" fmla="*/ 0 h 72"/>
                <a:gd name="T14" fmla="*/ 19 w 44"/>
                <a:gd name="T15" fmla="*/ 2 h 72"/>
                <a:gd name="T16" fmla="*/ 14 w 44"/>
                <a:gd name="T17" fmla="*/ 6 h 72"/>
                <a:gd name="T18" fmla="*/ 10 w 44"/>
                <a:gd name="T19" fmla="*/ 11 h 72"/>
                <a:gd name="T20" fmla="*/ 6 w 44"/>
                <a:gd name="T21" fmla="*/ 17 h 72"/>
                <a:gd name="T22" fmla="*/ 3 w 44"/>
                <a:gd name="T23" fmla="*/ 27 h 72"/>
                <a:gd name="T24" fmla="*/ 2 w 44"/>
                <a:gd name="T25" fmla="*/ 36 h 72"/>
                <a:gd name="T26" fmla="*/ 0 w 44"/>
                <a:gd name="T27" fmla="*/ 45 h 72"/>
                <a:gd name="T28" fmla="*/ 0 w 44"/>
                <a:gd name="T29" fmla="*/ 55 h 72"/>
                <a:gd name="T30" fmla="*/ 2 w 44"/>
                <a:gd name="T31" fmla="*/ 59 h 72"/>
                <a:gd name="T32" fmla="*/ 3 w 44"/>
                <a:gd name="T33" fmla="*/ 61 h 72"/>
                <a:gd name="T34" fmla="*/ 4 w 44"/>
                <a:gd name="T35" fmla="*/ 64 h 72"/>
                <a:gd name="T36" fmla="*/ 7 w 44"/>
                <a:gd name="T37" fmla="*/ 65 h 72"/>
                <a:gd name="T38" fmla="*/ 14 w 44"/>
                <a:gd name="T39" fmla="*/ 68 h 72"/>
                <a:gd name="T40" fmla="*/ 19 w 44"/>
                <a:gd name="T41" fmla="*/ 72 h 72"/>
                <a:gd name="T42" fmla="*/ 26 w 44"/>
                <a:gd name="T43" fmla="*/ 59 h 72"/>
                <a:gd name="T44" fmla="*/ 35 w 44"/>
                <a:gd name="T45" fmla="*/ 40 h 72"/>
                <a:gd name="T46" fmla="*/ 39 w 44"/>
                <a:gd name="T47" fmla="*/ 32 h 72"/>
                <a:gd name="T48" fmla="*/ 43 w 44"/>
                <a:gd name="T49" fmla="*/ 25 h 72"/>
                <a:gd name="T50" fmla="*/ 44 w 44"/>
                <a:gd name="T51" fmla="*/ 20 h 72"/>
                <a:gd name="T52" fmla="*/ 43 w 44"/>
                <a:gd name="T53" fmla="*/ 17 h 7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4"/>
                <a:gd name="T82" fmla="*/ 0 h 72"/>
                <a:gd name="T83" fmla="*/ 44 w 44"/>
                <a:gd name="T84" fmla="*/ 72 h 7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4" h="72">
                  <a:moveTo>
                    <a:pt x="43" y="17"/>
                  </a:moveTo>
                  <a:lnTo>
                    <a:pt x="39" y="17"/>
                  </a:lnTo>
                  <a:lnTo>
                    <a:pt x="36" y="15"/>
                  </a:lnTo>
                  <a:lnTo>
                    <a:pt x="34" y="12"/>
                  </a:lnTo>
                  <a:lnTo>
                    <a:pt x="31" y="10"/>
                  </a:lnTo>
                  <a:lnTo>
                    <a:pt x="28" y="3"/>
                  </a:lnTo>
                  <a:lnTo>
                    <a:pt x="24" y="0"/>
                  </a:lnTo>
                  <a:lnTo>
                    <a:pt x="19" y="2"/>
                  </a:lnTo>
                  <a:lnTo>
                    <a:pt x="14" y="6"/>
                  </a:lnTo>
                  <a:lnTo>
                    <a:pt x="10" y="11"/>
                  </a:lnTo>
                  <a:lnTo>
                    <a:pt x="6" y="17"/>
                  </a:lnTo>
                  <a:lnTo>
                    <a:pt x="3" y="27"/>
                  </a:lnTo>
                  <a:lnTo>
                    <a:pt x="2" y="36"/>
                  </a:lnTo>
                  <a:lnTo>
                    <a:pt x="0" y="45"/>
                  </a:lnTo>
                  <a:lnTo>
                    <a:pt x="0" y="55"/>
                  </a:lnTo>
                  <a:lnTo>
                    <a:pt x="2" y="59"/>
                  </a:lnTo>
                  <a:lnTo>
                    <a:pt x="3" y="61"/>
                  </a:lnTo>
                  <a:lnTo>
                    <a:pt x="4" y="64"/>
                  </a:lnTo>
                  <a:lnTo>
                    <a:pt x="7" y="65"/>
                  </a:lnTo>
                  <a:lnTo>
                    <a:pt x="14" y="68"/>
                  </a:lnTo>
                  <a:lnTo>
                    <a:pt x="19" y="72"/>
                  </a:lnTo>
                  <a:lnTo>
                    <a:pt x="26" y="59"/>
                  </a:lnTo>
                  <a:lnTo>
                    <a:pt x="35" y="40"/>
                  </a:lnTo>
                  <a:lnTo>
                    <a:pt x="39" y="32"/>
                  </a:lnTo>
                  <a:lnTo>
                    <a:pt x="43" y="25"/>
                  </a:lnTo>
                  <a:lnTo>
                    <a:pt x="44" y="20"/>
                  </a:lnTo>
                  <a:lnTo>
                    <a:pt x="43" y="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10267158" y="4266406"/>
              <a:ext cx="33337" cy="114300"/>
            </a:xfrm>
            <a:custGeom>
              <a:avLst/>
              <a:gdLst>
                <a:gd name="T0" fmla="*/ 67 w 67"/>
                <a:gd name="T1" fmla="*/ 50 h 237"/>
                <a:gd name="T2" fmla="*/ 67 w 67"/>
                <a:gd name="T3" fmla="*/ 82 h 237"/>
                <a:gd name="T4" fmla="*/ 67 w 67"/>
                <a:gd name="T5" fmla="*/ 113 h 237"/>
                <a:gd name="T6" fmla="*/ 67 w 67"/>
                <a:gd name="T7" fmla="*/ 140 h 237"/>
                <a:gd name="T8" fmla="*/ 67 w 67"/>
                <a:gd name="T9" fmla="*/ 158 h 237"/>
                <a:gd name="T10" fmla="*/ 64 w 67"/>
                <a:gd name="T11" fmla="*/ 173 h 237"/>
                <a:gd name="T12" fmla="*/ 58 w 67"/>
                <a:gd name="T13" fmla="*/ 200 h 237"/>
                <a:gd name="T14" fmla="*/ 54 w 67"/>
                <a:gd name="T15" fmla="*/ 214 h 237"/>
                <a:gd name="T16" fmla="*/ 50 w 67"/>
                <a:gd name="T17" fmla="*/ 225 h 237"/>
                <a:gd name="T18" fmla="*/ 46 w 67"/>
                <a:gd name="T19" fmla="*/ 234 h 237"/>
                <a:gd name="T20" fmla="*/ 43 w 67"/>
                <a:gd name="T21" fmla="*/ 237 h 237"/>
                <a:gd name="T22" fmla="*/ 28 w 67"/>
                <a:gd name="T23" fmla="*/ 210 h 237"/>
                <a:gd name="T24" fmla="*/ 15 w 67"/>
                <a:gd name="T25" fmla="*/ 184 h 237"/>
                <a:gd name="T26" fmla="*/ 10 w 67"/>
                <a:gd name="T27" fmla="*/ 169 h 237"/>
                <a:gd name="T28" fmla="*/ 4 w 67"/>
                <a:gd name="T29" fmla="*/ 153 h 237"/>
                <a:gd name="T30" fmla="*/ 2 w 67"/>
                <a:gd name="T31" fmla="*/ 136 h 237"/>
                <a:gd name="T32" fmla="*/ 0 w 67"/>
                <a:gd name="T33" fmla="*/ 117 h 237"/>
                <a:gd name="T34" fmla="*/ 2 w 67"/>
                <a:gd name="T35" fmla="*/ 92 h 237"/>
                <a:gd name="T36" fmla="*/ 3 w 67"/>
                <a:gd name="T37" fmla="*/ 68 h 237"/>
                <a:gd name="T38" fmla="*/ 6 w 67"/>
                <a:gd name="T39" fmla="*/ 45 h 237"/>
                <a:gd name="T40" fmla="*/ 7 w 67"/>
                <a:gd name="T41" fmla="*/ 20 h 237"/>
                <a:gd name="T42" fmla="*/ 7 w 67"/>
                <a:gd name="T43" fmla="*/ 13 h 237"/>
                <a:gd name="T44" fmla="*/ 10 w 67"/>
                <a:gd name="T45" fmla="*/ 8 h 237"/>
                <a:gd name="T46" fmla="*/ 12 w 67"/>
                <a:gd name="T47" fmla="*/ 4 h 237"/>
                <a:gd name="T48" fmla="*/ 16 w 67"/>
                <a:gd name="T49" fmla="*/ 1 h 237"/>
                <a:gd name="T50" fmla="*/ 20 w 67"/>
                <a:gd name="T51" fmla="*/ 0 h 237"/>
                <a:gd name="T52" fmla="*/ 26 w 67"/>
                <a:gd name="T53" fmla="*/ 0 h 237"/>
                <a:gd name="T54" fmla="*/ 31 w 67"/>
                <a:gd name="T55" fmla="*/ 1 h 237"/>
                <a:gd name="T56" fmla="*/ 36 w 67"/>
                <a:gd name="T57" fmla="*/ 4 h 237"/>
                <a:gd name="T58" fmla="*/ 43 w 67"/>
                <a:gd name="T59" fmla="*/ 6 h 237"/>
                <a:gd name="T60" fmla="*/ 48 w 67"/>
                <a:gd name="T61" fmla="*/ 12 h 237"/>
                <a:gd name="T62" fmla="*/ 52 w 67"/>
                <a:gd name="T63" fmla="*/ 16 h 237"/>
                <a:gd name="T64" fmla="*/ 58 w 67"/>
                <a:gd name="T65" fmla="*/ 22 h 237"/>
                <a:gd name="T66" fmla="*/ 62 w 67"/>
                <a:gd name="T67" fmla="*/ 28 h 237"/>
                <a:gd name="T68" fmla="*/ 64 w 67"/>
                <a:gd name="T69" fmla="*/ 36 h 237"/>
                <a:gd name="T70" fmla="*/ 66 w 67"/>
                <a:gd name="T71" fmla="*/ 42 h 237"/>
                <a:gd name="T72" fmla="*/ 67 w 67"/>
                <a:gd name="T73" fmla="*/ 50 h 2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7"/>
                <a:gd name="T112" fmla="*/ 0 h 237"/>
                <a:gd name="T113" fmla="*/ 67 w 67"/>
                <a:gd name="T114" fmla="*/ 237 h 23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7" h="237">
                  <a:moveTo>
                    <a:pt x="67" y="50"/>
                  </a:moveTo>
                  <a:lnTo>
                    <a:pt x="67" y="82"/>
                  </a:lnTo>
                  <a:lnTo>
                    <a:pt x="67" y="113"/>
                  </a:lnTo>
                  <a:lnTo>
                    <a:pt x="67" y="140"/>
                  </a:lnTo>
                  <a:lnTo>
                    <a:pt x="67" y="158"/>
                  </a:lnTo>
                  <a:lnTo>
                    <a:pt x="64" y="173"/>
                  </a:lnTo>
                  <a:lnTo>
                    <a:pt x="58" y="200"/>
                  </a:lnTo>
                  <a:lnTo>
                    <a:pt x="54" y="214"/>
                  </a:lnTo>
                  <a:lnTo>
                    <a:pt x="50" y="225"/>
                  </a:lnTo>
                  <a:lnTo>
                    <a:pt x="46" y="234"/>
                  </a:lnTo>
                  <a:lnTo>
                    <a:pt x="43" y="237"/>
                  </a:lnTo>
                  <a:lnTo>
                    <a:pt x="28" y="210"/>
                  </a:lnTo>
                  <a:lnTo>
                    <a:pt x="15" y="184"/>
                  </a:lnTo>
                  <a:lnTo>
                    <a:pt x="10" y="169"/>
                  </a:lnTo>
                  <a:lnTo>
                    <a:pt x="4" y="153"/>
                  </a:lnTo>
                  <a:lnTo>
                    <a:pt x="2" y="136"/>
                  </a:lnTo>
                  <a:lnTo>
                    <a:pt x="0" y="117"/>
                  </a:lnTo>
                  <a:lnTo>
                    <a:pt x="2" y="92"/>
                  </a:lnTo>
                  <a:lnTo>
                    <a:pt x="3" y="68"/>
                  </a:lnTo>
                  <a:lnTo>
                    <a:pt x="6" y="45"/>
                  </a:lnTo>
                  <a:lnTo>
                    <a:pt x="7" y="20"/>
                  </a:lnTo>
                  <a:lnTo>
                    <a:pt x="7" y="13"/>
                  </a:lnTo>
                  <a:lnTo>
                    <a:pt x="10" y="8"/>
                  </a:lnTo>
                  <a:lnTo>
                    <a:pt x="12" y="4"/>
                  </a:lnTo>
                  <a:lnTo>
                    <a:pt x="16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1" y="1"/>
                  </a:lnTo>
                  <a:lnTo>
                    <a:pt x="36" y="4"/>
                  </a:lnTo>
                  <a:lnTo>
                    <a:pt x="43" y="6"/>
                  </a:lnTo>
                  <a:lnTo>
                    <a:pt x="48" y="12"/>
                  </a:lnTo>
                  <a:lnTo>
                    <a:pt x="52" y="16"/>
                  </a:lnTo>
                  <a:lnTo>
                    <a:pt x="58" y="22"/>
                  </a:lnTo>
                  <a:lnTo>
                    <a:pt x="62" y="28"/>
                  </a:lnTo>
                  <a:lnTo>
                    <a:pt x="64" y="36"/>
                  </a:lnTo>
                  <a:lnTo>
                    <a:pt x="66" y="42"/>
                  </a:lnTo>
                  <a:lnTo>
                    <a:pt x="67" y="5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10279858" y="4082256"/>
              <a:ext cx="28575" cy="63500"/>
            </a:xfrm>
            <a:custGeom>
              <a:avLst/>
              <a:gdLst>
                <a:gd name="T0" fmla="*/ 31 w 60"/>
                <a:gd name="T1" fmla="*/ 120 h 132"/>
                <a:gd name="T2" fmla="*/ 31 w 60"/>
                <a:gd name="T3" fmla="*/ 84 h 132"/>
                <a:gd name="T4" fmla="*/ 30 w 60"/>
                <a:gd name="T5" fmla="*/ 78 h 132"/>
                <a:gd name="T6" fmla="*/ 26 w 60"/>
                <a:gd name="T7" fmla="*/ 71 h 132"/>
                <a:gd name="T8" fmla="*/ 22 w 60"/>
                <a:gd name="T9" fmla="*/ 66 h 132"/>
                <a:gd name="T10" fmla="*/ 16 w 60"/>
                <a:gd name="T11" fmla="*/ 59 h 132"/>
                <a:gd name="T12" fmla="*/ 10 w 60"/>
                <a:gd name="T13" fmla="*/ 51 h 132"/>
                <a:gd name="T14" fmla="*/ 6 w 60"/>
                <a:gd name="T15" fmla="*/ 43 h 132"/>
                <a:gd name="T16" fmla="*/ 2 w 60"/>
                <a:gd name="T17" fmla="*/ 35 h 132"/>
                <a:gd name="T18" fmla="*/ 0 w 60"/>
                <a:gd name="T19" fmla="*/ 24 h 132"/>
                <a:gd name="T20" fmla="*/ 2 w 60"/>
                <a:gd name="T21" fmla="*/ 19 h 132"/>
                <a:gd name="T22" fmla="*/ 3 w 60"/>
                <a:gd name="T23" fmla="*/ 15 h 132"/>
                <a:gd name="T24" fmla="*/ 4 w 60"/>
                <a:gd name="T25" fmla="*/ 11 h 132"/>
                <a:gd name="T26" fmla="*/ 7 w 60"/>
                <a:gd name="T27" fmla="*/ 7 h 132"/>
                <a:gd name="T28" fmla="*/ 14 w 60"/>
                <a:gd name="T29" fmla="*/ 2 h 132"/>
                <a:gd name="T30" fmla="*/ 19 w 60"/>
                <a:gd name="T31" fmla="*/ 0 h 132"/>
                <a:gd name="T32" fmla="*/ 32 w 60"/>
                <a:gd name="T33" fmla="*/ 20 h 132"/>
                <a:gd name="T34" fmla="*/ 47 w 60"/>
                <a:gd name="T35" fmla="*/ 42 h 132"/>
                <a:gd name="T36" fmla="*/ 52 w 60"/>
                <a:gd name="T37" fmla="*/ 54 h 132"/>
                <a:gd name="T38" fmla="*/ 56 w 60"/>
                <a:gd name="T39" fmla="*/ 67 h 132"/>
                <a:gd name="T40" fmla="*/ 60 w 60"/>
                <a:gd name="T41" fmla="*/ 83 h 132"/>
                <a:gd name="T42" fmla="*/ 60 w 60"/>
                <a:gd name="T43" fmla="*/ 101 h 132"/>
                <a:gd name="T44" fmla="*/ 60 w 60"/>
                <a:gd name="T45" fmla="*/ 115 h 132"/>
                <a:gd name="T46" fmla="*/ 59 w 60"/>
                <a:gd name="T47" fmla="*/ 124 h 132"/>
                <a:gd name="T48" fmla="*/ 58 w 60"/>
                <a:gd name="T49" fmla="*/ 127 h 132"/>
                <a:gd name="T50" fmla="*/ 56 w 60"/>
                <a:gd name="T51" fmla="*/ 129 h 132"/>
                <a:gd name="T52" fmla="*/ 52 w 60"/>
                <a:gd name="T53" fmla="*/ 132 h 132"/>
                <a:gd name="T54" fmla="*/ 48 w 60"/>
                <a:gd name="T55" fmla="*/ 132 h 132"/>
                <a:gd name="T56" fmla="*/ 38 w 60"/>
                <a:gd name="T57" fmla="*/ 127 h 132"/>
                <a:gd name="T58" fmla="*/ 31 w 60"/>
                <a:gd name="T59" fmla="*/ 120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0"/>
                <a:gd name="T91" fmla="*/ 0 h 132"/>
                <a:gd name="T92" fmla="*/ 60 w 60"/>
                <a:gd name="T93" fmla="*/ 132 h 13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0" h="132">
                  <a:moveTo>
                    <a:pt x="31" y="120"/>
                  </a:moveTo>
                  <a:lnTo>
                    <a:pt x="31" y="84"/>
                  </a:lnTo>
                  <a:lnTo>
                    <a:pt x="30" y="78"/>
                  </a:lnTo>
                  <a:lnTo>
                    <a:pt x="26" y="71"/>
                  </a:lnTo>
                  <a:lnTo>
                    <a:pt x="22" y="66"/>
                  </a:lnTo>
                  <a:lnTo>
                    <a:pt x="16" y="59"/>
                  </a:lnTo>
                  <a:lnTo>
                    <a:pt x="10" y="51"/>
                  </a:lnTo>
                  <a:lnTo>
                    <a:pt x="6" y="43"/>
                  </a:lnTo>
                  <a:lnTo>
                    <a:pt x="2" y="35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5"/>
                  </a:lnTo>
                  <a:lnTo>
                    <a:pt x="4" y="11"/>
                  </a:lnTo>
                  <a:lnTo>
                    <a:pt x="7" y="7"/>
                  </a:lnTo>
                  <a:lnTo>
                    <a:pt x="14" y="2"/>
                  </a:lnTo>
                  <a:lnTo>
                    <a:pt x="19" y="0"/>
                  </a:lnTo>
                  <a:lnTo>
                    <a:pt x="32" y="20"/>
                  </a:lnTo>
                  <a:lnTo>
                    <a:pt x="47" y="42"/>
                  </a:lnTo>
                  <a:lnTo>
                    <a:pt x="52" y="54"/>
                  </a:lnTo>
                  <a:lnTo>
                    <a:pt x="56" y="67"/>
                  </a:lnTo>
                  <a:lnTo>
                    <a:pt x="60" y="83"/>
                  </a:lnTo>
                  <a:lnTo>
                    <a:pt x="60" y="101"/>
                  </a:lnTo>
                  <a:lnTo>
                    <a:pt x="60" y="115"/>
                  </a:lnTo>
                  <a:lnTo>
                    <a:pt x="59" y="124"/>
                  </a:lnTo>
                  <a:lnTo>
                    <a:pt x="58" y="127"/>
                  </a:lnTo>
                  <a:lnTo>
                    <a:pt x="56" y="129"/>
                  </a:lnTo>
                  <a:lnTo>
                    <a:pt x="52" y="132"/>
                  </a:lnTo>
                  <a:lnTo>
                    <a:pt x="48" y="132"/>
                  </a:lnTo>
                  <a:lnTo>
                    <a:pt x="38" y="127"/>
                  </a:lnTo>
                  <a:lnTo>
                    <a:pt x="31" y="12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10276682" y="4039394"/>
              <a:ext cx="12700" cy="25400"/>
            </a:xfrm>
            <a:custGeom>
              <a:avLst/>
              <a:gdLst>
                <a:gd name="T0" fmla="*/ 17 w 24"/>
                <a:gd name="T1" fmla="*/ 49 h 49"/>
                <a:gd name="T2" fmla="*/ 13 w 24"/>
                <a:gd name="T3" fmla="*/ 48 h 49"/>
                <a:gd name="T4" fmla="*/ 9 w 24"/>
                <a:gd name="T5" fmla="*/ 48 h 49"/>
                <a:gd name="T6" fmla="*/ 7 w 24"/>
                <a:gd name="T7" fmla="*/ 47 h 49"/>
                <a:gd name="T8" fmla="*/ 4 w 24"/>
                <a:gd name="T9" fmla="*/ 44 h 49"/>
                <a:gd name="T10" fmla="*/ 3 w 24"/>
                <a:gd name="T11" fmla="*/ 41 h 49"/>
                <a:gd name="T12" fmla="*/ 1 w 24"/>
                <a:gd name="T13" fmla="*/ 39 h 49"/>
                <a:gd name="T14" fmla="*/ 0 w 24"/>
                <a:gd name="T15" fmla="*/ 35 h 49"/>
                <a:gd name="T16" fmla="*/ 0 w 24"/>
                <a:gd name="T17" fmla="*/ 31 h 49"/>
                <a:gd name="T18" fmla="*/ 0 w 24"/>
                <a:gd name="T19" fmla="*/ 20 h 49"/>
                <a:gd name="T20" fmla="*/ 0 w 24"/>
                <a:gd name="T21" fmla="*/ 13 h 49"/>
                <a:gd name="T22" fmla="*/ 3 w 24"/>
                <a:gd name="T23" fmla="*/ 8 h 49"/>
                <a:gd name="T24" fmla="*/ 5 w 24"/>
                <a:gd name="T25" fmla="*/ 0 h 49"/>
                <a:gd name="T26" fmla="*/ 15 w 24"/>
                <a:gd name="T27" fmla="*/ 7 h 49"/>
                <a:gd name="T28" fmla="*/ 24 w 24"/>
                <a:gd name="T29" fmla="*/ 12 h 49"/>
                <a:gd name="T30" fmla="*/ 24 w 24"/>
                <a:gd name="T31" fmla="*/ 29 h 49"/>
                <a:gd name="T32" fmla="*/ 24 w 24"/>
                <a:gd name="T33" fmla="*/ 43 h 49"/>
                <a:gd name="T34" fmla="*/ 17 w 24"/>
                <a:gd name="T35" fmla="*/ 49 h 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"/>
                <a:gd name="T55" fmla="*/ 0 h 49"/>
                <a:gd name="T56" fmla="*/ 24 w 24"/>
                <a:gd name="T57" fmla="*/ 49 h 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" h="49">
                  <a:moveTo>
                    <a:pt x="17" y="49"/>
                  </a:moveTo>
                  <a:lnTo>
                    <a:pt x="13" y="48"/>
                  </a:lnTo>
                  <a:lnTo>
                    <a:pt x="9" y="48"/>
                  </a:lnTo>
                  <a:lnTo>
                    <a:pt x="7" y="47"/>
                  </a:lnTo>
                  <a:lnTo>
                    <a:pt x="4" y="44"/>
                  </a:lnTo>
                  <a:lnTo>
                    <a:pt x="3" y="41"/>
                  </a:lnTo>
                  <a:lnTo>
                    <a:pt x="1" y="39"/>
                  </a:lnTo>
                  <a:lnTo>
                    <a:pt x="0" y="35"/>
                  </a:lnTo>
                  <a:lnTo>
                    <a:pt x="0" y="31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3" y="8"/>
                  </a:lnTo>
                  <a:lnTo>
                    <a:pt x="5" y="0"/>
                  </a:lnTo>
                  <a:lnTo>
                    <a:pt x="15" y="7"/>
                  </a:lnTo>
                  <a:lnTo>
                    <a:pt x="24" y="12"/>
                  </a:lnTo>
                  <a:lnTo>
                    <a:pt x="24" y="29"/>
                  </a:lnTo>
                  <a:lnTo>
                    <a:pt x="24" y="43"/>
                  </a:lnTo>
                  <a:lnTo>
                    <a:pt x="17" y="4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10271920" y="3975895"/>
              <a:ext cx="17463" cy="20637"/>
            </a:xfrm>
            <a:custGeom>
              <a:avLst/>
              <a:gdLst>
                <a:gd name="T0" fmla="*/ 29 w 36"/>
                <a:gd name="T1" fmla="*/ 19 h 43"/>
                <a:gd name="T2" fmla="*/ 15 w 36"/>
                <a:gd name="T3" fmla="*/ 9 h 43"/>
                <a:gd name="T4" fmla="*/ 0 w 36"/>
                <a:gd name="T5" fmla="*/ 0 h 43"/>
                <a:gd name="T6" fmla="*/ 0 w 36"/>
                <a:gd name="T7" fmla="*/ 12 h 43"/>
                <a:gd name="T8" fmla="*/ 0 w 36"/>
                <a:gd name="T9" fmla="*/ 24 h 43"/>
                <a:gd name="T10" fmla="*/ 0 w 36"/>
                <a:gd name="T11" fmla="*/ 29 h 43"/>
                <a:gd name="T12" fmla="*/ 4 w 36"/>
                <a:gd name="T13" fmla="*/ 36 h 43"/>
                <a:gd name="T14" fmla="*/ 7 w 36"/>
                <a:gd name="T15" fmla="*/ 40 h 43"/>
                <a:gd name="T16" fmla="*/ 12 w 36"/>
                <a:gd name="T17" fmla="*/ 43 h 43"/>
                <a:gd name="T18" fmla="*/ 17 w 36"/>
                <a:gd name="T19" fmla="*/ 40 h 43"/>
                <a:gd name="T20" fmla="*/ 24 w 36"/>
                <a:gd name="T21" fmla="*/ 36 h 43"/>
                <a:gd name="T22" fmla="*/ 31 w 36"/>
                <a:gd name="T23" fmla="*/ 29 h 43"/>
                <a:gd name="T24" fmla="*/ 36 w 36"/>
                <a:gd name="T25" fmla="*/ 24 h 43"/>
                <a:gd name="T26" fmla="*/ 33 w 36"/>
                <a:gd name="T27" fmla="*/ 21 h 43"/>
                <a:gd name="T28" fmla="*/ 29 w 36"/>
                <a:gd name="T29" fmla="*/ 19 h 4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"/>
                <a:gd name="T46" fmla="*/ 0 h 43"/>
                <a:gd name="T47" fmla="*/ 36 w 36"/>
                <a:gd name="T48" fmla="*/ 43 h 4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" h="43">
                  <a:moveTo>
                    <a:pt x="29" y="19"/>
                  </a:moveTo>
                  <a:lnTo>
                    <a:pt x="15" y="9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4" y="36"/>
                  </a:lnTo>
                  <a:lnTo>
                    <a:pt x="7" y="40"/>
                  </a:lnTo>
                  <a:lnTo>
                    <a:pt x="12" y="43"/>
                  </a:lnTo>
                  <a:lnTo>
                    <a:pt x="17" y="40"/>
                  </a:lnTo>
                  <a:lnTo>
                    <a:pt x="24" y="36"/>
                  </a:lnTo>
                  <a:lnTo>
                    <a:pt x="31" y="29"/>
                  </a:lnTo>
                  <a:lnTo>
                    <a:pt x="36" y="24"/>
                  </a:lnTo>
                  <a:lnTo>
                    <a:pt x="33" y="21"/>
                  </a:lnTo>
                  <a:lnTo>
                    <a:pt x="29" y="1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10249695" y="3939382"/>
              <a:ext cx="17463" cy="17463"/>
            </a:xfrm>
            <a:custGeom>
              <a:avLst/>
              <a:gdLst>
                <a:gd name="T0" fmla="*/ 19 w 36"/>
                <a:gd name="T1" fmla="*/ 36 h 36"/>
                <a:gd name="T2" fmla="*/ 10 w 36"/>
                <a:gd name="T3" fmla="*/ 31 h 36"/>
                <a:gd name="T4" fmla="*/ 0 w 36"/>
                <a:gd name="T5" fmla="*/ 24 h 36"/>
                <a:gd name="T6" fmla="*/ 0 w 36"/>
                <a:gd name="T7" fmla="*/ 0 h 36"/>
                <a:gd name="T8" fmla="*/ 7 w 36"/>
                <a:gd name="T9" fmla="*/ 2 h 36"/>
                <a:gd name="T10" fmla="*/ 12 w 36"/>
                <a:gd name="T11" fmla="*/ 3 h 36"/>
                <a:gd name="T12" fmla="*/ 18 w 36"/>
                <a:gd name="T13" fmla="*/ 6 h 36"/>
                <a:gd name="T14" fmla="*/ 23 w 36"/>
                <a:gd name="T15" fmla="*/ 8 h 36"/>
                <a:gd name="T16" fmla="*/ 31 w 36"/>
                <a:gd name="T17" fmla="*/ 16 h 36"/>
                <a:gd name="T18" fmla="*/ 36 w 36"/>
                <a:gd name="T19" fmla="*/ 24 h 36"/>
                <a:gd name="T20" fmla="*/ 27 w 36"/>
                <a:gd name="T21" fmla="*/ 31 h 36"/>
                <a:gd name="T22" fmla="*/ 19 w 36"/>
                <a:gd name="T23" fmla="*/ 36 h 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"/>
                <a:gd name="T37" fmla="*/ 0 h 36"/>
                <a:gd name="T38" fmla="*/ 36 w 36"/>
                <a:gd name="T39" fmla="*/ 36 h 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" h="36">
                  <a:moveTo>
                    <a:pt x="19" y="36"/>
                  </a:moveTo>
                  <a:lnTo>
                    <a:pt x="10" y="31"/>
                  </a:lnTo>
                  <a:lnTo>
                    <a:pt x="0" y="24"/>
                  </a:lnTo>
                  <a:lnTo>
                    <a:pt x="0" y="0"/>
                  </a:lnTo>
                  <a:lnTo>
                    <a:pt x="7" y="2"/>
                  </a:lnTo>
                  <a:lnTo>
                    <a:pt x="12" y="3"/>
                  </a:lnTo>
                  <a:lnTo>
                    <a:pt x="18" y="6"/>
                  </a:lnTo>
                  <a:lnTo>
                    <a:pt x="23" y="8"/>
                  </a:lnTo>
                  <a:lnTo>
                    <a:pt x="31" y="16"/>
                  </a:lnTo>
                  <a:lnTo>
                    <a:pt x="36" y="24"/>
                  </a:lnTo>
                  <a:lnTo>
                    <a:pt x="27" y="31"/>
                  </a:lnTo>
                  <a:lnTo>
                    <a:pt x="19" y="3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10219532" y="3828256"/>
              <a:ext cx="19050" cy="31750"/>
            </a:xfrm>
            <a:custGeom>
              <a:avLst/>
              <a:gdLst>
                <a:gd name="T0" fmla="*/ 24 w 42"/>
                <a:gd name="T1" fmla="*/ 0 h 65"/>
                <a:gd name="T2" fmla="*/ 16 w 42"/>
                <a:gd name="T3" fmla="*/ 0 h 65"/>
                <a:gd name="T4" fmla="*/ 10 w 42"/>
                <a:gd name="T5" fmla="*/ 4 h 65"/>
                <a:gd name="T6" fmla="*/ 6 w 42"/>
                <a:gd name="T7" fmla="*/ 8 h 65"/>
                <a:gd name="T8" fmla="*/ 4 w 42"/>
                <a:gd name="T9" fmla="*/ 13 h 65"/>
                <a:gd name="T10" fmla="*/ 1 w 42"/>
                <a:gd name="T11" fmla="*/ 25 h 65"/>
                <a:gd name="T12" fmla="*/ 0 w 42"/>
                <a:gd name="T13" fmla="*/ 35 h 65"/>
                <a:gd name="T14" fmla="*/ 1 w 42"/>
                <a:gd name="T15" fmla="*/ 43 h 65"/>
                <a:gd name="T16" fmla="*/ 2 w 42"/>
                <a:gd name="T17" fmla="*/ 50 h 65"/>
                <a:gd name="T18" fmla="*/ 5 w 42"/>
                <a:gd name="T19" fmla="*/ 55 h 65"/>
                <a:gd name="T20" fmla="*/ 8 w 42"/>
                <a:gd name="T21" fmla="*/ 59 h 65"/>
                <a:gd name="T22" fmla="*/ 12 w 42"/>
                <a:gd name="T23" fmla="*/ 62 h 65"/>
                <a:gd name="T24" fmla="*/ 16 w 42"/>
                <a:gd name="T25" fmla="*/ 63 h 65"/>
                <a:gd name="T26" fmla="*/ 20 w 42"/>
                <a:gd name="T27" fmla="*/ 65 h 65"/>
                <a:gd name="T28" fmla="*/ 24 w 42"/>
                <a:gd name="T29" fmla="*/ 65 h 65"/>
                <a:gd name="T30" fmla="*/ 29 w 42"/>
                <a:gd name="T31" fmla="*/ 63 h 65"/>
                <a:gd name="T32" fmla="*/ 32 w 42"/>
                <a:gd name="T33" fmla="*/ 61 h 65"/>
                <a:gd name="T34" fmla="*/ 36 w 42"/>
                <a:gd name="T35" fmla="*/ 57 h 65"/>
                <a:gd name="T36" fmla="*/ 38 w 42"/>
                <a:gd name="T37" fmla="*/ 53 h 65"/>
                <a:gd name="T38" fmla="*/ 41 w 42"/>
                <a:gd name="T39" fmla="*/ 42 h 65"/>
                <a:gd name="T40" fmla="*/ 42 w 42"/>
                <a:gd name="T41" fmla="*/ 35 h 65"/>
                <a:gd name="T42" fmla="*/ 42 w 42"/>
                <a:gd name="T43" fmla="*/ 18 h 65"/>
                <a:gd name="T44" fmla="*/ 42 w 42"/>
                <a:gd name="T45" fmla="*/ 12 h 65"/>
                <a:gd name="T46" fmla="*/ 38 w 42"/>
                <a:gd name="T47" fmla="*/ 6 h 65"/>
                <a:gd name="T48" fmla="*/ 33 w 42"/>
                <a:gd name="T49" fmla="*/ 2 h 65"/>
                <a:gd name="T50" fmla="*/ 29 w 42"/>
                <a:gd name="T51" fmla="*/ 0 h 65"/>
                <a:gd name="T52" fmla="*/ 24 w 42"/>
                <a:gd name="T53" fmla="*/ 0 h 6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2"/>
                <a:gd name="T82" fmla="*/ 0 h 65"/>
                <a:gd name="T83" fmla="*/ 42 w 42"/>
                <a:gd name="T84" fmla="*/ 65 h 6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2" h="65">
                  <a:moveTo>
                    <a:pt x="24" y="0"/>
                  </a:moveTo>
                  <a:lnTo>
                    <a:pt x="16" y="0"/>
                  </a:lnTo>
                  <a:lnTo>
                    <a:pt x="10" y="4"/>
                  </a:lnTo>
                  <a:lnTo>
                    <a:pt x="6" y="8"/>
                  </a:lnTo>
                  <a:lnTo>
                    <a:pt x="4" y="13"/>
                  </a:lnTo>
                  <a:lnTo>
                    <a:pt x="1" y="25"/>
                  </a:lnTo>
                  <a:lnTo>
                    <a:pt x="0" y="35"/>
                  </a:lnTo>
                  <a:lnTo>
                    <a:pt x="1" y="43"/>
                  </a:lnTo>
                  <a:lnTo>
                    <a:pt x="2" y="50"/>
                  </a:lnTo>
                  <a:lnTo>
                    <a:pt x="5" y="55"/>
                  </a:lnTo>
                  <a:lnTo>
                    <a:pt x="8" y="59"/>
                  </a:lnTo>
                  <a:lnTo>
                    <a:pt x="12" y="62"/>
                  </a:lnTo>
                  <a:lnTo>
                    <a:pt x="16" y="63"/>
                  </a:lnTo>
                  <a:lnTo>
                    <a:pt x="20" y="65"/>
                  </a:lnTo>
                  <a:lnTo>
                    <a:pt x="24" y="65"/>
                  </a:lnTo>
                  <a:lnTo>
                    <a:pt x="29" y="63"/>
                  </a:lnTo>
                  <a:lnTo>
                    <a:pt x="32" y="61"/>
                  </a:lnTo>
                  <a:lnTo>
                    <a:pt x="36" y="57"/>
                  </a:lnTo>
                  <a:lnTo>
                    <a:pt x="38" y="53"/>
                  </a:lnTo>
                  <a:lnTo>
                    <a:pt x="41" y="42"/>
                  </a:lnTo>
                  <a:lnTo>
                    <a:pt x="42" y="35"/>
                  </a:lnTo>
                  <a:lnTo>
                    <a:pt x="42" y="18"/>
                  </a:lnTo>
                  <a:lnTo>
                    <a:pt x="42" y="12"/>
                  </a:lnTo>
                  <a:lnTo>
                    <a:pt x="38" y="6"/>
                  </a:lnTo>
                  <a:lnTo>
                    <a:pt x="33" y="2"/>
                  </a:lnTo>
                  <a:lnTo>
                    <a:pt x="29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10210007" y="3783806"/>
              <a:ext cx="17462" cy="14288"/>
            </a:xfrm>
            <a:custGeom>
              <a:avLst/>
              <a:gdLst>
                <a:gd name="T0" fmla="*/ 36 w 36"/>
                <a:gd name="T1" fmla="*/ 17 h 29"/>
                <a:gd name="T2" fmla="*/ 18 w 36"/>
                <a:gd name="T3" fmla="*/ 0 h 29"/>
                <a:gd name="T4" fmla="*/ 12 w 36"/>
                <a:gd name="T5" fmla="*/ 1 h 29"/>
                <a:gd name="T6" fmla="*/ 7 w 36"/>
                <a:gd name="T7" fmla="*/ 4 h 29"/>
                <a:gd name="T8" fmla="*/ 4 w 36"/>
                <a:gd name="T9" fmla="*/ 7 h 29"/>
                <a:gd name="T10" fmla="*/ 2 w 36"/>
                <a:gd name="T11" fmla="*/ 9 h 29"/>
                <a:gd name="T12" fmla="*/ 0 w 36"/>
                <a:gd name="T13" fmla="*/ 13 h 29"/>
                <a:gd name="T14" fmla="*/ 0 w 36"/>
                <a:gd name="T15" fmla="*/ 17 h 29"/>
                <a:gd name="T16" fmla="*/ 2 w 36"/>
                <a:gd name="T17" fmla="*/ 21 h 29"/>
                <a:gd name="T18" fmla="*/ 4 w 36"/>
                <a:gd name="T19" fmla="*/ 25 h 29"/>
                <a:gd name="T20" fmla="*/ 8 w 36"/>
                <a:gd name="T21" fmla="*/ 27 h 29"/>
                <a:gd name="T22" fmla="*/ 12 w 36"/>
                <a:gd name="T23" fmla="*/ 28 h 29"/>
                <a:gd name="T24" fmla="*/ 23 w 36"/>
                <a:gd name="T25" fmla="*/ 29 h 29"/>
                <a:gd name="T26" fmla="*/ 30 w 36"/>
                <a:gd name="T27" fmla="*/ 29 h 29"/>
                <a:gd name="T28" fmla="*/ 34 w 36"/>
                <a:gd name="T29" fmla="*/ 29 h 29"/>
                <a:gd name="T30" fmla="*/ 35 w 36"/>
                <a:gd name="T31" fmla="*/ 27 h 29"/>
                <a:gd name="T32" fmla="*/ 36 w 36"/>
                <a:gd name="T33" fmla="*/ 23 h 29"/>
                <a:gd name="T34" fmla="*/ 36 w 36"/>
                <a:gd name="T35" fmla="*/ 17 h 2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6"/>
                <a:gd name="T55" fmla="*/ 0 h 29"/>
                <a:gd name="T56" fmla="*/ 36 w 36"/>
                <a:gd name="T57" fmla="*/ 29 h 2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6" h="29">
                  <a:moveTo>
                    <a:pt x="36" y="17"/>
                  </a:moveTo>
                  <a:lnTo>
                    <a:pt x="18" y="0"/>
                  </a:lnTo>
                  <a:lnTo>
                    <a:pt x="12" y="1"/>
                  </a:lnTo>
                  <a:lnTo>
                    <a:pt x="7" y="4"/>
                  </a:lnTo>
                  <a:lnTo>
                    <a:pt x="4" y="7"/>
                  </a:lnTo>
                  <a:lnTo>
                    <a:pt x="2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4" y="25"/>
                  </a:lnTo>
                  <a:lnTo>
                    <a:pt x="8" y="27"/>
                  </a:lnTo>
                  <a:lnTo>
                    <a:pt x="12" y="28"/>
                  </a:lnTo>
                  <a:lnTo>
                    <a:pt x="23" y="29"/>
                  </a:lnTo>
                  <a:lnTo>
                    <a:pt x="30" y="29"/>
                  </a:lnTo>
                  <a:lnTo>
                    <a:pt x="34" y="29"/>
                  </a:lnTo>
                  <a:lnTo>
                    <a:pt x="35" y="27"/>
                  </a:lnTo>
                  <a:lnTo>
                    <a:pt x="36" y="23"/>
                  </a:lnTo>
                  <a:lnTo>
                    <a:pt x="36" y="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10184607" y="3728245"/>
              <a:ext cx="36512" cy="39687"/>
            </a:xfrm>
            <a:custGeom>
              <a:avLst/>
              <a:gdLst>
                <a:gd name="T0" fmla="*/ 78 w 78"/>
                <a:gd name="T1" fmla="*/ 55 h 84"/>
                <a:gd name="T2" fmla="*/ 66 w 78"/>
                <a:gd name="T3" fmla="*/ 39 h 84"/>
                <a:gd name="T4" fmla="*/ 49 w 78"/>
                <a:gd name="T5" fmla="*/ 20 h 84"/>
                <a:gd name="T6" fmla="*/ 40 w 78"/>
                <a:gd name="T7" fmla="*/ 12 h 84"/>
                <a:gd name="T8" fmla="*/ 30 w 78"/>
                <a:gd name="T9" fmla="*/ 6 h 84"/>
                <a:gd name="T10" fmla="*/ 21 w 78"/>
                <a:gd name="T11" fmla="*/ 2 h 84"/>
                <a:gd name="T12" fmla="*/ 12 w 78"/>
                <a:gd name="T13" fmla="*/ 0 h 84"/>
                <a:gd name="T14" fmla="*/ 4 w 78"/>
                <a:gd name="T15" fmla="*/ 3 h 84"/>
                <a:gd name="T16" fmla="*/ 0 w 78"/>
                <a:gd name="T17" fmla="*/ 6 h 84"/>
                <a:gd name="T18" fmla="*/ 4 w 78"/>
                <a:gd name="T19" fmla="*/ 14 h 84"/>
                <a:gd name="T20" fmla="*/ 5 w 78"/>
                <a:gd name="T21" fmla="*/ 22 h 84"/>
                <a:gd name="T22" fmla="*/ 6 w 78"/>
                <a:gd name="T23" fmla="*/ 30 h 84"/>
                <a:gd name="T24" fmla="*/ 8 w 78"/>
                <a:gd name="T25" fmla="*/ 38 h 84"/>
                <a:gd name="T26" fmla="*/ 9 w 78"/>
                <a:gd name="T27" fmla="*/ 44 h 84"/>
                <a:gd name="T28" fmla="*/ 12 w 78"/>
                <a:gd name="T29" fmla="*/ 50 h 84"/>
                <a:gd name="T30" fmla="*/ 14 w 78"/>
                <a:gd name="T31" fmla="*/ 51 h 84"/>
                <a:gd name="T32" fmla="*/ 17 w 78"/>
                <a:gd name="T33" fmla="*/ 54 h 84"/>
                <a:gd name="T34" fmla="*/ 20 w 78"/>
                <a:gd name="T35" fmla="*/ 54 h 84"/>
                <a:gd name="T36" fmla="*/ 24 w 78"/>
                <a:gd name="T37" fmla="*/ 55 h 84"/>
                <a:gd name="T38" fmla="*/ 25 w 78"/>
                <a:gd name="T39" fmla="*/ 64 h 84"/>
                <a:gd name="T40" fmla="*/ 26 w 78"/>
                <a:gd name="T41" fmla="*/ 72 h 84"/>
                <a:gd name="T42" fmla="*/ 29 w 78"/>
                <a:gd name="T43" fmla="*/ 78 h 84"/>
                <a:gd name="T44" fmla="*/ 32 w 78"/>
                <a:gd name="T45" fmla="*/ 80 h 84"/>
                <a:gd name="T46" fmla="*/ 37 w 78"/>
                <a:gd name="T47" fmla="*/ 83 h 84"/>
                <a:gd name="T48" fmla="*/ 42 w 78"/>
                <a:gd name="T49" fmla="*/ 84 h 84"/>
                <a:gd name="T50" fmla="*/ 48 w 78"/>
                <a:gd name="T51" fmla="*/ 84 h 84"/>
                <a:gd name="T52" fmla="*/ 54 w 78"/>
                <a:gd name="T53" fmla="*/ 84 h 84"/>
                <a:gd name="T54" fmla="*/ 60 w 78"/>
                <a:gd name="T55" fmla="*/ 84 h 84"/>
                <a:gd name="T56" fmla="*/ 65 w 78"/>
                <a:gd name="T57" fmla="*/ 83 h 84"/>
                <a:gd name="T58" fmla="*/ 69 w 78"/>
                <a:gd name="T59" fmla="*/ 80 h 84"/>
                <a:gd name="T60" fmla="*/ 73 w 78"/>
                <a:gd name="T61" fmla="*/ 76 h 84"/>
                <a:gd name="T62" fmla="*/ 76 w 78"/>
                <a:gd name="T63" fmla="*/ 72 h 84"/>
                <a:gd name="T64" fmla="*/ 77 w 78"/>
                <a:gd name="T65" fmla="*/ 67 h 84"/>
                <a:gd name="T66" fmla="*/ 78 w 78"/>
                <a:gd name="T67" fmla="*/ 60 h 84"/>
                <a:gd name="T68" fmla="*/ 78 w 78"/>
                <a:gd name="T69" fmla="*/ 55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8"/>
                <a:gd name="T106" fmla="*/ 0 h 84"/>
                <a:gd name="T107" fmla="*/ 78 w 78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8" h="84">
                  <a:moveTo>
                    <a:pt x="78" y="55"/>
                  </a:moveTo>
                  <a:lnTo>
                    <a:pt x="66" y="39"/>
                  </a:lnTo>
                  <a:lnTo>
                    <a:pt x="49" y="20"/>
                  </a:lnTo>
                  <a:lnTo>
                    <a:pt x="40" y="12"/>
                  </a:lnTo>
                  <a:lnTo>
                    <a:pt x="30" y="6"/>
                  </a:lnTo>
                  <a:lnTo>
                    <a:pt x="21" y="2"/>
                  </a:lnTo>
                  <a:lnTo>
                    <a:pt x="12" y="0"/>
                  </a:lnTo>
                  <a:lnTo>
                    <a:pt x="4" y="3"/>
                  </a:lnTo>
                  <a:lnTo>
                    <a:pt x="0" y="6"/>
                  </a:lnTo>
                  <a:lnTo>
                    <a:pt x="4" y="14"/>
                  </a:lnTo>
                  <a:lnTo>
                    <a:pt x="5" y="22"/>
                  </a:lnTo>
                  <a:lnTo>
                    <a:pt x="6" y="30"/>
                  </a:lnTo>
                  <a:lnTo>
                    <a:pt x="8" y="38"/>
                  </a:lnTo>
                  <a:lnTo>
                    <a:pt x="9" y="44"/>
                  </a:lnTo>
                  <a:lnTo>
                    <a:pt x="12" y="50"/>
                  </a:lnTo>
                  <a:lnTo>
                    <a:pt x="14" y="51"/>
                  </a:lnTo>
                  <a:lnTo>
                    <a:pt x="17" y="54"/>
                  </a:lnTo>
                  <a:lnTo>
                    <a:pt x="20" y="54"/>
                  </a:lnTo>
                  <a:lnTo>
                    <a:pt x="24" y="55"/>
                  </a:lnTo>
                  <a:lnTo>
                    <a:pt x="25" y="64"/>
                  </a:lnTo>
                  <a:lnTo>
                    <a:pt x="26" y="72"/>
                  </a:lnTo>
                  <a:lnTo>
                    <a:pt x="29" y="78"/>
                  </a:lnTo>
                  <a:lnTo>
                    <a:pt x="32" y="80"/>
                  </a:lnTo>
                  <a:lnTo>
                    <a:pt x="37" y="83"/>
                  </a:lnTo>
                  <a:lnTo>
                    <a:pt x="42" y="84"/>
                  </a:lnTo>
                  <a:lnTo>
                    <a:pt x="48" y="84"/>
                  </a:lnTo>
                  <a:lnTo>
                    <a:pt x="54" y="84"/>
                  </a:lnTo>
                  <a:lnTo>
                    <a:pt x="60" y="84"/>
                  </a:lnTo>
                  <a:lnTo>
                    <a:pt x="65" y="83"/>
                  </a:lnTo>
                  <a:lnTo>
                    <a:pt x="69" y="80"/>
                  </a:lnTo>
                  <a:lnTo>
                    <a:pt x="73" y="76"/>
                  </a:lnTo>
                  <a:lnTo>
                    <a:pt x="76" y="72"/>
                  </a:lnTo>
                  <a:lnTo>
                    <a:pt x="77" y="67"/>
                  </a:lnTo>
                  <a:lnTo>
                    <a:pt x="78" y="60"/>
                  </a:lnTo>
                  <a:lnTo>
                    <a:pt x="78" y="5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10140158" y="3572669"/>
              <a:ext cx="34925" cy="106362"/>
            </a:xfrm>
            <a:custGeom>
              <a:avLst/>
              <a:gdLst>
                <a:gd name="T0" fmla="*/ 0 w 73"/>
                <a:gd name="T1" fmla="*/ 0 h 218"/>
                <a:gd name="T2" fmla="*/ 21 w 73"/>
                <a:gd name="T3" fmla="*/ 7 h 218"/>
                <a:gd name="T4" fmla="*/ 37 w 73"/>
                <a:gd name="T5" fmla="*/ 14 h 218"/>
                <a:gd name="T6" fmla="*/ 43 w 73"/>
                <a:gd name="T7" fmla="*/ 14 h 218"/>
                <a:gd name="T8" fmla="*/ 48 w 73"/>
                <a:gd name="T9" fmla="*/ 15 h 218"/>
                <a:gd name="T10" fmla="*/ 52 w 73"/>
                <a:gd name="T11" fmla="*/ 18 h 218"/>
                <a:gd name="T12" fmla="*/ 55 w 73"/>
                <a:gd name="T13" fmla="*/ 22 h 218"/>
                <a:gd name="T14" fmla="*/ 57 w 73"/>
                <a:gd name="T15" fmla="*/ 30 h 218"/>
                <a:gd name="T16" fmla="*/ 59 w 73"/>
                <a:gd name="T17" fmla="*/ 42 h 218"/>
                <a:gd name="T18" fmla="*/ 60 w 73"/>
                <a:gd name="T19" fmla="*/ 55 h 218"/>
                <a:gd name="T20" fmla="*/ 63 w 73"/>
                <a:gd name="T21" fmla="*/ 68 h 218"/>
                <a:gd name="T22" fmla="*/ 64 w 73"/>
                <a:gd name="T23" fmla="*/ 76 h 218"/>
                <a:gd name="T24" fmla="*/ 65 w 73"/>
                <a:gd name="T25" fmla="*/ 83 h 218"/>
                <a:gd name="T26" fmla="*/ 69 w 73"/>
                <a:gd name="T27" fmla="*/ 91 h 218"/>
                <a:gd name="T28" fmla="*/ 73 w 73"/>
                <a:gd name="T29" fmla="*/ 98 h 218"/>
                <a:gd name="T30" fmla="*/ 73 w 73"/>
                <a:gd name="T31" fmla="*/ 126 h 218"/>
                <a:gd name="T32" fmla="*/ 73 w 73"/>
                <a:gd name="T33" fmla="*/ 152 h 218"/>
                <a:gd name="T34" fmla="*/ 73 w 73"/>
                <a:gd name="T35" fmla="*/ 176 h 218"/>
                <a:gd name="T36" fmla="*/ 73 w 73"/>
                <a:gd name="T37" fmla="*/ 194 h 218"/>
                <a:gd name="T38" fmla="*/ 72 w 73"/>
                <a:gd name="T39" fmla="*/ 200 h 218"/>
                <a:gd name="T40" fmla="*/ 68 w 73"/>
                <a:gd name="T41" fmla="*/ 208 h 218"/>
                <a:gd name="T42" fmla="*/ 64 w 73"/>
                <a:gd name="T43" fmla="*/ 212 h 218"/>
                <a:gd name="T44" fmla="*/ 60 w 73"/>
                <a:gd name="T45" fmla="*/ 215 h 218"/>
                <a:gd name="T46" fmla="*/ 55 w 73"/>
                <a:gd name="T47" fmla="*/ 218 h 218"/>
                <a:gd name="T48" fmla="*/ 49 w 73"/>
                <a:gd name="T49" fmla="*/ 218 h 218"/>
                <a:gd name="T50" fmla="*/ 43 w 73"/>
                <a:gd name="T51" fmla="*/ 216 h 218"/>
                <a:gd name="T52" fmla="*/ 36 w 73"/>
                <a:gd name="T53" fmla="*/ 212 h 218"/>
                <a:gd name="T54" fmla="*/ 28 w 73"/>
                <a:gd name="T55" fmla="*/ 206 h 218"/>
                <a:gd name="T56" fmla="*/ 20 w 73"/>
                <a:gd name="T57" fmla="*/ 198 h 218"/>
                <a:gd name="T58" fmla="*/ 12 w 73"/>
                <a:gd name="T59" fmla="*/ 188 h 218"/>
                <a:gd name="T60" fmla="*/ 7 w 73"/>
                <a:gd name="T61" fmla="*/ 180 h 218"/>
                <a:gd name="T62" fmla="*/ 3 w 73"/>
                <a:gd name="T63" fmla="*/ 171 h 218"/>
                <a:gd name="T64" fmla="*/ 0 w 73"/>
                <a:gd name="T65" fmla="*/ 163 h 218"/>
                <a:gd name="T66" fmla="*/ 1 w 73"/>
                <a:gd name="T67" fmla="*/ 154 h 218"/>
                <a:gd name="T68" fmla="*/ 4 w 73"/>
                <a:gd name="T69" fmla="*/ 144 h 218"/>
                <a:gd name="T70" fmla="*/ 7 w 73"/>
                <a:gd name="T71" fmla="*/ 138 h 218"/>
                <a:gd name="T72" fmla="*/ 9 w 73"/>
                <a:gd name="T73" fmla="*/ 131 h 218"/>
                <a:gd name="T74" fmla="*/ 13 w 73"/>
                <a:gd name="T75" fmla="*/ 126 h 218"/>
                <a:gd name="T76" fmla="*/ 16 w 73"/>
                <a:gd name="T77" fmla="*/ 119 h 218"/>
                <a:gd name="T78" fmla="*/ 17 w 73"/>
                <a:gd name="T79" fmla="*/ 112 h 218"/>
                <a:gd name="T80" fmla="*/ 19 w 73"/>
                <a:gd name="T81" fmla="*/ 103 h 218"/>
                <a:gd name="T82" fmla="*/ 17 w 73"/>
                <a:gd name="T83" fmla="*/ 91 h 218"/>
                <a:gd name="T84" fmla="*/ 16 w 73"/>
                <a:gd name="T85" fmla="*/ 83 h 218"/>
                <a:gd name="T86" fmla="*/ 13 w 73"/>
                <a:gd name="T87" fmla="*/ 76 h 218"/>
                <a:gd name="T88" fmla="*/ 9 w 73"/>
                <a:gd name="T89" fmla="*/ 71 h 218"/>
                <a:gd name="T90" fmla="*/ 7 w 73"/>
                <a:gd name="T91" fmla="*/ 66 h 218"/>
                <a:gd name="T92" fmla="*/ 4 w 73"/>
                <a:gd name="T93" fmla="*/ 60 h 218"/>
                <a:gd name="T94" fmla="*/ 1 w 73"/>
                <a:gd name="T95" fmla="*/ 52 h 218"/>
                <a:gd name="T96" fmla="*/ 0 w 73"/>
                <a:gd name="T97" fmla="*/ 43 h 218"/>
                <a:gd name="T98" fmla="*/ 0 w 73"/>
                <a:gd name="T99" fmla="*/ 38 h 218"/>
                <a:gd name="T100" fmla="*/ 0 w 73"/>
                <a:gd name="T101" fmla="*/ 24 h 218"/>
                <a:gd name="T102" fmla="*/ 0 w 73"/>
                <a:gd name="T103" fmla="*/ 10 h 218"/>
                <a:gd name="T104" fmla="*/ 0 w 73"/>
                <a:gd name="T105" fmla="*/ 0 h 21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3"/>
                <a:gd name="T160" fmla="*/ 0 h 218"/>
                <a:gd name="T161" fmla="*/ 73 w 73"/>
                <a:gd name="T162" fmla="*/ 218 h 21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3" h="218">
                  <a:moveTo>
                    <a:pt x="0" y="0"/>
                  </a:moveTo>
                  <a:lnTo>
                    <a:pt x="21" y="7"/>
                  </a:lnTo>
                  <a:lnTo>
                    <a:pt x="37" y="14"/>
                  </a:lnTo>
                  <a:lnTo>
                    <a:pt x="43" y="14"/>
                  </a:lnTo>
                  <a:lnTo>
                    <a:pt x="48" y="15"/>
                  </a:lnTo>
                  <a:lnTo>
                    <a:pt x="52" y="18"/>
                  </a:lnTo>
                  <a:lnTo>
                    <a:pt x="55" y="22"/>
                  </a:lnTo>
                  <a:lnTo>
                    <a:pt x="57" y="30"/>
                  </a:lnTo>
                  <a:lnTo>
                    <a:pt x="59" y="42"/>
                  </a:lnTo>
                  <a:lnTo>
                    <a:pt x="60" y="55"/>
                  </a:lnTo>
                  <a:lnTo>
                    <a:pt x="63" y="68"/>
                  </a:lnTo>
                  <a:lnTo>
                    <a:pt x="64" y="76"/>
                  </a:lnTo>
                  <a:lnTo>
                    <a:pt x="65" y="83"/>
                  </a:lnTo>
                  <a:lnTo>
                    <a:pt x="69" y="91"/>
                  </a:lnTo>
                  <a:lnTo>
                    <a:pt x="73" y="98"/>
                  </a:lnTo>
                  <a:lnTo>
                    <a:pt x="73" y="126"/>
                  </a:lnTo>
                  <a:lnTo>
                    <a:pt x="73" y="152"/>
                  </a:lnTo>
                  <a:lnTo>
                    <a:pt x="73" y="176"/>
                  </a:lnTo>
                  <a:lnTo>
                    <a:pt x="73" y="194"/>
                  </a:lnTo>
                  <a:lnTo>
                    <a:pt x="72" y="200"/>
                  </a:lnTo>
                  <a:lnTo>
                    <a:pt x="68" y="208"/>
                  </a:lnTo>
                  <a:lnTo>
                    <a:pt x="64" y="212"/>
                  </a:lnTo>
                  <a:lnTo>
                    <a:pt x="60" y="215"/>
                  </a:lnTo>
                  <a:lnTo>
                    <a:pt x="55" y="218"/>
                  </a:lnTo>
                  <a:lnTo>
                    <a:pt x="49" y="218"/>
                  </a:lnTo>
                  <a:lnTo>
                    <a:pt x="43" y="216"/>
                  </a:lnTo>
                  <a:lnTo>
                    <a:pt x="36" y="212"/>
                  </a:lnTo>
                  <a:lnTo>
                    <a:pt x="28" y="206"/>
                  </a:lnTo>
                  <a:lnTo>
                    <a:pt x="20" y="198"/>
                  </a:lnTo>
                  <a:lnTo>
                    <a:pt x="12" y="188"/>
                  </a:lnTo>
                  <a:lnTo>
                    <a:pt x="7" y="180"/>
                  </a:lnTo>
                  <a:lnTo>
                    <a:pt x="3" y="171"/>
                  </a:lnTo>
                  <a:lnTo>
                    <a:pt x="0" y="163"/>
                  </a:lnTo>
                  <a:lnTo>
                    <a:pt x="1" y="154"/>
                  </a:lnTo>
                  <a:lnTo>
                    <a:pt x="4" y="144"/>
                  </a:lnTo>
                  <a:lnTo>
                    <a:pt x="7" y="138"/>
                  </a:lnTo>
                  <a:lnTo>
                    <a:pt x="9" y="131"/>
                  </a:lnTo>
                  <a:lnTo>
                    <a:pt x="13" y="126"/>
                  </a:lnTo>
                  <a:lnTo>
                    <a:pt x="16" y="119"/>
                  </a:lnTo>
                  <a:lnTo>
                    <a:pt x="17" y="112"/>
                  </a:lnTo>
                  <a:lnTo>
                    <a:pt x="19" y="103"/>
                  </a:lnTo>
                  <a:lnTo>
                    <a:pt x="17" y="91"/>
                  </a:lnTo>
                  <a:lnTo>
                    <a:pt x="16" y="83"/>
                  </a:lnTo>
                  <a:lnTo>
                    <a:pt x="13" y="76"/>
                  </a:lnTo>
                  <a:lnTo>
                    <a:pt x="9" y="71"/>
                  </a:lnTo>
                  <a:lnTo>
                    <a:pt x="7" y="66"/>
                  </a:lnTo>
                  <a:lnTo>
                    <a:pt x="4" y="60"/>
                  </a:lnTo>
                  <a:lnTo>
                    <a:pt x="1" y="52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10138570" y="3536157"/>
              <a:ext cx="30163" cy="28575"/>
            </a:xfrm>
            <a:custGeom>
              <a:avLst/>
              <a:gdLst>
                <a:gd name="T0" fmla="*/ 29 w 66"/>
                <a:gd name="T1" fmla="*/ 12 h 60"/>
                <a:gd name="T2" fmla="*/ 18 w 66"/>
                <a:gd name="T3" fmla="*/ 11 h 60"/>
                <a:gd name="T4" fmla="*/ 12 w 66"/>
                <a:gd name="T5" fmla="*/ 8 h 60"/>
                <a:gd name="T6" fmla="*/ 6 w 66"/>
                <a:gd name="T7" fmla="*/ 4 h 60"/>
                <a:gd name="T8" fmla="*/ 0 w 66"/>
                <a:gd name="T9" fmla="*/ 0 h 60"/>
                <a:gd name="T10" fmla="*/ 0 w 66"/>
                <a:gd name="T11" fmla="*/ 23 h 60"/>
                <a:gd name="T12" fmla="*/ 0 w 66"/>
                <a:gd name="T13" fmla="*/ 36 h 60"/>
                <a:gd name="T14" fmla="*/ 0 w 66"/>
                <a:gd name="T15" fmla="*/ 40 h 60"/>
                <a:gd name="T16" fmla="*/ 1 w 66"/>
                <a:gd name="T17" fmla="*/ 44 h 60"/>
                <a:gd name="T18" fmla="*/ 4 w 66"/>
                <a:gd name="T19" fmla="*/ 49 h 60"/>
                <a:gd name="T20" fmla="*/ 8 w 66"/>
                <a:gd name="T21" fmla="*/ 52 h 60"/>
                <a:gd name="T22" fmla="*/ 12 w 66"/>
                <a:gd name="T23" fmla="*/ 56 h 60"/>
                <a:gd name="T24" fmla="*/ 17 w 66"/>
                <a:gd name="T25" fmla="*/ 57 h 60"/>
                <a:gd name="T26" fmla="*/ 24 w 66"/>
                <a:gd name="T27" fmla="*/ 60 h 60"/>
                <a:gd name="T28" fmla="*/ 29 w 66"/>
                <a:gd name="T29" fmla="*/ 60 h 60"/>
                <a:gd name="T30" fmla="*/ 38 w 66"/>
                <a:gd name="T31" fmla="*/ 60 h 60"/>
                <a:gd name="T32" fmla="*/ 45 w 66"/>
                <a:gd name="T33" fmla="*/ 59 h 60"/>
                <a:gd name="T34" fmla="*/ 50 w 66"/>
                <a:gd name="T35" fmla="*/ 57 h 60"/>
                <a:gd name="T36" fmla="*/ 54 w 66"/>
                <a:gd name="T37" fmla="*/ 55 h 60"/>
                <a:gd name="T38" fmla="*/ 58 w 66"/>
                <a:gd name="T39" fmla="*/ 52 h 60"/>
                <a:gd name="T40" fmla="*/ 61 w 66"/>
                <a:gd name="T41" fmla="*/ 47 h 60"/>
                <a:gd name="T42" fmla="*/ 64 w 66"/>
                <a:gd name="T43" fmla="*/ 43 h 60"/>
                <a:gd name="T44" fmla="*/ 66 w 66"/>
                <a:gd name="T45" fmla="*/ 36 h 60"/>
                <a:gd name="T46" fmla="*/ 29 w 66"/>
                <a:gd name="T47" fmla="*/ 12 h 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6"/>
                <a:gd name="T73" fmla="*/ 0 h 60"/>
                <a:gd name="T74" fmla="*/ 66 w 66"/>
                <a:gd name="T75" fmla="*/ 60 h 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6" h="60">
                  <a:moveTo>
                    <a:pt x="29" y="12"/>
                  </a:moveTo>
                  <a:lnTo>
                    <a:pt x="18" y="11"/>
                  </a:lnTo>
                  <a:lnTo>
                    <a:pt x="12" y="8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1" y="44"/>
                  </a:lnTo>
                  <a:lnTo>
                    <a:pt x="4" y="49"/>
                  </a:lnTo>
                  <a:lnTo>
                    <a:pt x="8" y="52"/>
                  </a:lnTo>
                  <a:lnTo>
                    <a:pt x="12" y="56"/>
                  </a:lnTo>
                  <a:lnTo>
                    <a:pt x="17" y="57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8" y="60"/>
                  </a:lnTo>
                  <a:lnTo>
                    <a:pt x="45" y="59"/>
                  </a:lnTo>
                  <a:lnTo>
                    <a:pt x="50" y="57"/>
                  </a:lnTo>
                  <a:lnTo>
                    <a:pt x="54" y="55"/>
                  </a:lnTo>
                  <a:lnTo>
                    <a:pt x="58" y="52"/>
                  </a:lnTo>
                  <a:lnTo>
                    <a:pt x="61" y="47"/>
                  </a:lnTo>
                  <a:lnTo>
                    <a:pt x="64" y="43"/>
                  </a:lnTo>
                  <a:lnTo>
                    <a:pt x="66" y="36"/>
                  </a:lnTo>
                  <a:lnTo>
                    <a:pt x="29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10090944" y="3585369"/>
              <a:ext cx="25400" cy="23812"/>
            </a:xfrm>
            <a:custGeom>
              <a:avLst/>
              <a:gdLst>
                <a:gd name="T0" fmla="*/ 53 w 53"/>
                <a:gd name="T1" fmla="*/ 5 h 48"/>
                <a:gd name="T2" fmla="*/ 36 w 53"/>
                <a:gd name="T3" fmla="*/ 2 h 48"/>
                <a:gd name="T4" fmla="*/ 24 w 53"/>
                <a:gd name="T5" fmla="*/ 0 h 48"/>
                <a:gd name="T6" fmla="*/ 17 w 53"/>
                <a:gd name="T7" fmla="*/ 2 h 48"/>
                <a:gd name="T8" fmla="*/ 9 w 53"/>
                <a:gd name="T9" fmla="*/ 9 h 48"/>
                <a:gd name="T10" fmla="*/ 5 w 53"/>
                <a:gd name="T11" fmla="*/ 14 h 48"/>
                <a:gd name="T12" fmla="*/ 3 w 53"/>
                <a:gd name="T13" fmla="*/ 20 h 48"/>
                <a:gd name="T14" fmla="*/ 0 w 53"/>
                <a:gd name="T15" fmla="*/ 25 h 48"/>
                <a:gd name="T16" fmla="*/ 0 w 53"/>
                <a:gd name="T17" fmla="*/ 29 h 48"/>
                <a:gd name="T18" fmla="*/ 1 w 53"/>
                <a:gd name="T19" fmla="*/ 32 h 48"/>
                <a:gd name="T20" fmla="*/ 4 w 53"/>
                <a:gd name="T21" fmla="*/ 34 h 48"/>
                <a:gd name="T22" fmla="*/ 9 w 53"/>
                <a:gd name="T23" fmla="*/ 37 h 48"/>
                <a:gd name="T24" fmla="*/ 15 w 53"/>
                <a:gd name="T25" fmla="*/ 41 h 48"/>
                <a:gd name="T26" fmla="*/ 28 w 53"/>
                <a:gd name="T27" fmla="*/ 45 h 48"/>
                <a:gd name="T28" fmla="*/ 36 w 53"/>
                <a:gd name="T29" fmla="*/ 48 h 48"/>
                <a:gd name="T30" fmla="*/ 44 w 53"/>
                <a:gd name="T31" fmla="*/ 48 h 48"/>
                <a:gd name="T32" fmla="*/ 53 w 53"/>
                <a:gd name="T33" fmla="*/ 48 h 48"/>
                <a:gd name="T34" fmla="*/ 53 w 53"/>
                <a:gd name="T35" fmla="*/ 37 h 48"/>
                <a:gd name="T36" fmla="*/ 53 w 53"/>
                <a:gd name="T37" fmla="*/ 29 h 48"/>
                <a:gd name="T38" fmla="*/ 53 w 53"/>
                <a:gd name="T39" fmla="*/ 20 h 48"/>
                <a:gd name="T40" fmla="*/ 53 w 53"/>
                <a:gd name="T41" fmla="*/ 5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8"/>
                <a:gd name="T65" fmla="*/ 53 w 53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8">
                  <a:moveTo>
                    <a:pt x="53" y="5"/>
                  </a:moveTo>
                  <a:lnTo>
                    <a:pt x="36" y="2"/>
                  </a:lnTo>
                  <a:lnTo>
                    <a:pt x="24" y="0"/>
                  </a:lnTo>
                  <a:lnTo>
                    <a:pt x="17" y="2"/>
                  </a:lnTo>
                  <a:lnTo>
                    <a:pt x="9" y="9"/>
                  </a:lnTo>
                  <a:lnTo>
                    <a:pt x="5" y="14"/>
                  </a:lnTo>
                  <a:lnTo>
                    <a:pt x="3" y="20"/>
                  </a:lnTo>
                  <a:lnTo>
                    <a:pt x="0" y="25"/>
                  </a:lnTo>
                  <a:lnTo>
                    <a:pt x="0" y="29"/>
                  </a:lnTo>
                  <a:lnTo>
                    <a:pt x="1" y="32"/>
                  </a:lnTo>
                  <a:lnTo>
                    <a:pt x="4" y="34"/>
                  </a:lnTo>
                  <a:lnTo>
                    <a:pt x="9" y="37"/>
                  </a:lnTo>
                  <a:lnTo>
                    <a:pt x="15" y="41"/>
                  </a:lnTo>
                  <a:lnTo>
                    <a:pt x="28" y="45"/>
                  </a:lnTo>
                  <a:lnTo>
                    <a:pt x="36" y="48"/>
                  </a:lnTo>
                  <a:lnTo>
                    <a:pt x="44" y="48"/>
                  </a:lnTo>
                  <a:lnTo>
                    <a:pt x="53" y="48"/>
                  </a:lnTo>
                  <a:lnTo>
                    <a:pt x="53" y="37"/>
                  </a:lnTo>
                  <a:lnTo>
                    <a:pt x="53" y="29"/>
                  </a:lnTo>
                  <a:lnTo>
                    <a:pt x="53" y="20"/>
                  </a:lnTo>
                  <a:lnTo>
                    <a:pt x="53" y="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10052844" y="2645569"/>
              <a:ext cx="69850" cy="31750"/>
            </a:xfrm>
            <a:custGeom>
              <a:avLst/>
              <a:gdLst>
                <a:gd name="T0" fmla="*/ 108 w 144"/>
                <a:gd name="T1" fmla="*/ 17 h 63"/>
                <a:gd name="T2" fmla="*/ 86 w 144"/>
                <a:gd name="T3" fmla="*/ 17 h 63"/>
                <a:gd name="T4" fmla="*/ 62 w 144"/>
                <a:gd name="T5" fmla="*/ 16 h 63"/>
                <a:gd name="T6" fmla="*/ 51 w 144"/>
                <a:gd name="T7" fmla="*/ 13 h 63"/>
                <a:gd name="T8" fmla="*/ 40 w 144"/>
                <a:gd name="T9" fmla="*/ 11 h 63"/>
                <a:gd name="T10" fmla="*/ 32 w 144"/>
                <a:gd name="T11" fmla="*/ 5 h 63"/>
                <a:gd name="T12" fmla="*/ 24 w 144"/>
                <a:gd name="T13" fmla="*/ 0 h 63"/>
                <a:gd name="T14" fmla="*/ 19 w 144"/>
                <a:gd name="T15" fmla="*/ 1 h 63"/>
                <a:gd name="T16" fmla="*/ 15 w 144"/>
                <a:gd name="T17" fmla="*/ 4 h 63"/>
                <a:gd name="T18" fmla="*/ 12 w 144"/>
                <a:gd name="T19" fmla="*/ 7 h 63"/>
                <a:gd name="T20" fmla="*/ 10 w 144"/>
                <a:gd name="T21" fmla="*/ 9 h 63"/>
                <a:gd name="T22" fmla="*/ 7 w 144"/>
                <a:gd name="T23" fmla="*/ 16 h 63"/>
                <a:gd name="T24" fmla="*/ 0 w 144"/>
                <a:gd name="T25" fmla="*/ 24 h 63"/>
                <a:gd name="T26" fmla="*/ 0 w 144"/>
                <a:gd name="T27" fmla="*/ 60 h 63"/>
                <a:gd name="T28" fmla="*/ 11 w 144"/>
                <a:gd name="T29" fmla="*/ 61 h 63"/>
                <a:gd name="T30" fmla="*/ 22 w 144"/>
                <a:gd name="T31" fmla="*/ 63 h 63"/>
                <a:gd name="T32" fmla="*/ 31 w 144"/>
                <a:gd name="T33" fmla="*/ 63 h 63"/>
                <a:gd name="T34" fmla="*/ 42 w 144"/>
                <a:gd name="T35" fmla="*/ 63 h 63"/>
                <a:gd name="T36" fmla="*/ 68 w 144"/>
                <a:gd name="T37" fmla="*/ 61 h 63"/>
                <a:gd name="T38" fmla="*/ 103 w 144"/>
                <a:gd name="T39" fmla="*/ 60 h 63"/>
                <a:gd name="T40" fmla="*/ 115 w 144"/>
                <a:gd name="T41" fmla="*/ 59 h 63"/>
                <a:gd name="T42" fmla="*/ 123 w 144"/>
                <a:gd name="T43" fmla="*/ 57 h 63"/>
                <a:gd name="T44" fmla="*/ 130 w 144"/>
                <a:gd name="T45" fmla="*/ 53 h 63"/>
                <a:gd name="T46" fmla="*/ 135 w 144"/>
                <a:gd name="T47" fmla="*/ 48 h 63"/>
                <a:gd name="T48" fmla="*/ 140 w 144"/>
                <a:gd name="T49" fmla="*/ 35 h 63"/>
                <a:gd name="T50" fmla="*/ 144 w 144"/>
                <a:gd name="T51" fmla="*/ 17 h 63"/>
                <a:gd name="T52" fmla="*/ 127 w 144"/>
                <a:gd name="T53" fmla="*/ 17 h 63"/>
                <a:gd name="T54" fmla="*/ 108 w 144"/>
                <a:gd name="T55" fmla="*/ 17 h 6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4"/>
                <a:gd name="T85" fmla="*/ 0 h 63"/>
                <a:gd name="T86" fmla="*/ 144 w 144"/>
                <a:gd name="T87" fmla="*/ 63 h 6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4" h="63">
                  <a:moveTo>
                    <a:pt x="108" y="17"/>
                  </a:moveTo>
                  <a:lnTo>
                    <a:pt x="86" y="17"/>
                  </a:lnTo>
                  <a:lnTo>
                    <a:pt x="62" y="16"/>
                  </a:lnTo>
                  <a:lnTo>
                    <a:pt x="51" y="13"/>
                  </a:lnTo>
                  <a:lnTo>
                    <a:pt x="40" y="11"/>
                  </a:lnTo>
                  <a:lnTo>
                    <a:pt x="32" y="5"/>
                  </a:lnTo>
                  <a:lnTo>
                    <a:pt x="24" y="0"/>
                  </a:lnTo>
                  <a:lnTo>
                    <a:pt x="19" y="1"/>
                  </a:lnTo>
                  <a:lnTo>
                    <a:pt x="15" y="4"/>
                  </a:lnTo>
                  <a:lnTo>
                    <a:pt x="12" y="7"/>
                  </a:lnTo>
                  <a:lnTo>
                    <a:pt x="10" y="9"/>
                  </a:lnTo>
                  <a:lnTo>
                    <a:pt x="7" y="16"/>
                  </a:lnTo>
                  <a:lnTo>
                    <a:pt x="0" y="24"/>
                  </a:lnTo>
                  <a:lnTo>
                    <a:pt x="0" y="60"/>
                  </a:lnTo>
                  <a:lnTo>
                    <a:pt x="11" y="61"/>
                  </a:lnTo>
                  <a:lnTo>
                    <a:pt x="22" y="63"/>
                  </a:lnTo>
                  <a:lnTo>
                    <a:pt x="31" y="63"/>
                  </a:lnTo>
                  <a:lnTo>
                    <a:pt x="42" y="63"/>
                  </a:lnTo>
                  <a:lnTo>
                    <a:pt x="68" y="61"/>
                  </a:lnTo>
                  <a:lnTo>
                    <a:pt x="103" y="60"/>
                  </a:lnTo>
                  <a:lnTo>
                    <a:pt x="115" y="59"/>
                  </a:lnTo>
                  <a:lnTo>
                    <a:pt x="123" y="57"/>
                  </a:lnTo>
                  <a:lnTo>
                    <a:pt x="130" y="53"/>
                  </a:lnTo>
                  <a:lnTo>
                    <a:pt x="135" y="48"/>
                  </a:lnTo>
                  <a:lnTo>
                    <a:pt x="140" y="35"/>
                  </a:lnTo>
                  <a:lnTo>
                    <a:pt x="144" y="17"/>
                  </a:lnTo>
                  <a:lnTo>
                    <a:pt x="127" y="17"/>
                  </a:lnTo>
                  <a:lnTo>
                    <a:pt x="108" y="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10149683" y="2582070"/>
              <a:ext cx="52387" cy="28575"/>
            </a:xfrm>
            <a:custGeom>
              <a:avLst/>
              <a:gdLst>
                <a:gd name="T0" fmla="*/ 42 w 108"/>
                <a:gd name="T1" fmla="*/ 54 h 60"/>
                <a:gd name="T2" fmla="*/ 12 w 108"/>
                <a:gd name="T3" fmla="*/ 60 h 60"/>
                <a:gd name="T4" fmla="*/ 5 w 108"/>
                <a:gd name="T5" fmla="*/ 49 h 60"/>
                <a:gd name="T6" fmla="*/ 0 w 108"/>
                <a:gd name="T7" fmla="*/ 42 h 60"/>
                <a:gd name="T8" fmla="*/ 1 w 108"/>
                <a:gd name="T9" fmla="*/ 33 h 60"/>
                <a:gd name="T10" fmla="*/ 5 w 108"/>
                <a:gd name="T11" fmla="*/ 25 h 60"/>
                <a:gd name="T12" fmla="*/ 12 w 108"/>
                <a:gd name="T13" fmla="*/ 18 h 60"/>
                <a:gd name="T14" fmla="*/ 20 w 108"/>
                <a:gd name="T15" fmla="*/ 12 h 60"/>
                <a:gd name="T16" fmla="*/ 29 w 108"/>
                <a:gd name="T17" fmla="*/ 8 h 60"/>
                <a:gd name="T18" fmla="*/ 40 w 108"/>
                <a:gd name="T19" fmla="*/ 4 h 60"/>
                <a:gd name="T20" fmla="*/ 53 w 108"/>
                <a:gd name="T21" fmla="*/ 1 h 60"/>
                <a:gd name="T22" fmla="*/ 66 w 108"/>
                <a:gd name="T23" fmla="*/ 0 h 60"/>
                <a:gd name="T24" fmla="*/ 80 w 108"/>
                <a:gd name="T25" fmla="*/ 1 h 60"/>
                <a:gd name="T26" fmla="*/ 92 w 108"/>
                <a:gd name="T27" fmla="*/ 2 h 60"/>
                <a:gd name="T28" fmla="*/ 97 w 108"/>
                <a:gd name="T29" fmla="*/ 5 h 60"/>
                <a:gd name="T30" fmla="*/ 101 w 108"/>
                <a:gd name="T31" fmla="*/ 8 h 60"/>
                <a:gd name="T32" fmla="*/ 105 w 108"/>
                <a:gd name="T33" fmla="*/ 12 h 60"/>
                <a:gd name="T34" fmla="*/ 108 w 108"/>
                <a:gd name="T35" fmla="*/ 18 h 60"/>
                <a:gd name="T36" fmla="*/ 96 w 108"/>
                <a:gd name="T37" fmla="*/ 25 h 60"/>
                <a:gd name="T38" fmla="*/ 86 w 108"/>
                <a:gd name="T39" fmla="*/ 28 h 60"/>
                <a:gd name="T40" fmla="*/ 82 w 108"/>
                <a:gd name="T41" fmla="*/ 30 h 60"/>
                <a:gd name="T42" fmla="*/ 80 w 108"/>
                <a:gd name="T43" fmla="*/ 33 h 60"/>
                <a:gd name="T44" fmla="*/ 78 w 108"/>
                <a:gd name="T45" fmla="*/ 37 h 60"/>
                <a:gd name="T46" fmla="*/ 78 w 108"/>
                <a:gd name="T47" fmla="*/ 42 h 60"/>
                <a:gd name="T48" fmla="*/ 42 w 108"/>
                <a:gd name="T49" fmla="*/ 54 h 6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8"/>
                <a:gd name="T76" fmla="*/ 0 h 60"/>
                <a:gd name="T77" fmla="*/ 108 w 108"/>
                <a:gd name="T78" fmla="*/ 60 h 6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8" h="60">
                  <a:moveTo>
                    <a:pt x="42" y="54"/>
                  </a:moveTo>
                  <a:lnTo>
                    <a:pt x="12" y="60"/>
                  </a:lnTo>
                  <a:lnTo>
                    <a:pt x="5" y="49"/>
                  </a:lnTo>
                  <a:lnTo>
                    <a:pt x="0" y="42"/>
                  </a:lnTo>
                  <a:lnTo>
                    <a:pt x="1" y="33"/>
                  </a:lnTo>
                  <a:lnTo>
                    <a:pt x="5" y="25"/>
                  </a:lnTo>
                  <a:lnTo>
                    <a:pt x="12" y="18"/>
                  </a:lnTo>
                  <a:lnTo>
                    <a:pt x="20" y="12"/>
                  </a:lnTo>
                  <a:lnTo>
                    <a:pt x="29" y="8"/>
                  </a:lnTo>
                  <a:lnTo>
                    <a:pt x="40" y="4"/>
                  </a:lnTo>
                  <a:lnTo>
                    <a:pt x="53" y="1"/>
                  </a:lnTo>
                  <a:lnTo>
                    <a:pt x="66" y="0"/>
                  </a:lnTo>
                  <a:lnTo>
                    <a:pt x="80" y="1"/>
                  </a:lnTo>
                  <a:lnTo>
                    <a:pt x="92" y="2"/>
                  </a:lnTo>
                  <a:lnTo>
                    <a:pt x="97" y="5"/>
                  </a:lnTo>
                  <a:lnTo>
                    <a:pt x="101" y="8"/>
                  </a:lnTo>
                  <a:lnTo>
                    <a:pt x="105" y="12"/>
                  </a:lnTo>
                  <a:lnTo>
                    <a:pt x="108" y="18"/>
                  </a:lnTo>
                  <a:lnTo>
                    <a:pt x="96" y="25"/>
                  </a:lnTo>
                  <a:lnTo>
                    <a:pt x="86" y="28"/>
                  </a:lnTo>
                  <a:lnTo>
                    <a:pt x="82" y="30"/>
                  </a:lnTo>
                  <a:lnTo>
                    <a:pt x="80" y="33"/>
                  </a:lnTo>
                  <a:lnTo>
                    <a:pt x="78" y="37"/>
                  </a:lnTo>
                  <a:lnTo>
                    <a:pt x="78" y="42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8546307" y="1097756"/>
              <a:ext cx="69850" cy="173038"/>
            </a:xfrm>
            <a:custGeom>
              <a:avLst/>
              <a:gdLst>
                <a:gd name="T0" fmla="*/ 144 w 144"/>
                <a:gd name="T1" fmla="*/ 0 h 356"/>
                <a:gd name="T2" fmla="*/ 128 w 144"/>
                <a:gd name="T3" fmla="*/ 8 h 356"/>
                <a:gd name="T4" fmla="*/ 112 w 144"/>
                <a:gd name="T5" fmla="*/ 18 h 356"/>
                <a:gd name="T6" fmla="*/ 97 w 144"/>
                <a:gd name="T7" fmla="*/ 28 h 356"/>
                <a:gd name="T8" fmla="*/ 82 w 144"/>
                <a:gd name="T9" fmla="*/ 39 h 356"/>
                <a:gd name="T10" fmla="*/ 70 w 144"/>
                <a:gd name="T11" fmla="*/ 51 h 356"/>
                <a:gd name="T12" fmla="*/ 58 w 144"/>
                <a:gd name="T13" fmla="*/ 63 h 356"/>
                <a:gd name="T14" fmla="*/ 48 w 144"/>
                <a:gd name="T15" fmla="*/ 78 h 356"/>
                <a:gd name="T16" fmla="*/ 37 w 144"/>
                <a:gd name="T17" fmla="*/ 91 h 356"/>
                <a:gd name="T18" fmla="*/ 29 w 144"/>
                <a:gd name="T19" fmla="*/ 107 h 356"/>
                <a:gd name="T20" fmla="*/ 21 w 144"/>
                <a:gd name="T21" fmla="*/ 123 h 356"/>
                <a:gd name="T22" fmla="*/ 14 w 144"/>
                <a:gd name="T23" fmla="*/ 140 h 356"/>
                <a:gd name="T24" fmla="*/ 9 w 144"/>
                <a:gd name="T25" fmla="*/ 159 h 356"/>
                <a:gd name="T26" fmla="*/ 5 w 144"/>
                <a:gd name="T27" fmla="*/ 178 h 356"/>
                <a:gd name="T28" fmla="*/ 1 w 144"/>
                <a:gd name="T29" fmla="*/ 198 h 356"/>
                <a:gd name="T30" fmla="*/ 0 w 144"/>
                <a:gd name="T31" fmla="*/ 219 h 356"/>
                <a:gd name="T32" fmla="*/ 0 w 144"/>
                <a:gd name="T33" fmla="*/ 242 h 356"/>
                <a:gd name="T34" fmla="*/ 0 w 144"/>
                <a:gd name="T35" fmla="*/ 260 h 356"/>
                <a:gd name="T36" fmla="*/ 2 w 144"/>
                <a:gd name="T37" fmla="*/ 278 h 356"/>
                <a:gd name="T38" fmla="*/ 6 w 144"/>
                <a:gd name="T39" fmla="*/ 292 h 356"/>
                <a:gd name="T40" fmla="*/ 10 w 144"/>
                <a:gd name="T41" fmla="*/ 304 h 356"/>
                <a:gd name="T42" fmla="*/ 17 w 144"/>
                <a:gd name="T43" fmla="*/ 315 h 356"/>
                <a:gd name="T44" fmla="*/ 24 w 144"/>
                <a:gd name="T45" fmla="*/ 324 h 356"/>
                <a:gd name="T46" fmla="*/ 33 w 144"/>
                <a:gd name="T47" fmla="*/ 331 h 356"/>
                <a:gd name="T48" fmla="*/ 42 w 144"/>
                <a:gd name="T49" fmla="*/ 338 h 356"/>
                <a:gd name="T50" fmla="*/ 52 w 144"/>
                <a:gd name="T51" fmla="*/ 342 h 356"/>
                <a:gd name="T52" fmla="*/ 64 w 144"/>
                <a:gd name="T53" fmla="*/ 346 h 356"/>
                <a:gd name="T54" fmla="*/ 76 w 144"/>
                <a:gd name="T55" fmla="*/ 348 h 356"/>
                <a:gd name="T56" fmla="*/ 88 w 144"/>
                <a:gd name="T57" fmla="*/ 351 h 356"/>
                <a:gd name="T58" fmla="*/ 114 w 144"/>
                <a:gd name="T59" fmla="*/ 354 h 356"/>
                <a:gd name="T60" fmla="*/ 144 w 144"/>
                <a:gd name="T61" fmla="*/ 356 h 356"/>
                <a:gd name="T62" fmla="*/ 144 w 144"/>
                <a:gd name="T63" fmla="*/ 0 h 3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4"/>
                <a:gd name="T97" fmla="*/ 0 h 356"/>
                <a:gd name="T98" fmla="*/ 144 w 144"/>
                <a:gd name="T99" fmla="*/ 356 h 3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4" h="356">
                  <a:moveTo>
                    <a:pt x="144" y="0"/>
                  </a:moveTo>
                  <a:lnTo>
                    <a:pt x="128" y="8"/>
                  </a:lnTo>
                  <a:lnTo>
                    <a:pt x="112" y="18"/>
                  </a:lnTo>
                  <a:lnTo>
                    <a:pt x="97" y="28"/>
                  </a:lnTo>
                  <a:lnTo>
                    <a:pt x="82" y="39"/>
                  </a:lnTo>
                  <a:lnTo>
                    <a:pt x="70" y="51"/>
                  </a:lnTo>
                  <a:lnTo>
                    <a:pt x="58" y="63"/>
                  </a:lnTo>
                  <a:lnTo>
                    <a:pt x="48" y="78"/>
                  </a:lnTo>
                  <a:lnTo>
                    <a:pt x="37" y="91"/>
                  </a:lnTo>
                  <a:lnTo>
                    <a:pt x="29" y="107"/>
                  </a:lnTo>
                  <a:lnTo>
                    <a:pt x="21" y="123"/>
                  </a:lnTo>
                  <a:lnTo>
                    <a:pt x="14" y="140"/>
                  </a:lnTo>
                  <a:lnTo>
                    <a:pt x="9" y="159"/>
                  </a:lnTo>
                  <a:lnTo>
                    <a:pt x="5" y="178"/>
                  </a:lnTo>
                  <a:lnTo>
                    <a:pt x="1" y="198"/>
                  </a:lnTo>
                  <a:lnTo>
                    <a:pt x="0" y="219"/>
                  </a:lnTo>
                  <a:lnTo>
                    <a:pt x="0" y="242"/>
                  </a:lnTo>
                  <a:lnTo>
                    <a:pt x="0" y="260"/>
                  </a:lnTo>
                  <a:lnTo>
                    <a:pt x="2" y="278"/>
                  </a:lnTo>
                  <a:lnTo>
                    <a:pt x="6" y="292"/>
                  </a:lnTo>
                  <a:lnTo>
                    <a:pt x="10" y="304"/>
                  </a:lnTo>
                  <a:lnTo>
                    <a:pt x="17" y="315"/>
                  </a:lnTo>
                  <a:lnTo>
                    <a:pt x="24" y="324"/>
                  </a:lnTo>
                  <a:lnTo>
                    <a:pt x="33" y="331"/>
                  </a:lnTo>
                  <a:lnTo>
                    <a:pt x="42" y="338"/>
                  </a:lnTo>
                  <a:lnTo>
                    <a:pt x="52" y="342"/>
                  </a:lnTo>
                  <a:lnTo>
                    <a:pt x="64" y="346"/>
                  </a:lnTo>
                  <a:lnTo>
                    <a:pt x="76" y="348"/>
                  </a:lnTo>
                  <a:lnTo>
                    <a:pt x="88" y="351"/>
                  </a:lnTo>
                  <a:lnTo>
                    <a:pt x="114" y="354"/>
                  </a:lnTo>
                  <a:lnTo>
                    <a:pt x="144" y="356"/>
                  </a:lnTo>
                  <a:lnTo>
                    <a:pt x="14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9179720" y="4009232"/>
              <a:ext cx="61913" cy="42863"/>
            </a:xfrm>
            <a:custGeom>
              <a:avLst/>
              <a:gdLst>
                <a:gd name="T0" fmla="*/ 54 w 126"/>
                <a:gd name="T1" fmla="*/ 0 h 86"/>
                <a:gd name="T2" fmla="*/ 37 w 126"/>
                <a:gd name="T3" fmla="*/ 5 h 86"/>
                <a:gd name="T4" fmla="*/ 25 w 126"/>
                <a:gd name="T5" fmla="*/ 10 h 86"/>
                <a:gd name="T6" fmla="*/ 16 w 126"/>
                <a:gd name="T7" fmla="*/ 16 h 86"/>
                <a:gd name="T8" fmla="*/ 9 w 126"/>
                <a:gd name="T9" fmla="*/ 22 h 86"/>
                <a:gd name="T10" fmla="*/ 6 w 126"/>
                <a:gd name="T11" fmla="*/ 25 h 86"/>
                <a:gd name="T12" fmla="*/ 4 w 126"/>
                <a:gd name="T13" fmla="*/ 29 h 86"/>
                <a:gd name="T14" fmla="*/ 2 w 126"/>
                <a:gd name="T15" fmla="*/ 34 h 86"/>
                <a:gd name="T16" fmla="*/ 1 w 126"/>
                <a:gd name="T17" fmla="*/ 40 h 86"/>
                <a:gd name="T18" fmla="*/ 0 w 126"/>
                <a:gd name="T19" fmla="*/ 53 h 86"/>
                <a:gd name="T20" fmla="*/ 0 w 126"/>
                <a:gd name="T21" fmla="*/ 72 h 86"/>
                <a:gd name="T22" fmla="*/ 44 w 126"/>
                <a:gd name="T23" fmla="*/ 81 h 86"/>
                <a:gd name="T24" fmla="*/ 74 w 126"/>
                <a:gd name="T25" fmla="*/ 86 h 86"/>
                <a:gd name="T26" fmla="*/ 81 w 126"/>
                <a:gd name="T27" fmla="*/ 86 h 86"/>
                <a:gd name="T28" fmla="*/ 86 w 126"/>
                <a:gd name="T29" fmla="*/ 85 h 86"/>
                <a:gd name="T30" fmla="*/ 93 w 126"/>
                <a:gd name="T31" fmla="*/ 84 h 86"/>
                <a:gd name="T32" fmla="*/ 98 w 126"/>
                <a:gd name="T33" fmla="*/ 81 h 86"/>
                <a:gd name="T34" fmla="*/ 105 w 126"/>
                <a:gd name="T35" fmla="*/ 77 h 86"/>
                <a:gd name="T36" fmla="*/ 112 w 126"/>
                <a:gd name="T37" fmla="*/ 73 h 86"/>
                <a:gd name="T38" fmla="*/ 118 w 126"/>
                <a:gd name="T39" fmla="*/ 66 h 86"/>
                <a:gd name="T40" fmla="*/ 126 w 126"/>
                <a:gd name="T41" fmla="*/ 60 h 86"/>
                <a:gd name="T42" fmla="*/ 108 w 126"/>
                <a:gd name="T43" fmla="*/ 44 h 86"/>
                <a:gd name="T44" fmla="*/ 88 w 126"/>
                <a:gd name="T45" fmla="*/ 32 h 86"/>
                <a:gd name="T46" fmla="*/ 78 w 126"/>
                <a:gd name="T47" fmla="*/ 25 h 86"/>
                <a:gd name="T48" fmla="*/ 69 w 126"/>
                <a:gd name="T49" fmla="*/ 18 h 86"/>
                <a:gd name="T50" fmla="*/ 61 w 126"/>
                <a:gd name="T51" fmla="*/ 9 h 86"/>
                <a:gd name="T52" fmla="*/ 54 w 126"/>
                <a:gd name="T53" fmla="*/ 0 h 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6"/>
                <a:gd name="T82" fmla="*/ 0 h 86"/>
                <a:gd name="T83" fmla="*/ 126 w 126"/>
                <a:gd name="T84" fmla="*/ 86 h 8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6" h="86">
                  <a:moveTo>
                    <a:pt x="54" y="0"/>
                  </a:moveTo>
                  <a:lnTo>
                    <a:pt x="37" y="5"/>
                  </a:lnTo>
                  <a:lnTo>
                    <a:pt x="25" y="10"/>
                  </a:lnTo>
                  <a:lnTo>
                    <a:pt x="16" y="16"/>
                  </a:lnTo>
                  <a:lnTo>
                    <a:pt x="9" y="22"/>
                  </a:lnTo>
                  <a:lnTo>
                    <a:pt x="6" y="25"/>
                  </a:lnTo>
                  <a:lnTo>
                    <a:pt x="4" y="29"/>
                  </a:lnTo>
                  <a:lnTo>
                    <a:pt x="2" y="34"/>
                  </a:lnTo>
                  <a:lnTo>
                    <a:pt x="1" y="40"/>
                  </a:lnTo>
                  <a:lnTo>
                    <a:pt x="0" y="53"/>
                  </a:lnTo>
                  <a:lnTo>
                    <a:pt x="0" y="72"/>
                  </a:lnTo>
                  <a:lnTo>
                    <a:pt x="44" y="81"/>
                  </a:lnTo>
                  <a:lnTo>
                    <a:pt x="74" y="86"/>
                  </a:lnTo>
                  <a:lnTo>
                    <a:pt x="81" y="86"/>
                  </a:lnTo>
                  <a:lnTo>
                    <a:pt x="86" y="85"/>
                  </a:lnTo>
                  <a:lnTo>
                    <a:pt x="93" y="84"/>
                  </a:lnTo>
                  <a:lnTo>
                    <a:pt x="98" y="81"/>
                  </a:lnTo>
                  <a:lnTo>
                    <a:pt x="105" y="77"/>
                  </a:lnTo>
                  <a:lnTo>
                    <a:pt x="112" y="73"/>
                  </a:lnTo>
                  <a:lnTo>
                    <a:pt x="118" y="66"/>
                  </a:lnTo>
                  <a:lnTo>
                    <a:pt x="126" y="60"/>
                  </a:lnTo>
                  <a:lnTo>
                    <a:pt x="108" y="44"/>
                  </a:lnTo>
                  <a:lnTo>
                    <a:pt x="88" y="32"/>
                  </a:lnTo>
                  <a:lnTo>
                    <a:pt x="78" y="25"/>
                  </a:lnTo>
                  <a:lnTo>
                    <a:pt x="69" y="18"/>
                  </a:lnTo>
                  <a:lnTo>
                    <a:pt x="61" y="9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9606758" y="2523331"/>
              <a:ext cx="41275" cy="101600"/>
            </a:xfrm>
            <a:custGeom>
              <a:avLst/>
              <a:gdLst>
                <a:gd name="T0" fmla="*/ 18 w 86"/>
                <a:gd name="T1" fmla="*/ 120 h 210"/>
                <a:gd name="T2" fmla="*/ 6 w 86"/>
                <a:gd name="T3" fmla="*/ 48 h 210"/>
                <a:gd name="T4" fmla="*/ 4 w 86"/>
                <a:gd name="T5" fmla="*/ 48 h 210"/>
                <a:gd name="T6" fmla="*/ 2 w 86"/>
                <a:gd name="T7" fmla="*/ 46 h 210"/>
                <a:gd name="T8" fmla="*/ 2 w 86"/>
                <a:gd name="T9" fmla="*/ 44 h 210"/>
                <a:gd name="T10" fmla="*/ 0 w 86"/>
                <a:gd name="T11" fmla="*/ 40 h 210"/>
                <a:gd name="T12" fmla="*/ 0 w 86"/>
                <a:gd name="T13" fmla="*/ 33 h 210"/>
                <a:gd name="T14" fmla="*/ 0 w 86"/>
                <a:gd name="T15" fmla="*/ 24 h 210"/>
                <a:gd name="T16" fmla="*/ 0 w 86"/>
                <a:gd name="T17" fmla="*/ 20 h 210"/>
                <a:gd name="T18" fmla="*/ 2 w 86"/>
                <a:gd name="T19" fmla="*/ 14 h 210"/>
                <a:gd name="T20" fmla="*/ 4 w 86"/>
                <a:gd name="T21" fmla="*/ 10 h 210"/>
                <a:gd name="T22" fmla="*/ 7 w 86"/>
                <a:gd name="T23" fmla="*/ 8 h 210"/>
                <a:gd name="T24" fmla="*/ 12 w 86"/>
                <a:gd name="T25" fmla="*/ 2 h 210"/>
                <a:gd name="T26" fmla="*/ 18 w 86"/>
                <a:gd name="T27" fmla="*/ 0 h 210"/>
                <a:gd name="T28" fmla="*/ 66 w 86"/>
                <a:gd name="T29" fmla="*/ 24 h 210"/>
                <a:gd name="T30" fmla="*/ 66 w 86"/>
                <a:gd name="T31" fmla="*/ 44 h 210"/>
                <a:gd name="T32" fmla="*/ 66 w 86"/>
                <a:gd name="T33" fmla="*/ 58 h 210"/>
                <a:gd name="T34" fmla="*/ 66 w 86"/>
                <a:gd name="T35" fmla="*/ 72 h 210"/>
                <a:gd name="T36" fmla="*/ 66 w 86"/>
                <a:gd name="T37" fmla="*/ 84 h 210"/>
                <a:gd name="T38" fmla="*/ 67 w 86"/>
                <a:gd name="T39" fmla="*/ 98 h 210"/>
                <a:gd name="T40" fmla="*/ 70 w 86"/>
                <a:gd name="T41" fmla="*/ 116 h 210"/>
                <a:gd name="T42" fmla="*/ 74 w 86"/>
                <a:gd name="T43" fmla="*/ 133 h 210"/>
                <a:gd name="T44" fmla="*/ 78 w 86"/>
                <a:gd name="T45" fmla="*/ 152 h 210"/>
                <a:gd name="T46" fmla="*/ 82 w 86"/>
                <a:gd name="T47" fmla="*/ 169 h 210"/>
                <a:gd name="T48" fmla="*/ 84 w 86"/>
                <a:gd name="T49" fmla="*/ 185 h 210"/>
                <a:gd name="T50" fmla="*/ 86 w 86"/>
                <a:gd name="T51" fmla="*/ 200 h 210"/>
                <a:gd name="T52" fmla="*/ 84 w 86"/>
                <a:gd name="T53" fmla="*/ 210 h 210"/>
                <a:gd name="T54" fmla="*/ 79 w 86"/>
                <a:gd name="T55" fmla="*/ 209 h 210"/>
                <a:gd name="T56" fmla="*/ 75 w 86"/>
                <a:gd name="T57" fmla="*/ 202 h 210"/>
                <a:gd name="T58" fmla="*/ 71 w 86"/>
                <a:gd name="T59" fmla="*/ 196 h 210"/>
                <a:gd name="T60" fmla="*/ 66 w 86"/>
                <a:gd name="T61" fmla="*/ 186 h 210"/>
                <a:gd name="T62" fmla="*/ 64 w 86"/>
                <a:gd name="T63" fmla="*/ 181 h 210"/>
                <a:gd name="T64" fmla="*/ 62 w 86"/>
                <a:gd name="T65" fmla="*/ 176 h 210"/>
                <a:gd name="T66" fmla="*/ 59 w 86"/>
                <a:gd name="T67" fmla="*/ 172 h 210"/>
                <a:gd name="T68" fmla="*/ 56 w 86"/>
                <a:gd name="T69" fmla="*/ 166 h 210"/>
                <a:gd name="T70" fmla="*/ 48 w 86"/>
                <a:gd name="T71" fmla="*/ 158 h 210"/>
                <a:gd name="T72" fmla="*/ 40 w 86"/>
                <a:gd name="T73" fmla="*/ 150 h 210"/>
                <a:gd name="T74" fmla="*/ 31 w 86"/>
                <a:gd name="T75" fmla="*/ 144 h 210"/>
                <a:gd name="T76" fmla="*/ 24 w 86"/>
                <a:gd name="T77" fmla="*/ 137 h 210"/>
                <a:gd name="T78" fmla="*/ 22 w 86"/>
                <a:gd name="T79" fmla="*/ 133 h 210"/>
                <a:gd name="T80" fmla="*/ 20 w 86"/>
                <a:gd name="T81" fmla="*/ 129 h 210"/>
                <a:gd name="T82" fmla="*/ 19 w 86"/>
                <a:gd name="T83" fmla="*/ 125 h 210"/>
                <a:gd name="T84" fmla="*/ 18 w 86"/>
                <a:gd name="T85" fmla="*/ 120 h 2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6"/>
                <a:gd name="T130" fmla="*/ 0 h 210"/>
                <a:gd name="T131" fmla="*/ 86 w 86"/>
                <a:gd name="T132" fmla="*/ 210 h 2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6" h="210">
                  <a:moveTo>
                    <a:pt x="18" y="120"/>
                  </a:moveTo>
                  <a:lnTo>
                    <a:pt x="6" y="48"/>
                  </a:lnTo>
                  <a:lnTo>
                    <a:pt x="4" y="48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66" y="24"/>
                  </a:lnTo>
                  <a:lnTo>
                    <a:pt x="66" y="44"/>
                  </a:lnTo>
                  <a:lnTo>
                    <a:pt x="66" y="5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67" y="98"/>
                  </a:lnTo>
                  <a:lnTo>
                    <a:pt x="70" y="116"/>
                  </a:lnTo>
                  <a:lnTo>
                    <a:pt x="74" y="133"/>
                  </a:lnTo>
                  <a:lnTo>
                    <a:pt x="78" y="152"/>
                  </a:lnTo>
                  <a:lnTo>
                    <a:pt x="82" y="169"/>
                  </a:lnTo>
                  <a:lnTo>
                    <a:pt x="84" y="185"/>
                  </a:lnTo>
                  <a:lnTo>
                    <a:pt x="86" y="200"/>
                  </a:lnTo>
                  <a:lnTo>
                    <a:pt x="84" y="210"/>
                  </a:lnTo>
                  <a:lnTo>
                    <a:pt x="79" y="209"/>
                  </a:lnTo>
                  <a:lnTo>
                    <a:pt x="75" y="202"/>
                  </a:lnTo>
                  <a:lnTo>
                    <a:pt x="71" y="196"/>
                  </a:lnTo>
                  <a:lnTo>
                    <a:pt x="66" y="186"/>
                  </a:lnTo>
                  <a:lnTo>
                    <a:pt x="64" y="181"/>
                  </a:lnTo>
                  <a:lnTo>
                    <a:pt x="62" y="176"/>
                  </a:lnTo>
                  <a:lnTo>
                    <a:pt x="59" y="172"/>
                  </a:lnTo>
                  <a:lnTo>
                    <a:pt x="56" y="166"/>
                  </a:lnTo>
                  <a:lnTo>
                    <a:pt x="48" y="158"/>
                  </a:lnTo>
                  <a:lnTo>
                    <a:pt x="40" y="150"/>
                  </a:lnTo>
                  <a:lnTo>
                    <a:pt x="31" y="144"/>
                  </a:lnTo>
                  <a:lnTo>
                    <a:pt x="24" y="137"/>
                  </a:lnTo>
                  <a:lnTo>
                    <a:pt x="22" y="133"/>
                  </a:lnTo>
                  <a:lnTo>
                    <a:pt x="20" y="129"/>
                  </a:lnTo>
                  <a:lnTo>
                    <a:pt x="19" y="125"/>
                  </a:lnTo>
                  <a:lnTo>
                    <a:pt x="18" y="12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3890170" y="4028282"/>
              <a:ext cx="601663" cy="733425"/>
            </a:xfrm>
            <a:custGeom>
              <a:avLst/>
              <a:gdLst>
                <a:gd name="T0" fmla="*/ 745 w 1241"/>
                <a:gd name="T1" fmla="*/ 200 h 1511"/>
                <a:gd name="T2" fmla="*/ 635 w 1241"/>
                <a:gd name="T3" fmla="*/ 406 h 1511"/>
                <a:gd name="T4" fmla="*/ 566 w 1241"/>
                <a:gd name="T5" fmla="*/ 462 h 1511"/>
                <a:gd name="T6" fmla="*/ 487 w 1241"/>
                <a:gd name="T7" fmla="*/ 490 h 1511"/>
                <a:gd name="T8" fmla="*/ 464 w 1241"/>
                <a:gd name="T9" fmla="*/ 541 h 1511"/>
                <a:gd name="T10" fmla="*/ 490 w 1241"/>
                <a:gd name="T11" fmla="*/ 602 h 1511"/>
                <a:gd name="T12" fmla="*/ 500 w 1241"/>
                <a:gd name="T13" fmla="*/ 644 h 1511"/>
                <a:gd name="T14" fmla="*/ 476 w 1241"/>
                <a:gd name="T15" fmla="*/ 682 h 1511"/>
                <a:gd name="T16" fmla="*/ 466 w 1241"/>
                <a:gd name="T17" fmla="*/ 717 h 1511"/>
                <a:gd name="T18" fmla="*/ 487 w 1241"/>
                <a:gd name="T19" fmla="*/ 757 h 1511"/>
                <a:gd name="T20" fmla="*/ 472 w 1241"/>
                <a:gd name="T21" fmla="*/ 809 h 1511"/>
                <a:gd name="T22" fmla="*/ 422 w 1241"/>
                <a:gd name="T23" fmla="*/ 841 h 1511"/>
                <a:gd name="T24" fmla="*/ 344 w 1241"/>
                <a:gd name="T25" fmla="*/ 858 h 1511"/>
                <a:gd name="T26" fmla="*/ 326 w 1241"/>
                <a:gd name="T27" fmla="*/ 915 h 1511"/>
                <a:gd name="T28" fmla="*/ 286 w 1241"/>
                <a:gd name="T29" fmla="*/ 943 h 1511"/>
                <a:gd name="T30" fmla="*/ 215 w 1241"/>
                <a:gd name="T31" fmla="*/ 939 h 1511"/>
                <a:gd name="T32" fmla="*/ 168 w 1241"/>
                <a:gd name="T33" fmla="*/ 1002 h 1511"/>
                <a:gd name="T34" fmla="*/ 112 w 1241"/>
                <a:gd name="T35" fmla="*/ 1037 h 1511"/>
                <a:gd name="T36" fmla="*/ 62 w 1241"/>
                <a:gd name="T37" fmla="*/ 1050 h 1511"/>
                <a:gd name="T38" fmla="*/ 16 w 1241"/>
                <a:gd name="T39" fmla="*/ 1117 h 1511"/>
                <a:gd name="T40" fmla="*/ 2 w 1241"/>
                <a:gd name="T41" fmla="*/ 1190 h 1511"/>
                <a:gd name="T42" fmla="*/ 54 w 1241"/>
                <a:gd name="T43" fmla="*/ 1251 h 1511"/>
                <a:gd name="T44" fmla="*/ 139 w 1241"/>
                <a:gd name="T45" fmla="*/ 1299 h 1511"/>
                <a:gd name="T46" fmla="*/ 200 w 1241"/>
                <a:gd name="T47" fmla="*/ 1294 h 1511"/>
                <a:gd name="T48" fmla="*/ 256 w 1241"/>
                <a:gd name="T49" fmla="*/ 1295 h 1511"/>
                <a:gd name="T50" fmla="*/ 326 w 1241"/>
                <a:gd name="T51" fmla="*/ 1338 h 1511"/>
                <a:gd name="T52" fmla="*/ 390 w 1241"/>
                <a:gd name="T53" fmla="*/ 1391 h 1511"/>
                <a:gd name="T54" fmla="*/ 476 w 1241"/>
                <a:gd name="T55" fmla="*/ 1398 h 1511"/>
                <a:gd name="T56" fmla="*/ 519 w 1241"/>
                <a:gd name="T57" fmla="*/ 1423 h 1511"/>
                <a:gd name="T58" fmla="*/ 560 w 1241"/>
                <a:gd name="T59" fmla="*/ 1456 h 1511"/>
                <a:gd name="T60" fmla="*/ 606 w 1241"/>
                <a:gd name="T61" fmla="*/ 1444 h 1511"/>
                <a:gd name="T62" fmla="*/ 644 w 1241"/>
                <a:gd name="T63" fmla="*/ 1415 h 1511"/>
                <a:gd name="T64" fmla="*/ 733 w 1241"/>
                <a:gd name="T65" fmla="*/ 1446 h 1511"/>
                <a:gd name="T66" fmla="*/ 847 w 1241"/>
                <a:gd name="T67" fmla="*/ 1511 h 1511"/>
                <a:gd name="T68" fmla="*/ 884 w 1241"/>
                <a:gd name="T69" fmla="*/ 1498 h 1511"/>
                <a:gd name="T70" fmla="*/ 923 w 1241"/>
                <a:gd name="T71" fmla="*/ 1470 h 1511"/>
                <a:gd name="T72" fmla="*/ 969 w 1241"/>
                <a:gd name="T73" fmla="*/ 1482 h 1511"/>
                <a:gd name="T74" fmla="*/ 1008 w 1241"/>
                <a:gd name="T75" fmla="*/ 1466 h 1511"/>
                <a:gd name="T76" fmla="*/ 1000 w 1241"/>
                <a:gd name="T77" fmla="*/ 1387 h 1511"/>
                <a:gd name="T78" fmla="*/ 1055 w 1241"/>
                <a:gd name="T79" fmla="*/ 1281 h 1511"/>
                <a:gd name="T80" fmla="*/ 1225 w 1241"/>
                <a:gd name="T81" fmla="*/ 1231 h 1511"/>
                <a:gd name="T82" fmla="*/ 1231 w 1241"/>
                <a:gd name="T83" fmla="*/ 1027 h 1511"/>
                <a:gd name="T84" fmla="*/ 1195 w 1241"/>
                <a:gd name="T85" fmla="*/ 902 h 1511"/>
                <a:gd name="T86" fmla="*/ 1104 w 1241"/>
                <a:gd name="T87" fmla="*/ 851 h 1511"/>
                <a:gd name="T88" fmla="*/ 1077 w 1241"/>
                <a:gd name="T89" fmla="*/ 801 h 1511"/>
                <a:gd name="T90" fmla="*/ 1091 w 1241"/>
                <a:gd name="T91" fmla="*/ 712 h 1511"/>
                <a:gd name="T92" fmla="*/ 1081 w 1241"/>
                <a:gd name="T93" fmla="*/ 557 h 1511"/>
                <a:gd name="T94" fmla="*/ 1076 w 1241"/>
                <a:gd name="T95" fmla="*/ 438 h 1511"/>
                <a:gd name="T96" fmla="*/ 1091 w 1241"/>
                <a:gd name="T97" fmla="*/ 368 h 1511"/>
                <a:gd name="T98" fmla="*/ 1071 w 1241"/>
                <a:gd name="T99" fmla="*/ 314 h 1511"/>
                <a:gd name="T100" fmla="*/ 1000 w 1241"/>
                <a:gd name="T101" fmla="*/ 205 h 1511"/>
                <a:gd name="T102" fmla="*/ 904 w 1241"/>
                <a:gd name="T103" fmla="*/ 109 h 1511"/>
                <a:gd name="T104" fmla="*/ 853 w 1241"/>
                <a:gd name="T105" fmla="*/ 21 h 15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41"/>
                <a:gd name="T160" fmla="*/ 0 h 1511"/>
                <a:gd name="T161" fmla="*/ 1241 w 1241"/>
                <a:gd name="T162" fmla="*/ 1511 h 151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41" h="1511">
                  <a:moveTo>
                    <a:pt x="832" y="12"/>
                  </a:moveTo>
                  <a:lnTo>
                    <a:pt x="816" y="49"/>
                  </a:lnTo>
                  <a:lnTo>
                    <a:pt x="799" y="87"/>
                  </a:lnTo>
                  <a:lnTo>
                    <a:pt x="781" y="124"/>
                  </a:lnTo>
                  <a:lnTo>
                    <a:pt x="764" y="163"/>
                  </a:lnTo>
                  <a:lnTo>
                    <a:pt x="745" y="200"/>
                  </a:lnTo>
                  <a:lnTo>
                    <a:pt x="727" y="237"/>
                  </a:lnTo>
                  <a:lnTo>
                    <a:pt x="707" y="273"/>
                  </a:lnTo>
                  <a:lnTo>
                    <a:pt x="687" y="308"/>
                  </a:lnTo>
                  <a:lnTo>
                    <a:pt x="667" y="350"/>
                  </a:lnTo>
                  <a:lnTo>
                    <a:pt x="646" y="389"/>
                  </a:lnTo>
                  <a:lnTo>
                    <a:pt x="635" y="406"/>
                  </a:lnTo>
                  <a:lnTo>
                    <a:pt x="622" y="422"/>
                  </a:lnTo>
                  <a:lnTo>
                    <a:pt x="608" y="438"/>
                  </a:lnTo>
                  <a:lnTo>
                    <a:pt x="591" y="452"/>
                  </a:lnTo>
                  <a:lnTo>
                    <a:pt x="583" y="456"/>
                  </a:lnTo>
                  <a:lnTo>
                    <a:pt x="575" y="460"/>
                  </a:lnTo>
                  <a:lnTo>
                    <a:pt x="566" y="462"/>
                  </a:lnTo>
                  <a:lnTo>
                    <a:pt x="556" y="466"/>
                  </a:lnTo>
                  <a:lnTo>
                    <a:pt x="535" y="472"/>
                  </a:lnTo>
                  <a:lnTo>
                    <a:pt x="514" y="477"/>
                  </a:lnTo>
                  <a:lnTo>
                    <a:pt x="504" y="481"/>
                  </a:lnTo>
                  <a:lnTo>
                    <a:pt x="495" y="485"/>
                  </a:lnTo>
                  <a:lnTo>
                    <a:pt x="487" y="490"/>
                  </a:lnTo>
                  <a:lnTo>
                    <a:pt x="479" y="496"/>
                  </a:lnTo>
                  <a:lnTo>
                    <a:pt x="474" y="502"/>
                  </a:lnTo>
                  <a:lnTo>
                    <a:pt x="468" y="510"/>
                  </a:lnTo>
                  <a:lnTo>
                    <a:pt x="466" y="520"/>
                  </a:lnTo>
                  <a:lnTo>
                    <a:pt x="464" y="530"/>
                  </a:lnTo>
                  <a:lnTo>
                    <a:pt x="464" y="541"/>
                  </a:lnTo>
                  <a:lnTo>
                    <a:pt x="466" y="550"/>
                  </a:lnTo>
                  <a:lnTo>
                    <a:pt x="468" y="558"/>
                  </a:lnTo>
                  <a:lnTo>
                    <a:pt x="470" y="566"/>
                  </a:lnTo>
                  <a:lnTo>
                    <a:pt x="476" y="580"/>
                  </a:lnTo>
                  <a:lnTo>
                    <a:pt x="483" y="592"/>
                  </a:lnTo>
                  <a:lnTo>
                    <a:pt x="490" y="602"/>
                  </a:lnTo>
                  <a:lnTo>
                    <a:pt x="495" y="613"/>
                  </a:lnTo>
                  <a:lnTo>
                    <a:pt x="498" y="618"/>
                  </a:lnTo>
                  <a:lnTo>
                    <a:pt x="499" y="625"/>
                  </a:lnTo>
                  <a:lnTo>
                    <a:pt x="500" y="632"/>
                  </a:lnTo>
                  <a:lnTo>
                    <a:pt x="500" y="638"/>
                  </a:lnTo>
                  <a:lnTo>
                    <a:pt x="500" y="644"/>
                  </a:lnTo>
                  <a:lnTo>
                    <a:pt x="499" y="649"/>
                  </a:lnTo>
                  <a:lnTo>
                    <a:pt x="498" y="654"/>
                  </a:lnTo>
                  <a:lnTo>
                    <a:pt x="495" y="658"/>
                  </a:lnTo>
                  <a:lnTo>
                    <a:pt x="490" y="666"/>
                  </a:lnTo>
                  <a:lnTo>
                    <a:pt x="483" y="674"/>
                  </a:lnTo>
                  <a:lnTo>
                    <a:pt x="476" y="682"/>
                  </a:lnTo>
                  <a:lnTo>
                    <a:pt x="470" y="692"/>
                  </a:lnTo>
                  <a:lnTo>
                    <a:pt x="468" y="696"/>
                  </a:lnTo>
                  <a:lnTo>
                    <a:pt x="466" y="701"/>
                  </a:lnTo>
                  <a:lnTo>
                    <a:pt x="464" y="705"/>
                  </a:lnTo>
                  <a:lnTo>
                    <a:pt x="464" y="710"/>
                  </a:lnTo>
                  <a:lnTo>
                    <a:pt x="466" y="717"/>
                  </a:lnTo>
                  <a:lnTo>
                    <a:pt x="468" y="724"/>
                  </a:lnTo>
                  <a:lnTo>
                    <a:pt x="472" y="730"/>
                  </a:lnTo>
                  <a:lnTo>
                    <a:pt x="476" y="736"/>
                  </a:lnTo>
                  <a:lnTo>
                    <a:pt x="480" y="742"/>
                  </a:lnTo>
                  <a:lnTo>
                    <a:pt x="484" y="749"/>
                  </a:lnTo>
                  <a:lnTo>
                    <a:pt x="487" y="757"/>
                  </a:lnTo>
                  <a:lnTo>
                    <a:pt x="488" y="765"/>
                  </a:lnTo>
                  <a:lnTo>
                    <a:pt x="488" y="776"/>
                  </a:lnTo>
                  <a:lnTo>
                    <a:pt x="486" y="785"/>
                  </a:lnTo>
                  <a:lnTo>
                    <a:pt x="482" y="793"/>
                  </a:lnTo>
                  <a:lnTo>
                    <a:pt x="478" y="801"/>
                  </a:lnTo>
                  <a:lnTo>
                    <a:pt x="472" y="809"/>
                  </a:lnTo>
                  <a:lnTo>
                    <a:pt x="466" y="815"/>
                  </a:lnTo>
                  <a:lnTo>
                    <a:pt x="458" y="822"/>
                  </a:lnTo>
                  <a:lnTo>
                    <a:pt x="450" y="827"/>
                  </a:lnTo>
                  <a:lnTo>
                    <a:pt x="440" y="833"/>
                  </a:lnTo>
                  <a:lnTo>
                    <a:pt x="431" y="837"/>
                  </a:lnTo>
                  <a:lnTo>
                    <a:pt x="422" y="841"/>
                  </a:lnTo>
                  <a:lnTo>
                    <a:pt x="412" y="843"/>
                  </a:lnTo>
                  <a:lnTo>
                    <a:pt x="392" y="847"/>
                  </a:lnTo>
                  <a:lnTo>
                    <a:pt x="374" y="849"/>
                  </a:lnTo>
                  <a:lnTo>
                    <a:pt x="362" y="850"/>
                  </a:lnTo>
                  <a:lnTo>
                    <a:pt x="352" y="853"/>
                  </a:lnTo>
                  <a:lnTo>
                    <a:pt x="344" y="858"/>
                  </a:lnTo>
                  <a:lnTo>
                    <a:pt x="339" y="865"/>
                  </a:lnTo>
                  <a:lnTo>
                    <a:pt x="335" y="871"/>
                  </a:lnTo>
                  <a:lnTo>
                    <a:pt x="332" y="879"/>
                  </a:lnTo>
                  <a:lnTo>
                    <a:pt x="330" y="889"/>
                  </a:lnTo>
                  <a:lnTo>
                    <a:pt x="328" y="898"/>
                  </a:lnTo>
                  <a:lnTo>
                    <a:pt x="326" y="915"/>
                  </a:lnTo>
                  <a:lnTo>
                    <a:pt x="320" y="930"/>
                  </a:lnTo>
                  <a:lnTo>
                    <a:pt x="318" y="937"/>
                  </a:lnTo>
                  <a:lnTo>
                    <a:pt x="312" y="942"/>
                  </a:lnTo>
                  <a:lnTo>
                    <a:pt x="304" y="945"/>
                  </a:lnTo>
                  <a:lnTo>
                    <a:pt x="296" y="946"/>
                  </a:lnTo>
                  <a:lnTo>
                    <a:pt x="286" y="943"/>
                  </a:lnTo>
                  <a:lnTo>
                    <a:pt x="274" y="939"/>
                  </a:lnTo>
                  <a:lnTo>
                    <a:pt x="259" y="935"/>
                  </a:lnTo>
                  <a:lnTo>
                    <a:pt x="242" y="934"/>
                  </a:lnTo>
                  <a:lnTo>
                    <a:pt x="232" y="934"/>
                  </a:lnTo>
                  <a:lnTo>
                    <a:pt x="223" y="937"/>
                  </a:lnTo>
                  <a:lnTo>
                    <a:pt x="215" y="939"/>
                  </a:lnTo>
                  <a:lnTo>
                    <a:pt x="208" y="945"/>
                  </a:lnTo>
                  <a:lnTo>
                    <a:pt x="202" y="950"/>
                  </a:lnTo>
                  <a:lnTo>
                    <a:pt x="195" y="957"/>
                  </a:lnTo>
                  <a:lnTo>
                    <a:pt x="190" y="963"/>
                  </a:lnTo>
                  <a:lnTo>
                    <a:pt x="186" y="970"/>
                  </a:lnTo>
                  <a:lnTo>
                    <a:pt x="168" y="1002"/>
                  </a:lnTo>
                  <a:lnTo>
                    <a:pt x="151" y="1030"/>
                  </a:lnTo>
                  <a:lnTo>
                    <a:pt x="144" y="1035"/>
                  </a:lnTo>
                  <a:lnTo>
                    <a:pt x="136" y="1038"/>
                  </a:lnTo>
                  <a:lnTo>
                    <a:pt x="128" y="1038"/>
                  </a:lnTo>
                  <a:lnTo>
                    <a:pt x="120" y="1038"/>
                  </a:lnTo>
                  <a:lnTo>
                    <a:pt x="112" y="1037"/>
                  </a:lnTo>
                  <a:lnTo>
                    <a:pt x="103" y="1035"/>
                  </a:lnTo>
                  <a:lnTo>
                    <a:pt x="94" y="1034"/>
                  </a:lnTo>
                  <a:lnTo>
                    <a:pt x="86" y="1035"/>
                  </a:lnTo>
                  <a:lnTo>
                    <a:pt x="78" y="1039"/>
                  </a:lnTo>
                  <a:lnTo>
                    <a:pt x="70" y="1043"/>
                  </a:lnTo>
                  <a:lnTo>
                    <a:pt x="62" y="1050"/>
                  </a:lnTo>
                  <a:lnTo>
                    <a:pt x="54" y="1057"/>
                  </a:lnTo>
                  <a:lnTo>
                    <a:pt x="47" y="1065"/>
                  </a:lnTo>
                  <a:lnTo>
                    <a:pt x="40" y="1074"/>
                  </a:lnTo>
                  <a:lnTo>
                    <a:pt x="34" y="1085"/>
                  </a:lnTo>
                  <a:lnTo>
                    <a:pt x="27" y="1094"/>
                  </a:lnTo>
                  <a:lnTo>
                    <a:pt x="16" y="1117"/>
                  </a:lnTo>
                  <a:lnTo>
                    <a:pt x="8" y="1139"/>
                  </a:lnTo>
                  <a:lnTo>
                    <a:pt x="4" y="1150"/>
                  </a:lnTo>
                  <a:lnTo>
                    <a:pt x="3" y="1161"/>
                  </a:lnTo>
                  <a:lnTo>
                    <a:pt x="2" y="1171"/>
                  </a:lnTo>
                  <a:lnTo>
                    <a:pt x="0" y="1181"/>
                  </a:lnTo>
                  <a:lnTo>
                    <a:pt x="2" y="1190"/>
                  </a:lnTo>
                  <a:lnTo>
                    <a:pt x="6" y="1199"/>
                  </a:lnTo>
                  <a:lnTo>
                    <a:pt x="12" y="1210"/>
                  </a:lnTo>
                  <a:lnTo>
                    <a:pt x="20" y="1221"/>
                  </a:lnTo>
                  <a:lnTo>
                    <a:pt x="30" y="1231"/>
                  </a:lnTo>
                  <a:lnTo>
                    <a:pt x="42" y="1242"/>
                  </a:lnTo>
                  <a:lnTo>
                    <a:pt x="54" y="1251"/>
                  </a:lnTo>
                  <a:lnTo>
                    <a:pt x="68" y="1262"/>
                  </a:lnTo>
                  <a:lnTo>
                    <a:pt x="82" y="1271"/>
                  </a:lnTo>
                  <a:lnTo>
                    <a:pt x="96" y="1279"/>
                  </a:lnTo>
                  <a:lnTo>
                    <a:pt x="111" y="1287"/>
                  </a:lnTo>
                  <a:lnTo>
                    <a:pt x="126" y="1294"/>
                  </a:lnTo>
                  <a:lnTo>
                    <a:pt x="139" y="1299"/>
                  </a:lnTo>
                  <a:lnTo>
                    <a:pt x="152" y="1303"/>
                  </a:lnTo>
                  <a:lnTo>
                    <a:pt x="164" y="1306"/>
                  </a:lnTo>
                  <a:lnTo>
                    <a:pt x="175" y="1307"/>
                  </a:lnTo>
                  <a:lnTo>
                    <a:pt x="184" y="1305"/>
                  </a:lnTo>
                  <a:lnTo>
                    <a:pt x="195" y="1298"/>
                  </a:lnTo>
                  <a:lnTo>
                    <a:pt x="200" y="1294"/>
                  </a:lnTo>
                  <a:lnTo>
                    <a:pt x="207" y="1291"/>
                  </a:lnTo>
                  <a:lnTo>
                    <a:pt x="215" y="1290"/>
                  </a:lnTo>
                  <a:lnTo>
                    <a:pt x="223" y="1289"/>
                  </a:lnTo>
                  <a:lnTo>
                    <a:pt x="235" y="1290"/>
                  </a:lnTo>
                  <a:lnTo>
                    <a:pt x="246" y="1291"/>
                  </a:lnTo>
                  <a:lnTo>
                    <a:pt x="256" y="1295"/>
                  </a:lnTo>
                  <a:lnTo>
                    <a:pt x="267" y="1299"/>
                  </a:lnTo>
                  <a:lnTo>
                    <a:pt x="278" y="1303"/>
                  </a:lnTo>
                  <a:lnTo>
                    <a:pt x="288" y="1310"/>
                  </a:lnTo>
                  <a:lnTo>
                    <a:pt x="298" y="1315"/>
                  </a:lnTo>
                  <a:lnTo>
                    <a:pt x="307" y="1323"/>
                  </a:lnTo>
                  <a:lnTo>
                    <a:pt x="326" y="1338"/>
                  </a:lnTo>
                  <a:lnTo>
                    <a:pt x="342" y="1353"/>
                  </a:lnTo>
                  <a:lnTo>
                    <a:pt x="356" y="1367"/>
                  </a:lnTo>
                  <a:lnTo>
                    <a:pt x="368" y="1379"/>
                  </a:lnTo>
                  <a:lnTo>
                    <a:pt x="375" y="1384"/>
                  </a:lnTo>
                  <a:lnTo>
                    <a:pt x="382" y="1388"/>
                  </a:lnTo>
                  <a:lnTo>
                    <a:pt x="390" y="1391"/>
                  </a:lnTo>
                  <a:lnTo>
                    <a:pt x="396" y="1392"/>
                  </a:lnTo>
                  <a:lnTo>
                    <a:pt x="411" y="1395"/>
                  </a:lnTo>
                  <a:lnTo>
                    <a:pt x="427" y="1395"/>
                  </a:lnTo>
                  <a:lnTo>
                    <a:pt x="443" y="1395"/>
                  </a:lnTo>
                  <a:lnTo>
                    <a:pt x="459" y="1396"/>
                  </a:lnTo>
                  <a:lnTo>
                    <a:pt x="476" y="1398"/>
                  </a:lnTo>
                  <a:lnTo>
                    <a:pt x="495" y="1403"/>
                  </a:lnTo>
                  <a:lnTo>
                    <a:pt x="499" y="1404"/>
                  </a:lnTo>
                  <a:lnTo>
                    <a:pt x="503" y="1407"/>
                  </a:lnTo>
                  <a:lnTo>
                    <a:pt x="507" y="1410"/>
                  </a:lnTo>
                  <a:lnTo>
                    <a:pt x="511" y="1414"/>
                  </a:lnTo>
                  <a:lnTo>
                    <a:pt x="519" y="1423"/>
                  </a:lnTo>
                  <a:lnTo>
                    <a:pt x="526" y="1432"/>
                  </a:lnTo>
                  <a:lnTo>
                    <a:pt x="535" y="1442"/>
                  </a:lnTo>
                  <a:lnTo>
                    <a:pt x="544" y="1450"/>
                  </a:lnTo>
                  <a:lnTo>
                    <a:pt x="548" y="1452"/>
                  </a:lnTo>
                  <a:lnTo>
                    <a:pt x="555" y="1455"/>
                  </a:lnTo>
                  <a:lnTo>
                    <a:pt x="560" y="1456"/>
                  </a:lnTo>
                  <a:lnTo>
                    <a:pt x="567" y="1458"/>
                  </a:lnTo>
                  <a:lnTo>
                    <a:pt x="575" y="1456"/>
                  </a:lnTo>
                  <a:lnTo>
                    <a:pt x="583" y="1455"/>
                  </a:lnTo>
                  <a:lnTo>
                    <a:pt x="590" y="1454"/>
                  </a:lnTo>
                  <a:lnTo>
                    <a:pt x="595" y="1451"/>
                  </a:lnTo>
                  <a:lnTo>
                    <a:pt x="606" y="1444"/>
                  </a:lnTo>
                  <a:lnTo>
                    <a:pt x="614" y="1436"/>
                  </a:lnTo>
                  <a:lnTo>
                    <a:pt x="622" y="1428"/>
                  </a:lnTo>
                  <a:lnTo>
                    <a:pt x="630" y="1422"/>
                  </a:lnTo>
                  <a:lnTo>
                    <a:pt x="634" y="1419"/>
                  </a:lnTo>
                  <a:lnTo>
                    <a:pt x="639" y="1416"/>
                  </a:lnTo>
                  <a:lnTo>
                    <a:pt x="644" y="1415"/>
                  </a:lnTo>
                  <a:lnTo>
                    <a:pt x="651" y="1415"/>
                  </a:lnTo>
                  <a:lnTo>
                    <a:pt x="664" y="1416"/>
                  </a:lnTo>
                  <a:lnTo>
                    <a:pt x="678" y="1419"/>
                  </a:lnTo>
                  <a:lnTo>
                    <a:pt x="691" y="1424"/>
                  </a:lnTo>
                  <a:lnTo>
                    <a:pt x="705" y="1430"/>
                  </a:lnTo>
                  <a:lnTo>
                    <a:pt x="733" y="1446"/>
                  </a:lnTo>
                  <a:lnTo>
                    <a:pt x="763" y="1463"/>
                  </a:lnTo>
                  <a:lnTo>
                    <a:pt x="789" y="1480"/>
                  </a:lnTo>
                  <a:lnTo>
                    <a:pt x="815" y="1496"/>
                  </a:lnTo>
                  <a:lnTo>
                    <a:pt x="827" y="1503"/>
                  </a:lnTo>
                  <a:lnTo>
                    <a:pt x="837" y="1507"/>
                  </a:lnTo>
                  <a:lnTo>
                    <a:pt x="847" y="1511"/>
                  </a:lnTo>
                  <a:lnTo>
                    <a:pt x="856" y="1511"/>
                  </a:lnTo>
                  <a:lnTo>
                    <a:pt x="861" y="1511"/>
                  </a:lnTo>
                  <a:lnTo>
                    <a:pt x="867" y="1510"/>
                  </a:lnTo>
                  <a:lnTo>
                    <a:pt x="871" y="1507"/>
                  </a:lnTo>
                  <a:lnTo>
                    <a:pt x="876" y="1504"/>
                  </a:lnTo>
                  <a:lnTo>
                    <a:pt x="884" y="1498"/>
                  </a:lnTo>
                  <a:lnTo>
                    <a:pt x="892" y="1491"/>
                  </a:lnTo>
                  <a:lnTo>
                    <a:pt x="900" y="1483"/>
                  </a:lnTo>
                  <a:lnTo>
                    <a:pt x="908" y="1476"/>
                  </a:lnTo>
                  <a:lnTo>
                    <a:pt x="913" y="1474"/>
                  </a:lnTo>
                  <a:lnTo>
                    <a:pt x="917" y="1471"/>
                  </a:lnTo>
                  <a:lnTo>
                    <a:pt x="923" y="1470"/>
                  </a:lnTo>
                  <a:lnTo>
                    <a:pt x="928" y="1470"/>
                  </a:lnTo>
                  <a:lnTo>
                    <a:pt x="937" y="1470"/>
                  </a:lnTo>
                  <a:lnTo>
                    <a:pt x="945" y="1472"/>
                  </a:lnTo>
                  <a:lnTo>
                    <a:pt x="953" y="1475"/>
                  </a:lnTo>
                  <a:lnTo>
                    <a:pt x="961" y="1479"/>
                  </a:lnTo>
                  <a:lnTo>
                    <a:pt x="969" y="1482"/>
                  </a:lnTo>
                  <a:lnTo>
                    <a:pt x="977" y="1484"/>
                  </a:lnTo>
                  <a:lnTo>
                    <a:pt x="985" y="1487"/>
                  </a:lnTo>
                  <a:lnTo>
                    <a:pt x="995" y="1487"/>
                  </a:lnTo>
                  <a:lnTo>
                    <a:pt x="1000" y="1482"/>
                  </a:lnTo>
                  <a:lnTo>
                    <a:pt x="1005" y="1474"/>
                  </a:lnTo>
                  <a:lnTo>
                    <a:pt x="1008" y="1466"/>
                  </a:lnTo>
                  <a:lnTo>
                    <a:pt x="1009" y="1456"/>
                  </a:lnTo>
                  <a:lnTo>
                    <a:pt x="1011" y="1447"/>
                  </a:lnTo>
                  <a:lnTo>
                    <a:pt x="1011" y="1438"/>
                  </a:lnTo>
                  <a:lnTo>
                    <a:pt x="1009" y="1428"/>
                  </a:lnTo>
                  <a:lnTo>
                    <a:pt x="1008" y="1419"/>
                  </a:lnTo>
                  <a:lnTo>
                    <a:pt x="1000" y="1387"/>
                  </a:lnTo>
                  <a:lnTo>
                    <a:pt x="995" y="1372"/>
                  </a:lnTo>
                  <a:lnTo>
                    <a:pt x="1013" y="1341"/>
                  </a:lnTo>
                  <a:lnTo>
                    <a:pt x="1028" y="1313"/>
                  </a:lnTo>
                  <a:lnTo>
                    <a:pt x="1036" y="1301"/>
                  </a:lnTo>
                  <a:lnTo>
                    <a:pt x="1044" y="1290"/>
                  </a:lnTo>
                  <a:lnTo>
                    <a:pt x="1055" y="1281"/>
                  </a:lnTo>
                  <a:lnTo>
                    <a:pt x="1067" y="1271"/>
                  </a:lnTo>
                  <a:lnTo>
                    <a:pt x="1205" y="1271"/>
                  </a:lnTo>
                  <a:lnTo>
                    <a:pt x="1212" y="1261"/>
                  </a:lnTo>
                  <a:lnTo>
                    <a:pt x="1217" y="1251"/>
                  </a:lnTo>
                  <a:lnTo>
                    <a:pt x="1221" y="1241"/>
                  </a:lnTo>
                  <a:lnTo>
                    <a:pt x="1225" y="1231"/>
                  </a:lnTo>
                  <a:lnTo>
                    <a:pt x="1231" y="1211"/>
                  </a:lnTo>
                  <a:lnTo>
                    <a:pt x="1235" y="1190"/>
                  </a:lnTo>
                  <a:lnTo>
                    <a:pt x="1239" y="1146"/>
                  </a:lnTo>
                  <a:lnTo>
                    <a:pt x="1241" y="1097"/>
                  </a:lnTo>
                  <a:lnTo>
                    <a:pt x="1239" y="1075"/>
                  </a:lnTo>
                  <a:lnTo>
                    <a:pt x="1231" y="1027"/>
                  </a:lnTo>
                  <a:lnTo>
                    <a:pt x="1224" y="998"/>
                  </a:lnTo>
                  <a:lnTo>
                    <a:pt x="1219" y="969"/>
                  </a:lnTo>
                  <a:lnTo>
                    <a:pt x="1212" y="943"/>
                  </a:lnTo>
                  <a:lnTo>
                    <a:pt x="1205" y="922"/>
                  </a:lnTo>
                  <a:lnTo>
                    <a:pt x="1201" y="911"/>
                  </a:lnTo>
                  <a:lnTo>
                    <a:pt x="1195" y="902"/>
                  </a:lnTo>
                  <a:lnTo>
                    <a:pt x="1188" y="895"/>
                  </a:lnTo>
                  <a:lnTo>
                    <a:pt x="1180" y="889"/>
                  </a:lnTo>
                  <a:lnTo>
                    <a:pt x="1161" y="878"/>
                  </a:lnTo>
                  <a:lnTo>
                    <a:pt x="1141" y="870"/>
                  </a:lnTo>
                  <a:lnTo>
                    <a:pt x="1121" y="862"/>
                  </a:lnTo>
                  <a:lnTo>
                    <a:pt x="1104" y="851"/>
                  </a:lnTo>
                  <a:lnTo>
                    <a:pt x="1096" y="846"/>
                  </a:lnTo>
                  <a:lnTo>
                    <a:pt x="1088" y="838"/>
                  </a:lnTo>
                  <a:lnTo>
                    <a:pt x="1083" y="830"/>
                  </a:lnTo>
                  <a:lnTo>
                    <a:pt x="1079" y="819"/>
                  </a:lnTo>
                  <a:lnTo>
                    <a:pt x="1077" y="810"/>
                  </a:lnTo>
                  <a:lnTo>
                    <a:pt x="1077" y="801"/>
                  </a:lnTo>
                  <a:lnTo>
                    <a:pt x="1080" y="793"/>
                  </a:lnTo>
                  <a:lnTo>
                    <a:pt x="1083" y="785"/>
                  </a:lnTo>
                  <a:lnTo>
                    <a:pt x="1088" y="770"/>
                  </a:lnTo>
                  <a:lnTo>
                    <a:pt x="1091" y="760"/>
                  </a:lnTo>
                  <a:lnTo>
                    <a:pt x="1091" y="740"/>
                  </a:lnTo>
                  <a:lnTo>
                    <a:pt x="1091" y="712"/>
                  </a:lnTo>
                  <a:lnTo>
                    <a:pt x="1091" y="681"/>
                  </a:lnTo>
                  <a:lnTo>
                    <a:pt x="1091" y="650"/>
                  </a:lnTo>
                  <a:lnTo>
                    <a:pt x="1089" y="626"/>
                  </a:lnTo>
                  <a:lnTo>
                    <a:pt x="1088" y="602"/>
                  </a:lnTo>
                  <a:lnTo>
                    <a:pt x="1085" y="580"/>
                  </a:lnTo>
                  <a:lnTo>
                    <a:pt x="1081" y="557"/>
                  </a:lnTo>
                  <a:lnTo>
                    <a:pt x="1079" y="534"/>
                  </a:lnTo>
                  <a:lnTo>
                    <a:pt x="1076" y="512"/>
                  </a:lnTo>
                  <a:lnTo>
                    <a:pt x="1073" y="488"/>
                  </a:lnTo>
                  <a:lnTo>
                    <a:pt x="1072" y="464"/>
                  </a:lnTo>
                  <a:lnTo>
                    <a:pt x="1073" y="450"/>
                  </a:lnTo>
                  <a:lnTo>
                    <a:pt x="1076" y="438"/>
                  </a:lnTo>
                  <a:lnTo>
                    <a:pt x="1079" y="428"/>
                  </a:lnTo>
                  <a:lnTo>
                    <a:pt x="1081" y="416"/>
                  </a:lnTo>
                  <a:lnTo>
                    <a:pt x="1085" y="405"/>
                  </a:lnTo>
                  <a:lnTo>
                    <a:pt x="1088" y="393"/>
                  </a:lnTo>
                  <a:lnTo>
                    <a:pt x="1089" y="381"/>
                  </a:lnTo>
                  <a:lnTo>
                    <a:pt x="1091" y="368"/>
                  </a:lnTo>
                  <a:lnTo>
                    <a:pt x="1091" y="360"/>
                  </a:lnTo>
                  <a:lnTo>
                    <a:pt x="1089" y="353"/>
                  </a:lnTo>
                  <a:lnTo>
                    <a:pt x="1087" y="345"/>
                  </a:lnTo>
                  <a:lnTo>
                    <a:pt x="1085" y="338"/>
                  </a:lnTo>
                  <a:lnTo>
                    <a:pt x="1079" y="326"/>
                  </a:lnTo>
                  <a:lnTo>
                    <a:pt x="1071" y="314"/>
                  </a:lnTo>
                  <a:lnTo>
                    <a:pt x="1052" y="293"/>
                  </a:lnTo>
                  <a:lnTo>
                    <a:pt x="1036" y="272"/>
                  </a:lnTo>
                  <a:lnTo>
                    <a:pt x="1029" y="252"/>
                  </a:lnTo>
                  <a:lnTo>
                    <a:pt x="1020" y="234"/>
                  </a:lnTo>
                  <a:lnTo>
                    <a:pt x="1011" y="220"/>
                  </a:lnTo>
                  <a:lnTo>
                    <a:pt x="1000" y="205"/>
                  </a:lnTo>
                  <a:lnTo>
                    <a:pt x="977" y="181"/>
                  </a:lnTo>
                  <a:lnTo>
                    <a:pt x="952" y="159"/>
                  </a:lnTo>
                  <a:lnTo>
                    <a:pt x="940" y="147"/>
                  </a:lnTo>
                  <a:lnTo>
                    <a:pt x="928" y="135"/>
                  </a:lnTo>
                  <a:lnTo>
                    <a:pt x="916" y="123"/>
                  </a:lnTo>
                  <a:lnTo>
                    <a:pt x="904" y="109"/>
                  </a:lnTo>
                  <a:lnTo>
                    <a:pt x="893" y="93"/>
                  </a:lnTo>
                  <a:lnTo>
                    <a:pt x="884" y="77"/>
                  </a:lnTo>
                  <a:lnTo>
                    <a:pt x="875" y="57"/>
                  </a:lnTo>
                  <a:lnTo>
                    <a:pt x="868" y="36"/>
                  </a:lnTo>
                  <a:lnTo>
                    <a:pt x="863" y="31"/>
                  </a:lnTo>
                  <a:lnTo>
                    <a:pt x="853" y="21"/>
                  </a:lnTo>
                  <a:lnTo>
                    <a:pt x="847" y="16"/>
                  </a:lnTo>
                  <a:lnTo>
                    <a:pt x="843" y="11"/>
                  </a:lnTo>
                  <a:lnTo>
                    <a:pt x="839" y="5"/>
                  </a:lnTo>
                  <a:lnTo>
                    <a:pt x="837" y="0"/>
                  </a:lnTo>
                  <a:lnTo>
                    <a:pt x="832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3380583" y="2397919"/>
              <a:ext cx="485775" cy="635000"/>
            </a:xfrm>
            <a:custGeom>
              <a:avLst/>
              <a:gdLst>
                <a:gd name="T0" fmla="*/ 156 w 1004"/>
                <a:gd name="T1" fmla="*/ 704 h 1313"/>
                <a:gd name="T2" fmla="*/ 170 w 1004"/>
                <a:gd name="T3" fmla="*/ 730 h 1313"/>
                <a:gd name="T4" fmla="*/ 225 w 1004"/>
                <a:gd name="T5" fmla="*/ 745 h 1313"/>
                <a:gd name="T6" fmla="*/ 263 w 1004"/>
                <a:gd name="T7" fmla="*/ 708 h 1313"/>
                <a:gd name="T8" fmla="*/ 283 w 1004"/>
                <a:gd name="T9" fmla="*/ 604 h 1313"/>
                <a:gd name="T10" fmla="*/ 295 w 1004"/>
                <a:gd name="T11" fmla="*/ 601 h 1313"/>
                <a:gd name="T12" fmla="*/ 331 w 1004"/>
                <a:gd name="T13" fmla="*/ 770 h 1313"/>
                <a:gd name="T14" fmla="*/ 366 w 1004"/>
                <a:gd name="T15" fmla="*/ 874 h 1313"/>
                <a:gd name="T16" fmla="*/ 423 w 1004"/>
                <a:gd name="T17" fmla="*/ 1050 h 1313"/>
                <a:gd name="T18" fmla="*/ 491 w 1004"/>
                <a:gd name="T19" fmla="*/ 1172 h 1313"/>
                <a:gd name="T20" fmla="*/ 553 w 1004"/>
                <a:gd name="T21" fmla="*/ 1239 h 1313"/>
                <a:gd name="T22" fmla="*/ 626 w 1004"/>
                <a:gd name="T23" fmla="*/ 1286 h 1313"/>
                <a:gd name="T24" fmla="*/ 710 w 1004"/>
                <a:gd name="T25" fmla="*/ 1310 h 1313"/>
                <a:gd name="T26" fmla="*/ 798 w 1004"/>
                <a:gd name="T27" fmla="*/ 1309 h 1313"/>
                <a:gd name="T28" fmla="*/ 874 w 1004"/>
                <a:gd name="T29" fmla="*/ 1285 h 1313"/>
                <a:gd name="T30" fmla="*/ 931 w 1004"/>
                <a:gd name="T31" fmla="*/ 1242 h 1313"/>
                <a:gd name="T32" fmla="*/ 973 w 1004"/>
                <a:gd name="T33" fmla="*/ 1184 h 1313"/>
                <a:gd name="T34" fmla="*/ 996 w 1004"/>
                <a:gd name="T35" fmla="*/ 1112 h 1313"/>
                <a:gd name="T36" fmla="*/ 1004 w 1004"/>
                <a:gd name="T37" fmla="*/ 1029 h 1313"/>
                <a:gd name="T38" fmla="*/ 986 w 1004"/>
                <a:gd name="T39" fmla="*/ 898 h 1313"/>
                <a:gd name="T40" fmla="*/ 934 w 1004"/>
                <a:gd name="T41" fmla="*/ 746 h 1313"/>
                <a:gd name="T42" fmla="*/ 918 w 1004"/>
                <a:gd name="T43" fmla="*/ 571 h 1313"/>
                <a:gd name="T44" fmla="*/ 881 w 1004"/>
                <a:gd name="T45" fmla="*/ 472 h 1313"/>
                <a:gd name="T46" fmla="*/ 846 w 1004"/>
                <a:gd name="T47" fmla="*/ 380 h 1313"/>
                <a:gd name="T48" fmla="*/ 725 w 1004"/>
                <a:gd name="T49" fmla="*/ 325 h 1313"/>
                <a:gd name="T50" fmla="*/ 682 w 1004"/>
                <a:gd name="T51" fmla="*/ 312 h 1313"/>
                <a:gd name="T52" fmla="*/ 739 w 1004"/>
                <a:gd name="T53" fmla="*/ 293 h 1313"/>
                <a:gd name="T54" fmla="*/ 774 w 1004"/>
                <a:gd name="T55" fmla="*/ 269 h 1313"/>
                <a:gd name="T56" fmla="*/ 746 w 1004"/>
                <a:gd name="T57" fmla="*/ 240 h 1313"/>
                <a:gd name="T58" fmla="*/ 746 w 1004"/>
                <a:gd name="T59" fmla="*/ 143 h 1313"/>
                <a:gd name="T60" fmla="*/ 758 w 1004"/>
                <a:gd name="T61" fmla="*/ 137 h 1313"/>
                <a:gd name="T62" fmla="*/ 815 w 1004"/>
                <a:gd name="T63" fmla="*/ 223 h 1313"/>
                <a:gd name="T64" fmla="*/ 837 w 1004"/>
                <a:gd name="T65" fmla="*/ 223 h 1313"/>
                <a:gd name="T66" fmla="*/ 810 w 1004"/>
                <a:gd name="T67" fmla="*/ 147 h 1313"/>
                <a:gd name="T68" fmla="*/ 778 w 1004"/>
                <a:gd name="T69" fmla="*/ 88 h 1313"/>
                <a:gd name="T70" fmla="*/ 723 w 1004"/>
                <a:gd name="T71" fmla="*/ 80 h 1313"/>
                <a:gd name="T72" fmla="*/ 685 w 1004"/>
                <a:gd name="T73" fmla="*/ 81 h 1313"/>
                <a:gd name="T74" fmla="*/ 609 w 1004"/>
                <a:gd name="T75" fmla="*/ 42 h 1313"/>
                <a:gd name="T76" fmla="*/ 541 w 1004"/>
                <a:gd name="T77" fmla="*/ 6 h 1313"/>
                <a:gd name="T78" fmla="*/ 398 w 1004"/>
                <a:gd name="T79" fmla="*/ 6 h 1313"/>
                <a:gd name="T80" fmla="*/ 343 w 1004"/>
                <a:gd name="T81" fmla="*/ 27 h 1313"/>
                <a:gd name="T82" fmla="*/ 305 w 1004"/>
                <a:gd name="T83" fmla="*/ 64 h 1313"/>
                <a:gd name="T84" fmla="*/ 281 w 1004"/>
                <a:gd name="T85" fmla="*/ 116 h 1313"/>
                <a:gd name="T86" fmla="*/ 270 w 1004"/>
                <a:gd name="T87" fmla="*/ 243 h 1313"/>
                <a:gd name="T88" fmla="*/ 262 w 1004"/>
                <a:gd name="T89" fmla="*/ 299 h 1313"/>
                <a:gd name="T90" fmla="*/ 235 w 1004"/>
                <a:gd name="T91" fmla="*/ 329 h 1313"/>
                <a:gd name="T92" fmla="*/ 125 w 1004"/>
                <a:gd name="T93" fmla="*/ 353 h 1313"/>
                <a:gd name="T94" fmla="*/ 45 w 1004"/>
                <a:gd name="T95" fmla="*/ 383 h 1313"/>
                <a:gd name="T96" fmla="*/ 0 w 1004"/>
                <a:gd name="T97" fmla="*/ 469 h 1313"/>
                <a:gd name="T98" fmla="*/ 92 w 1004"/>
                <a:gd name="T99" fmla="*/ 540 h 1313"/>
                <a:gd name="T100" fmla="*/ 149 w 1004"/>
                <a:gd name="T101" fmla="*/ 615 h 13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04"/>
                <a:gd name="T154" fmla="*/ 0 h 1313"/>
                <a:gd name="T155" fmla="*/ 1004 w 1004"/>
                <a:gd name="T156" fmla="*/ 1313 h 13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04" h="1313">
                  <a:moveTo>
                    <a:pt x="156" y="644"/>
                  </a:moveTo>
                  <a:lnTo>
                    <a:pt x="156" y="664"/>
                  </a:lnTo>
                  <a:lnTo>
                    <a:pt x="156" y="678"/>
                  </a:lnTo>
                  <a:lnTo>
                    <a:pt x="156" y="692"/>
                  </a:lnTo>
                  <a:lnTo>
                    <a:pt x="156" y="704"/>
                  </a:lnTo>
                  <a:lnTo>
                    <a:pt x="157" y="710"/>
                  </a:lnTo>
                  <a:lnTo>
                    <a:pt x="158" y="716"/>
                  </a:lnTo>
                  <a:lnTo>
                    <a:pt x="161" y="721"/>
                  </a:lnTo>
                  <a:lnTo>
                    <a:pt x="165" y="726"/>
                  </a:lnTo>
                  <a:lnTo>
                    <a:pt x="170" y="730"/>
                  </a:lnTo>
                  <a:lnTo>
                    <a:pt x="176" y="733"/>
                  </a:lnTo>
                  <a:lnTo>
                    <a:pt x="182" y="736"/>
                  </a:lnTo>
                  <a:lnTo>
                    <a:pt x="189" y="738"/>
                  </a:lnTo>
                  <a:lnTo>
                    <a:pt x="206" y="742"/>
                  </a:lnTo>
                  <a:lnTo>
                    <a:pt x="225" y="745"/>
                  </a:lnTo>
                  <a:lnTo>
                    <a:pt x="243" y="746"/>
                  </a:lnTo>
                  <a:lnTo>
                    <a:pt x="263" y="746"/>
                  </a:lnTo>
                  <a:lnTo>
                    <a:pt x="263" y="733"/>
                  </a:lnTo>
                  <a:lnTo>
                    <a:pt x="263" y="720"/>
                  </a:lnTo>
                  <a:lnTo>
                    <a:pt x="263" y="708"/>
                  </a:lnTo>
                  <a:lnTo>
                    <a:pt x="263" y="698"/>
                  </a:lnTo>
                  <a:lnTo>
                    <a:pt x="271" y="653"/>
                  </a:lnTo>
                  <a:lnTo>
                    <a:pt x="278" y="623"/>
                  </a:lnTo>
                  <a:lnTo>
                    <a:pt x="281" y="612"/>
                  </a:lnTo>
                  <a:lnTo>
                    <a:pt x="283" y="604"/>
                  </a:lnTo>
                  <a:lnTo>
                    <a:pt x="286" y="599"/>
                  </a:lnTo>
                  <a:lnTo>
                    <a:pt x="289" y="596"/>
                  </a:lnTo>
                  <a:lnTo>
                    <a:pt x="291" y="595"/>
                  </a:lnTo>
                  <a:lnTo>
                    <a:pt x="293" y="597"/>
                  </a:lnTo>
                  <a:lnTo>
                    <a:pt x="295" y="601"/>
                  </a:lnTo>
                  <a:lnTo>
                    <a:pt x="298" y="607"/>
                  </a:lnTo>
                  <a:lnTo>
                    <a:pt x="302" y="624"/>
                  </a:lnTo>
                  <a:lnTo>
                    <a:pt x="307" y="646"/>
                  </a:lnTo>
                  <a:lnTo>
                    <a:pt x="317" y="705"/>
                  </a:lnTo>
                  <a:lnTo>
                    <a:pt x="331" y="770"/>
                  </a:lnTo>
                  <a:lnTo>
                    <a:pt x="339" y="804"/>
                  </a:lnTo>
                  <a:lnTo>
                    <a:pt x="349" y="834"/>
                  </a:lnTo>
                  <a:lnTo>
                    <a:pt x="354" y="849"/>
                  </a:lnTo>
                  <a:lnTo>
                    <a:pt x="359" y="862"/>
                  </a:lnTo>
                  <a:lnTo>
                    <a:pt x="366" y="874"/>
                  </a:lnTo>
                  <a:lnTo>
                    <a:pt x="373" y="885"/>
                  </a:lnTo>
                  <a:lnTo>
                    <a:pt x="382" y="928"/>
                  </a:lnTo>
                  <a:lnTo>
                    <a:pt x="394" y="970"/>
                  </a:lnTo>
                  <a:lnTo>
                    <a:pt x="407" y="1012"/>
                  </a:lnTo>
                  <a:lnTo>
                    <a:pt x="423" y="1050"/>
                  </a:lnTo>
                  <a:lnTo>
                    <a:pt x="441" y="1088"/>
                  </a:lnTo>
                  <a:lnTo>
                    <a:pt x="459" y="1124"/>
                  </a:lnTo>
                  <a:lnTo>
                    <a:pt x="470" y="1140"/>
                  </a:lnTo>
                  <a:lnTo>
                    <a:pt x="481" y="1157"/>
                  </a:lnTo>
                  <a:lnTo>
                    <a:pt x="491" y="1172"/>
                  </a:lnTo>
                  <a:lnTo>
                    <a:pt x="502" y="1186"/>
                  </a:lnTo>
                  <a:lnTo>
                    <a:pt x="514" y="1201"/>
                  </a:lnTo>
                  <a:lnTo>
                    <a:pt x="527" y="1214"/>
                  </a:lnTo>
                  <a:lnTo>
                    <a:pt x="539" y="1228"/>
                  </a:lnTo>
                  <a:lnTo>
                    <a:pt x="553" y="1239"/>
                  </a:lnTo>
                  <a:lnTo>
                    <a:pt x="566" y="1250"/>
                  </a:lnTo>
                  <a:lnTo>
                    <a:pt x="581" y="1261"/>
                  </a:lnTo>
                  <a:lnTo>
                    <a:pt x="595" y="1270"/>
                  </a:lnTo>
                  <a:lnTo>
                    <a:pt x="610" y="1278"/>
                  </a:lnTo>
                  <a:lnTo>
                    <a:pt x="626" y="1286"/>
                  </a:lnTo>
                  <a:lnTo>
                    <a:pt x="642" y="1293"/>
                  </a:lnTo>
                  <a:lnTo>
                    <a:pt x="658" y="1298"/>
                  </a:lnTo>
                  <a:lnTo>
                    <a:pt x="674" y="1303"/>
                  </a:lnTo>
                  <a:lnTo>
                    <a:pt x="691" y="1307"/>
                  </a:lnTo>
                  <a:lnTo>
                    <a:pt x="710" y="1310"/>
                  </a:lnTo>
                  <a:lnTo>
                    <a:pt x="727" y="1311"/>
                  </a:lnTo>
                  <a:lnTo>
                    <a:pt x="746" y="1313"/>
                  </a:lnTo>
                  <a:lnTo>
                    <a:pt x="765" y="1311"/>
                  </a:lnTo>
                  <a:lnTo>
                    <a:pt x="782" y="1310"/>
                  </a:lnTo>
                  <a:lnTo>
                    <a:pt x="798" y="1309"/>
                  </a:lnTo>
                  <a:lnTo>
                    <a:pt x="815" y="1305"/>
                  </a:lnTo>
                  <a:lnTo>
                    <a:pt x="830" y="1301"/>
                  </a:lnTo>
                  <a:lnTo>
                    <a:pt x="846" y="1297"/>
                  </a:lnTo>
                  <a:lnTo>
                    <a:pt x="859" y="1291"/>
                  </a:lnTo>
                  <a:lnTo>
                    <a:pt x="874" y="1285"/>
                  </a:lnTo>
                  <a:lnTo>
                    <a:pt x="886" y="1278"/>
                  </a:lnTo>
                  <a:lnTo>
                    <a:pt x="898" y="1270"/>
                  </a:lnTo>
                  <a:lnTo>
                    <a:pt x="910" y="1261"/>
                  </a:lnTo>
                  <a:lnTo>
                    <a:pt x="921" y="1253"/>
                  </a:lnTo>
                  <a:lnTo>
                    <a:pt x="931" y="1242"/>
                  </a:lnTo>
                  <a:lnTo>
                    <a:pt x="941" y="1231"/>
                  </a:lnTo>
                  <a:lnTo>
                    <a:pt x="950" y="1221"/>
                  </a:lnTo>
                  <a:lnTo>
                    <a:pt x="958" y="1209"/>
                  </a:lnTo>
                  <a:lnTo>
                    <a:pt x="966" y="1197"/>
                  </a:lnTo>
                  <a:lnTo>
                    <a:pt x="973" y="1184"/>
                  </a:lnTo>
                  <a:lnTo>
                    <a:pt x="979" y="1170"/>
                  </a:lnTo>
                  <a:lnTo>
                    <a:pt x="985" y="1157"/>
                  </a:lnTo>
                  <a:lnTo>
                    <a:pt x="988" y="1142"/>
                  </a:lnTo>
                  <a:lnTo>
                    <a:pt x="994" y="1128"/>
                  </a:lnTo>
                  <a:lnTo>
                    <a:pt x="996" y="1112"/>
                  </a:lnTo>
                  <a:lnTo>
                    <a:pt x="999" y="1097"/>
                  </a:lnTo>
                  <a:lnTo>
                    <a:pt x="1002" y="1080"/>
                  </a:lnTo>
                  <a:lnTo>
                    <a:pt x="1003" y="1064"/>
                  </a:lnTo>
                  <a:lnTo>
                    <a:pt x="1004" y="1046"/>
                  </a:lnTo>
                  <a:lnTo>
                    <a:pt x="1004" y="1029"/>
                  </a:lnTo>
                  <a:lnTo>
                    <a:pt x="1003" y="994"/>
                  </a:lnTo>
                  <a:lnTo>
                    <a:pt x="999" y="957"/>
                  </a:lnTo>
                  <a:lnTo>
                    <a:pt x="995" y="937"/>
                  </a:lnTo>
                  <a:lnTo>
                    <a:pt x="991" y="918"/>
                  </a:lnTo>
                  <a:lnTo>
                    <a:pt x="986" y="898"/>
                  </a:lnTo>
                  <a:lnTo>
                    <a:pt x="979" y="880"/>
                  </a:lnTo>
                  <a:lnTo>
                    <a:pt x="963" y="841"/>
                  </a:lnTo>
                  <a:lnTo>
                    <a:pt x="949" y="797"/>
                  </a:lnTo>
                  <a:lnTo>
                    <a:pt x="941" y="772"/>
                  </a:lnTo>
                  <a:lnTo>
                    <a:pt x="934" y="746"/>
                  </a:lnTo>
                  <a:lnTo>
                    <a:pt x="929" y="717"/>
                  </a:lnTo>
                  <a:lnTo>
                    <a:pt x="923" y="685"/>
                  </a:lnTo>
                  <a:lnTo>
                    <a:pt x="919" y="650"/>
                  </a:lnTo>
                  <a:lnTo>
                    <a:pt x="918" y="612"/>
                  </a:lnTo>
                  <a:lnTo>
                    <a:pt x="918" y="571"/>
                  </a:lnTo>
                  <a:lnTo>
                    <a:pt x="921" y="524"/>
                  </a:lnTo>
                  <a:lnTo>
                    <a:pt x="907" y="509"/>
                  </a:lnTo>
                  <a:lnTo>
                    <a:pt x="897" y="495"/>
                  </a:lnTo>
                  <a:lnTo>
                    <a:pt x="887" y="483"/>
                  </a:lnTo>
                  <a:lnTo>
                    <a:pt x="881" y="472"/>
                  </a:lnTo>
                  <a:lnTo>
                    <a:pt x="871" y="452"/>
                  </a:lnTo>
                  <a:lnTo>
                    <a:pt x="865" y="432"/>
                  </a:lnTo>
                  <a:lnTo>
                    <a:pt x="859" y="413"/>
                  </a:lnTo>
                  <a:lnTo>
                    <a:pt x="851" y="392"/>
                  </a:lnTo>
                  <a:lnTo>
                    <a:pt x="846" y="380"/>
                  </a:lnTo>
                  <a:lnTo>
                    <a:pt x="838" y="368"/>
                  </a:lnTo>
                  <a:lnTo>
                    <a:pt x="829" y="353"/>
                  </a:lnTo>
                  <a:lnTo>
                    <a:pt x="818" y="337"/>
                  </a:lnTo>
                  <a:lnTo>
                    <a:pt x="765" y="331"/>
                  </a:lnTo>
                  <a:lnTo>
                    <a:pt x="725" y="325"/>
                  </a:lnTo>
                  <a:lnTo>
                    <a:pt x="699" y="321"/>
                  </a:lnTo>
                  <a:lnTo>
                    <a:pt x="686" y="317"/>
                  </a:lnTo>
                  <a:lnTo>
                    <a:pt x="682" y="315"/>
                  </a:lnTo>
                  <a:lnTo>
                    <a:pt x="681" y="313"/>
                  </a:lnTo>
                  <a:lnTo>
                    <a:pt x="682" y="312"/>
                  </a:lnTo>
                  <a:lnTo>
                    <a:pt x="685" y="309"/>
                  </a:lnTo>
                  <a:lnTo>
                    <a:pt x="694" y="307"/>
                  </a:lnTo>
                  <a:lnTo>
                    <a:pt x="707" y="303"/>
                  </a:lnTo>
                  <a:lnTo>
                    <a:pt x="723" y="299"/>
                  </a:lnTo>
                  <a:lnTo>
                    <a:pt x="739" y="293"/>
                  </a:lnTo>
                  <a:lnTo>
                    <a:pt x="754" y="288"/>
                  </a:lnTo>
                  <a:lnTo>
                    <a:pt x="766" y="281"/>
                  </a:lnTo>
                  <a:lnTo>
                    <a:pt x="770" y="277"/>
                  </a:lnTo>
                  <a:lnTo>
                    <a:pt x="773" y="273"/>
                  </a:lnTo>
                  <a:lnTo>
                    <a:pt x="774" y="269"/>
                  </a:lnTo>
                  <a:lnTo>
                    <a:pt x="774" y="264"/>
                  </a:lnTo>
                  <a:lnTo>
                    <a:pt x="770" y="259"/>
                  </a:lnTo>
                  <a:lnTo>
                    <a:pt x="765" y="253"/>
                  </a:lnTo>
                  <a:lnTo>
                    <a:pt x="757" y="247"/>
                  </a:lnTo>
                  <a:lnTo>
                    <a:pt x="746" y="240"/>
                  </a:lnTo>
                  <a:lnTo>
                    <a:pt x="743" y="199"/>
                  </a:lnTo>
                  <a:lnTo>
                    <a:pt x="743" y="169"/>
                  </a:lnTo>
                  <a:lnTo>
                    <a:pt x="743" y="159"/>
                  </a:lnTo>
                  <a:lnTo>
                    <a:pt x="745" y="149"/>
                  </a:lnTo>
                  <a:lnTo>
                    <a:pt x="746" y="143"/>
                  </a:lnTo>
                  <a:lnTo>
                    <a:pt x="749" y="139"/>
                  </a:lnTo>
                  <a:lnTo>
                    <a:pt x="750" y="136"/>
                  </a:lnTo>
                  <a:lnTo>
                    <a:pt x="753" y="135"/>
                  </a:lnTo>
                  <a:lnTo>
                    <a:pt x="755" y="136"/>
                  </a:lnTo>
                  <a:lnTo>
                    <a:pt x="758" y="137"/>
                  </a:lnTo>
                  <a:lnTo>
                    <a:pt x="765" y="145"/>
                  </a:lnTo>
                  <a:lnTo>
                    <a:pt x="773" y="157"/>
                  </a:lnTo>
                  <a:lnTo>
                    <a:pt x="790" y="185"/>
                  </a:lnTo>
                  <a:lnTo>
                    <a:pt x="807" y="212"/>
                  </a:lnTo>
                  <a:lnTo>
                    <a:pt x="815" y="223"/>
                  </a:lnTo>
                  <a:lnTo>
                    <a:pt x="823" y="228"/>
                  </a:lnTo>
                  <a:lnTo>
                    <a:pt x="826" y="229"/>
                  </a:lnTo>
                  <a:lnTo>
                    <a:pt x="830" y="229"/>
                  </a:lnTo>
                  <a:lnTo>
                    <a:pt x="833" y="227"/>
                  </a:lnTo>
                  <a:lnTo>
                    <a:pt x="837" y="223"/>
                  </a:lnTo>
                  <a:lnTo>
                    <a:pt x="830" y="209"/>
                  </a:lnTo>
                  <a:lnTo>
                    <a:pt x="825" y="197"/>
                  </a:lnTo>
                  <a:lnTo>
                    <a:pt x="821" y="184"/>
                  </a:lnTo>
                  <a:lnTo>
                    <a:pt x="817" y="171"/>
                  </a:lnTo>
                  <a:lnTo>
                    <a:pt x="810" y="147"/>
                  </a:lnTo>
                  <a:lnTo>
                    <a:pt x="802" y="123"/>
                  </a:lnTo>
                  <a:lnTo>
                    <a:pt x="798" y="113"/>
                  </a:lnTo>
                  <a:lnTo>
                    <a:pt x="793" y="104"/>
                  </a:lnTo>
                  <a:lnTo>
                    <a:pt x="786" y="96"/>
                  </a:lnTo>
                  <a:lnTo>
                    <a:pt x="778" y="88"/>
                  </a:lnTo>
                  <a:lnTo>
                    <a:pt x="769" y="83"/>
                  </a:lnTo>
                  <a:lnTo>
                    <a:pt x="757" y="80"/>
                  </a:lnTo>
                  <a:lnTo>
                    <a:pt x="743" y="77"/>
                  </a:lnTo>
                  <a:lnTo>
                    <a:pt x="727" y="77"/>
                  </a:lnTo>
                  <a:lnTo>
                    <a:pt x="723" y="80"/>
                  </a:lnTo>
                  <a:lnTo>
                    <a:pt x="718" y="83"/>
                  </a:lnTo>
                  <a:lnTo>
                    <a:pt x="713" y="84"/>
                  </a:lnTo>
                  <a:lnTo>
                    <a:pt x="707" y="84"/>
                  </a:lnTo>
                  <a:lnTo>
                    <a:pt x="697" y="84"/>
                  </a:lnTo>
                  <a:lnTo>
                    <a:pt x="685" y="81"/>
                  </a:lnTo>
                  <a:lnTo>
                    <a:pt x="673" y="77"/>
                  </a:lnTo>
                  <a:lnTo>
                    <a:pt x="661" y="72"/>
                  </a:lnTo>
                  <a:lnTo>
                    <a:pt x="647" y="65"/>
                  </a:lnTo>
                  <a:lnTo>
                    <a:pt x="634" y="58"/>
                  </a:lnTo>
                  <a:lnTo>
                    <a:pt x="609" y="42"/>
                  </a:lnTo>
                  <a:lnTo>
                    <a:pt x="583" y="27"/>
                  </a:lnTo>
                  <a:lnTo>
                    <a:pt x="571" y="20"/>
                  </a:lnTo>
                  <a:lnTo>
                    <a:pt x="561" y="14"/>
                  </a:lnTo>
                  <a:lnTo>
                    <a:pt x="550" y="10"/>
                  </a:lnTo>
                  <a:lnTo>
                    <a:pt x="541" y="6"/>
                  </a:lnTo>
                  <a:lnTo>
                    <a:pt x="505" y="2"/>
                  </a:lnTo>
                  <a:lnTo>
                    <a:pt x="470" y="0"/>
                  </a:lnTo>
                  <a:lnTo>
                    <a:pt x="439" y="0"/>
                  </a:lnTo>
                  <a:lnTo>
                    <a:pt x="411" y="3"/>
                  </a:lnTo>
                  <a:lnTo>
                    <a:pt x="398" y="6"/>
                  </a:lnTo>
                  <a:lnTo>
                    <a:pt x="386" y="10"/>
                  </a:lnTo>
                  <a:lnTo>
                    <a:pt x="374" y="12"/>
                  </a:lnTo>
                  <a:lnTo>
                    <a:pt x="363" y="18"/>
                  </a:lnTo>
                  <a:lnTo>
                    <a:pt x="353" y="22"/>
                  </a:lnTo>
                  <a:lnTo>
                    <a:pt x="343" y="27"/>
                  </a:lnTo>
                  <a:lnTo>
                    <a:pt x="335" y="34"/>
                  </a:lnTo>
                  <a:lnTo>
                    <a:pt x="326" y="40"/>
                  </a:lnTo>
                  <a:lnTo>
                    <a:pt x="318" y="48"/>
                  </a:lnTo>
                  <a:lnTo>
                    <a:pt x="311" y="56"/>
                  </a:lnTo>
                  <a:lnTo>
                    <a:pt x="305" y="64"/>
                  </a:lnTo>
                  <a:lnTo>
                    <a:pt x="299" y="73"/>
                  </a:lnTo>
                  <a:lnTo>
                    <a:pt x="294" y="83"/>
                  </a:lnTo>
                  <a:lnTo>
                    <a:pt x="289" y="93"/>
                  </a:lnTo>
                  <a:lnTo>
                    <a:pt x="285" y="104"/>
                  </a:lnTo>
                  <a:lnTo>
                    <a:pt x="281" y="116"/>
                  </a:lnTo>
                  <a:lnTo>
                    <a:pt x="275" y="140"/>
                  </a:lnTo>
                  <a:lnTo>
                    <a:pt x="271" y="168"/>
                  </a:lnTo>
                  <a:lnTo>
                    <a:pt x="270" y="197"/>
                  </a:lnTo>
                  <a:lnTo>
                    <a:pt x="270" y="228"/>
                  </a:lnTo>
                  <a:lnTo>
                    <a:pt x="270" y="243"/>
                  </a:lnTo>
                  <a:lnTo>
                    <a:pt x="270" y="256"/>
                  </a:lnTo>
                  <a:lnTo>
                    <a:pt x="269" y="268"/>
                  </a:lnTo>
                  <a:lnTo>
                    <a:pt x="267" y="280"/>
                  </a:lnTo>
                  <a:lnTo>
                    <a:pt x="265" y="289"/>
                  </a:lnTo>
                  <a:lnTo>
                    <a:pt x="262" y="299"/>
                  </a:lnTo>
                  <a:lnTo>
                    <a:pt x="258" y="305"/>
                  </a:lnTo>
                  <a:lnTo>
                    <a:pt x="253" y="313"/>
                  </a:lnTo>
                  <a:lnTo>
                    <a:pt x="247" y="319"/>
                  </a:lnTo>
                  <a:lnTo>
                    <a:pt x="242" y="324"/>
                  </a:lnTo>
                  <a:lnTo>
                    <a:pt x="235" y="329"/>
                  </a:lnTo>
                  <a:lnTo>
                    <a:pt x="229" y="333"/>
                  </a:lnTo>
                  <a:lnTo>
                    <a:pt x="214" y="339"/>
                  </a:lnTo>
                  <a:lnTo>
                    <a:pt x="198" y="344"/>
                  </a:lnTo>
                  <a:lnTo>
                    <a:pt x="162" y="349"/>
                  </a:lnTo>
                  <a:lnTo>
                    <a:pt x="125" y="353"/>
                  </a:lnTo>
                  <a:lnTo>
                    <a:pt x="106" y="356"/>
                  </a:lnTo>
                  <a:lnTo>
                    <a:pt x="88" y="360"/>
                  </a:lnTo>
                  <a:lnTo>
                    <a:pt x="70" y="365"/>
                  </a:lnTo>
                  <a:lnTo>
                    <a:pt x="53" y="373"/>
                  </a:lnTo>
                  <a:lnTo>
                    <a:pt x="45" y="383"/>
                  </a:lnTo>
                  <a:lnTo>
                    <a:pt x="37" y="393"/>
                  </a:lnTo>
                  <a:lnTo>
                    <a:pt x="29" y="404"/>
                  </a:lnTo>
                  <a:lnTo>
                    <a:pt x="22" y="417"/>
                  </a:lnTo>
                  <a:lnTo>
                    <a:pt x="9" y="443"/>
                  </a:lnTo>
                  <a:lnTo>
                    <a:pt x="0" y="469"/>
                  </a:lnTo>
                  <a:lnTo>
                    <a:pt x="6" y="473"/>
                  </a:lnTo>
                  <a:lnTo>
                    <a:pt x="24" y="485"/>
                  </a:lnTo>
                  <a:lnTo>
                    <a:pt x="49" y="504"/>
                  </a:lnTo>
                  <a:lnTo>
                    <a:pt x="77" y="528"/>
                  </a:lnTo>
                  <a:lnTo>
                    <a:pt x="92" y="540"/>
                  </a:lnTo>
                  <a:lnTo>
                    <a:pt x="106" y="555"/>
                  </a:lnTo>
                  <a:lnTo>
                    <a:pt x="120" y="569"/>
                  </a:lnTo>
                  <a:lnTo>
                    <a:pt x="132" y="584"/>
                  </a:lnTo>
                  <a:lnTo>
                    <a:pt x="141" y="599"/>
                  </a:lnTo>
                  <a:lnTo>
                    <a:pt x="149" y="615"/>
                  </a:lnTo>
                  <a:lnTo>
                    <a:pt x="152" y="621"/>
                  </a:lnTo>
                  <a:lnTo>
                    <a:pt x="154" y="629"/>
                  </a:lnTo>
                  <a:lnTo>
                    <a:pt x="156" y="637"/>
                  </a:lnTo>
                  <a:lnTo>
                    <a:pt x="156" y="64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4501358" y="2651919"/>
              <a:ext cx="249237" cy="361950"/>
            </a:xfrm>
            <a:custGeom>
              <a:avLst/>
              <a:gdLst>
                <a:gd name="T0" fmla="*/ 345 w 517"/>
                <a:gd name="T1" fmla="*/ 7 h 746"/>
                <a:gd name="T2" fmla="*/ 316 w 517"/>
                <a:gd name="T3" fmla="*/ 23 h 746"/>
                <a:gd name="T4" fmla="*/ 294 w 517"/>
                <a:gd name="T5" fmla="*/ 84 h 746"/>
                <a:gd name="T6" fmla="*/ 257 w 517"/>
                <a:gd name="T7" fmla="*/ 65 h 746"/>
                <a:gd name="T8" fmla="*/ 234 w 517"/>
                <a:gd name="T9" fmla="*/ 60 h 746"/>
                <a:gd name="T10" fmla="*/ 201 w 517"/>
                <a:gd name="T11" fmla="*/ 107 h 746"/>
                <a:gd name="T12" fmla="*/ 234 w 517"/>
                <a:gd name="T13" fmla="*/ 144 h 746"/>
                <a:gd name="T14" fmla="*/ 184 w 517"/>
                <a:gd name="T15" fmla="*/ 153 h 746"/>
                <a:gd name="T16" fmla="*/ 167 w 517"/>
                <a:gd name="T17" fmla="*/ 162 h 746"/>
                <a:gd name="T18" fmla="*/ 156 w 517"/>
                <a:gd name="T19" fmla="*/ 177 h 746"/>
                <a:gd name="T20" fmla="*/ 148 w 517"/>
                <a:gd name="T21" fmla="*/ 208 h 746"/>
                <a:gd name="T22" fmla="*/ 136 w 517"/>
                <a:gd name="T23" fmla="*/ 225 h 746"/>
                <a:gd name="T24" fmla="*/ 120 w 517"/>
                <a:gd name="T25" fmla="*/ 228 h 746"/>
                <a:gd name="T26" fmla="*/ 108 w 517"/>
                <a:gd name="T27" fmla="*/ 225 h 746"/>
                <a:gd name="T28" fmla="*/ 93 w 517"/>
                <a:gd name="T29" fmla="*/ 210 h 746"/>
                <a:gd name="T30" fmla="*/ 77 w 517"/>
                <a:gd name="T31" fmla="*/ 194 h 746"/>
                <a:gd name="T32" fmla="*/ 55 w 517"/>
                <a:gd name="T33" fmla="*/ 194 h 746"/>
                <a:gd name="T34" fmla="*/ 33 w 517"/>
                <a:gd name="T35" fmla="*/ 208 h 746"/>
                <a:gd name="T36" fmla="*/ 17 w 517"/>
                <a:gd name="T37" fmla="*/ 228 h 746"/>
                <a:gd name="T38" fmla="*/ 0 w 517"/>
                <a:gd name="T39" fmla="*/ 282 h 746"/>
                <a:gd name="T40" fmla="*/ 3 w 517"/>
                <a:gd name="T41" fmla="*/ 324 h 746"/>
                <a:gd name="T42" fmla="*/ 20 w 517"/>
                <a:gd name="T43" fmla="*/ 354 h 746"/>
                <a:gd name="T44" fmla="*/ 45 w 517"/>
                <a:gd name="T45" fmla="*/ 377 h 746"/>
                <a:gd name="T46" fmla="*/ 100 w 517"/>
                <a:gd name="T47" fmla="*/ 405 h 746"/>
                <a:gd name="T48" fmla="*/ 109 w 517"/>
                <a:gd name="T49" fmla="*/ 437 h 746"/>
                <a:gd name="T50" fmla="*/ 111 w 517"/>
                <a:gd name="T51" fmla="*/ 452 h 746"/>
                <a:gd name="T52" fmla="*/ 113 w 517"/>
                <a:gd name="T53" fmla="*/ 481 h 746"/>
                <a:gd name="T54" fmla="*/ 109 w 517"/>
                <a:gd name="T55" fmla="*/ 498 h 746"/>
                <a:gd name="T56" fmla="*/ 89 w 517"/>
                <a:gd name="T57" fmla="*/ 517 h 746"/>
                <a:gd name="T58" fmla="*/ 71 w 517"/>
                <a:gd name="T59" fmla="*/ 537 h 746"/>
                <a:gd name="T60" fmla="*/ 65 w 517"/>
                <a:gd name="T61" fmla="*/ 553 h 746"/>
                <a:gd name="T62" fmla="*/ 69 w 517"/>
                <a:gd name="T63" fmla="*/ 581 h 746"/>
                <a:gd name="T64" fmla="*/ 89 w 517"/>
                <a:gd name="T65" fmla="*/ 621 h 746"/>
                <a:gd name="T66" fmla="*/ 129 w 517"/>
                <a:gd name="T67" fmla="*/ 661 h 746"/>
                <a:gd name="T68" fmla="*/ 216 w 517"/>
                <a:gd name="T69" fmla="*/ 713 h 746"/>
                <a:gd name="T70" fmla="*/ 312 w 517"/>
                <a:gd name="T71" fmla="*/ 746 h 746"/>
                <a:gd name="T72" fmla="*/ 297 w 517"/>
                <a:gd name="T73" fmla="*/ 669 h 746"/>
                <a:gd name="T74" fmla="*/ 285 w 517"/>
                <a:gd name="T75" fmla="*/ 593 h 746"/>
                <a:gd name="T76" fmla="*/ 284 w 517"/>
                <a:gd name="T77" fmla="*/ 492 h 746"/>
                <a:gd name="T78" fmla="*/ 298 w 517"/>
                <a:gd name="T79" fmla="*/ 398 h 746"/>
                <a:gd name="T80" fmla="*/ 326 w 517"/>
                <a:gd name="T81" fmla="*/ 333 h 746"/>
                <a:gd name="T82" fmla="*/ 368 w 517"/>
                <a:gd name="T83" fmla="*/ 284 h 746"/>
                <a:gd name="T84" fmla="*/ 433 w 517"/>
                <a:gd name="T85" fmla="*/ 225 h 746"/>
                <a:gd name="T86" fmla="*/ 456 w 517"/>
                <a:gd name="T87" fmla="*/ 184 h 746"/>
                <a:gd name="T88" fmla="*/ 470 w 517"/>
                <a:gd name="T89" fmla="*/ 169 h 746"/>
                <a:gd name="T90" fmla="*/ 517 w 517"/>
                <a:gd name="T91" fmla="*/ 150 h 746"/>
                <a:gd name="T92" fmla="*/ 465 w 517"/>
                <a:gd name="T93" fmla="*/ 89 h 746"/>
                <a:gd name="T94" fmla="*/ 445 w 517"/>
                <a:gd name="T95" fmla="*/ 41 h 746"/>
                <a:gd name="T96" fmla="*/ 406 w 517"/>
                <a:gd name="T97" fmla="*/ 36 h 746"/>
                <a:gd name="T98" fmla="*/ 374 w 517"/>
                <a:gd name="T99" fmla="*/ 24 h 74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17"/>
                <a:gd name="T151" fmla="*/ 0 h 746"/>
                <a:gd name="T152" fmla="*/ 517 w 517"/>
                <a:gd name="T153" fmla="*/ 746 h 74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17" h="746">
                  <a:moveTo>
                    <a:pt x="366" y="17"/>
                  </a:moveTo>
                  <a:lnTo>
                    <a:pt x="354" y="11"/>
                  </a:lnTo>
                  <a:lnTo>
                    <a:pt x="345" y="7"/>
                  </a:lnTo>
                  <a:lnTo>
                    <a:pt x="336" y="4"/>
                  </a:lnTo>
                  <a:lnTo>
                    <a:pt x="325" y="0"/>
                  </a:lnTo>
                  <a:lnTo>
                    <a:pt x="316" y="23"/>
                  </a:lnTo>
                  <a:lnTo>
                    <a:pt x="309" y="44"/>
                  </a:lnTo>
                  <a:lnTo>
                    <a:pt x="302" y="65"/>
                  </a:lnTo>
                  <a:lnTo>
                    <a:pt x="294" y="84"/>
                  </a:lnTo>
                  <a:lnTo>
                    <a:pt x="278" y="77"/>
                  </a:lnTo>
                  <a:lnTo>
                    <a:pt x="264" y="69"/>
                  </a:lnTo>
                  <a:lnTo>
                    <a:pt x="257" y="65"/>
                  </a:lnTo>
                  <a:lnTo>
                    <a:pt x="250" y="63"/>
                  </a:lnTo>
                  <a:lnTo>
                    <a:pt x="242" y="61"/>
                  </a:lnTo>
                  <a:lnTo>
                    <a:pt x="234" y="60"/>
                  </a:lnTo>
                  <a:lnTo>
                    <a:pt x="192" y="60"/>
                  </a:lnTo>
                  <a:lnTo>
                    <a:pt x="192" y="91"/>
                  </a:lnTo>
                  <a:lnTo>
                    <a:pt x="201" y="107"/>
                  </a:lnTo>
                  <a:lnTo>
                    <a:pt x="210" y="120"/>
                  </a:lnTo>
                  <a:lnTo>
                    <a:pt x="221" y="132"/>
                  </a:lnTo>
                  <a:lnTo>
                    <a:pt x="234" y="144"/>
                  </a:lnTo>
                  <a:lnTo>
                    <a:pt x="218" y="145"/>
                  </a:lnTo>
                  <a:lnTo>
                    <a:pt x="196" y="149"/>
                  </a:lnTo>
                  <a:lnTo>
                    <a:pt x="184" y="153"/>
                  </a:lnTo>
                  <a:lnTo>
                    <a:pt x="175" y="157"/>
                  </a:lnTo>
                  <a:lnTo>
                    <a:pt x="169" y="160"/>
                  </a:lnTo>
                  <a:lnTo>
                    <a:pt x="167" y="162"/>
                  </a:lnTo>
                  <a:lnTo>
                    <a:pt x="164" y="165"/>
                  </a:lnTo>
                  <a:lnTo>
                    <a:pt x="163" y="168"/>
                  </a:lnTo>
                  <a:lnTo>
                    <a:pt x="156" y="177"/>
                  </a:lnTo>
                  <a:lnTo>
                    <a:pt x="153" y="188"/>
                  </a:lnTo>
                  <a:lnTo>
                    <a:pt x="151" y="198"/>
                  </a:lnTo>
                  <a:lnTo>
                    <a:pt x="148" y="208"/>
                  </a:lnTo>
                  <a:lnTo>
                    <a:pt x="144" y="216"/>
                  </a:lnTo>
                  <a:lnTo>
                    <a:pt x="139" y="222"/>
                  </a:lnTo>
                  <a:lnTo>
                    <a:pt x="136" y="225"/>
                  </a:lnTo>
                  <a:lnTo>
                    <a:pt x="131" y="226"/>
                  </a:lnTo>
                  <a:lnTo>
                    <a:pt x="127" y="228"/>
                  </a:lnTo>
                  <a:lnTo>
                    <a:pt x="120" y="228"/>
                  </a:lnTo>
                  <a:lnTo>
                    <a:pt x="116" y="228"/>
                  </a:lnTo>
                  <a:lnTo>
                    <a:pt x="112" y="226"/>
                  </a:lnTo>
                  <a:lnTo>
                    <a:pt x="108" y="225"/>
                  </a:lnTo>
                  <a:lnTo>
                    <a:pt x="105" y="222"/>
                  </a:lnTo>
                  <a:lnTo>
                    <a:pt x="99" y="217"/>
                  </a:lnTo>
                  <a:lnTo>
                    <a:pt x="93" y="210"/>
                  </a:lnTo>
                  <a:lnTo>
                    <a:pt x="88" y="204"/>
                  </a:lnTo>
                  <a:lnTo>
                    <a:pt x="84" y="198"/>
                  </a:lnTo>
                  <a:lnTo>
                    <a:pt x="77" y="194"/>
                  </a:lnTo>
                  <a:lnTo>
                    <a:pt x="72" y="192"/>
                  </a:lnTo>
                  <a:lnTo>
                    <a:pt x="63" y="193"/>
                  </a:lnTo>
                  <a:lnTo>
                    <a:pt x="55" y="194"/>
                  </a:lnTo>
                  <a:lnTo>
                    <a:pt x="47" y="198"/>
                  </a:lnTo>
                  <a:lnTo>
                    <a:pt x="40" y="202"/>
                  </a:lnTo>
                  <a:lnTo>
                    <a:pt x="33" y="208"/>
                  </a:lnTo>
                  <a:lnTo>
                    <a:pt x="28" y="214"/>
                  </a:lnTo>
                  <a:lnTo>
                    <a:pt x="23" y="221"/>
                  </a:lnTo>
                  <a:lnTo>
                    <a:pt x="17" y="228"/>
                  </a:lnTo>
                  <a:lnTo>
                    <a:pt x="9" y="245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301"/>
                  </a:lnTo>
                  <a:lnTo>
                    <a:pt x="0" y="313"/>
                  </a:lnTo>
                  <a:lnTo>
                    <a:pt x="3" y="324"/>
                  </a:lnTo>
                  <a:lnTo>
                    <a:pt x="8" y="334"/>
                  </a:lnTo>
                  <a:lnTo>
                    <a:pt x="13" y="345"/>
                  </a:lnTo>
                  <a:lnTo>
                    <a:pt x="20" y="354"/>
                  </a:lnTo>
                  <a:lnTo>
                    <a:pt x="28" y="362"/>
                  </a:lnTo>
                  <a:lnTo>
                    <a:pt x="36" y="370"/>
                  </a:lnTo>
                  <a:lnTo>
                    <a:pt x="45" y="377"/>
                  </a:lnTo>
                  <a:lnTo>
                    <a:pt x="64" y="389"/>
                  </a:lnTo>
                  <a:lnTo>
                    <a:pt x="83" y="398"/>
                  </a:lnTo>
                  <a:lnTo>
                    <a:pt x="100" y="405"/>
                  </a:lnTo>
                  <a:lnTo>
                    <a:pt x="113" y="409"/>
                  </a:lnTo>
                  <a:lnTo>
                    <a:pt x="111" y="426"/>
                  </a:lnTo>
                  <a:lnTo>
                    <a:pt x="109" y="437"/>
                  </a:lnTo>
                  <a:lnTo>
                    <a:pt x="108" y="442"/>
                  </a:lnTo>
                  <a:lnTo>
                    <a:pt x="109" y="448"/>
                  </a:lnTo>
                  <a:lnTo>
                    <a:pt x="111" y="452"/>
                  </a:lnTo>
                  <a:lnTo>
                    <a:pt x="112" y="457"/>
                  </a:lnTo>
                  <a:lnTo>
                    <a:pt x="113" y="466"/>
                  </a:lnTo>
                  <a:lnTo>
                    <a:pt x="113" y="481"/>
                  </a:lnTo>
                  <a:lnTo>
                    <a:pt x="113" y="488"/>
                  </a:lnTo>
                  <a:lnTo>
                    <a:pt x="112" y="493"/>
                  </a:lnTo>
                  <a:lnTo>
                    <a:pt x="109" y="498"/>
                  </a:lnTo>
                  <a:lnTo>
                    <a:pt x="107" y="502"/>
                  </a:lnTo>
                  <a:lnTo>
                    <a:pt x="99" y="510"/>
                  </a:lnTo>
                  <a:lnTo>
                    <a:pt x="89" y="517"/>
                  </a:lnTo>
                  <a:lnTo>
                    <a:pt x="81" y="525"/>
                  </a:lnTo>
                  <a:lnTo>
                    <a:pt x="73" y="532"/>
                  </a:lnTo>
                  <a:lnTo>
                    <a:pt x="71" y="537"/>
                  </a:lnTo>
                  <a:lnTo>
                    <a:pt x="68" y="541"/>
                  </a:lnTo>
                  <a:lnTo>
                    <a:pt x="67" y="548"/>
                  </a:lnTo>
                  <a:lnTo>
                    <a:pt x="65" y="553"/>
                  </a:lnTo>
                  <a:lnTo>
                    <a:pt x="67" y="564"/>
                  </a:lnTo>
                  <a:lnTo>
                    <a:pt x="67" y="572"/>
                  </a:lnTo>
                  <a:lnTo>
                    <a:pt x="69" y="581"/>
                  </a:lnTo>
                  <a:lnTo>
                    <a:pt x="72" y="589"/>
                  </a:lnTo>
                  <a:lnTo>
                    <a:pt x="80" y="606"/>
                  </a:lnTo>
                  <a:lnTo>
                    <a:pt x="89" y="621"/>
                  </a:lnTo>
                  <a:lnTo>
                    <a:pt x="101" y="636"/>
                  </a:lnTo>
                  <a:lnTo>
                    <a:pt x="115" y="649"/>
                  </a:lnTo>
                  <a:lnTo>
                    <a:pt x="129" y="661"/>
                  </a:lnTo>
                  <a:lnTo>
                    <a:pt x="147" y="673"/>
                  </a:lnTo>
                  <a:lnTo>
                    <a:pt x="180" y="694"/>
                  </a:lnTo>
                  <a:lnTo>
                    <a:pt x="216" y="713"/>
                  </a:lnTo>
                  <a:lnTo>
                    <a:pt x="248" y="730"/>
                  </a:lnTo>
                  <a:lnTo>
                    <a:pt x="276" y="746"/>
                  </a:lnTo>
                  <a:lnTo>
                    <a:pt x="312" y="746"/>
                  </a:lnTo>
                  <a:lnTo>
                    <a:pt x="308" y="718"/>
                  </a:lnTo>
                  <a:lnTo>
                    <a:pt x="302" y="693"/>
                  </a:lnTo>
                  <a:lnTo>
                    <a:pt x="297" y="669"/>
                  </a:lnTo>
                  <a:lnTo>
                    <a:pt x="293" y="645"/>
                  </a:lnTo>
                  <a:lnTo>
                    <a:pt x="289" y="620"/>
                  </a:lnTo>
                  <a:lnTo>
                    <a:pt x="285" y="593"/>
                  </a:lnTo>
                  <a:lnTo>
                    <a:pt x="282" y="564"/>
                  </a:lnTo>
                  <a:lnTo>
                    <a:pt x="282" y="529"/>
                  </a:lnTo>
                  <a:lnTo>
                    <a:pt x="284" y="492"/>
                  </a:lnTo>
                  <a:lnTo>
                    <a:pt x="286" y="457"/>
                  </a:lnTo>
                  <a:lnTo>
                    <a:pt x="292" y="426"/>
                  </a:lnTo>
                  <a:lnTo>
                    <a:pt x="298" y="398"/>
                  </a:lnTo>
                  <a:lnTo>
                    <a:pt x="306" y="374"/>
                  </a:lnTo>
                  <a:lnTo>
                    <a:pt x="316" y="353"/>
                  </a:lnTo>
                  <a:lnTo>
                    <a:pt x="326" y="333"/>
                  </a:lnTo>
                  <a:lnTo>
                    <a:pt x="340" y="316"/>
                  </a:lnTo>
                  <a:lnTo>
                    <a:pt x="353" y="300"/>
                  </a:lnTo>
                  <a:lnTo>
                    <a:pt x="368" y="284"/>
                  </a:lnTo>
                  <a:lnTo>
                    <a:pt x="382" y="269"/>
                  </a:lnTo>
                  <a:lnTo>
                    <a:pt x="400" y="254"/>
                  </a:lnTo>
                  <a:lnTo>
                    <a:pt x="433" y="225"/>
                  </a:lnTo>
                  <a:lnTo>
                    <a:pt x="469" y="192"/>
                  </a:lnTo>
                  <a:lnTo>
                    <a:pt x="461" y="188"/>
                  </a:lnTo>
                  <a:lnTo>
                    <a:pt x="456" y="184"/>
                  </a:lnTo>
                  <a:lnTo>
                    <a:pt x="452" y="178"/>
                  </a:lnTo>
                  <a:lnTo>
                    <a:pt x="450" y="174"/>
                  </a:lnTo>
                  <a:lnTo>
                    <a:pt x="470" y="169"/>
                  </a:lnTo>
                  <a:lnTo>
                    <a:pt x="490" y="162"/>
                  </a:lnTo>
                  <a:lnTo>
                    <a:pt x="508" y="156"/>
                  </a:lnTo>
                  <a:lnTo>
                    <a:pt x="517" y="150"/>
                  </a:lnTo>
                  <a:lnTo>
                    <a:pt x="494" y="122"/>
                  </a:lnTo>
                  <a:lnTo>
                    <a:pt x="474" y="100"/>
                  </a:lnTo>
                  <a:lnTo>
                    <a:pt x="465" y="89"/>
                  </a:lnTo>
                  <a:lnTo>
                    <a:pt x="457" y="76"/>
                  </a:lnTo>
                  <a:lnTo>
                    <a:pt x="450" y="60"/>
                  </a:lnTo>
                  <a:lnTo>
                    <a:pt x="445" y="41"/>
                  </a:lnTo>
                  <a:lnTo>
                    <a:pt x="433" y="41"/>
                  </a:lnTo>
                  <a:lnTo>
                    <a:pt x="420" y="39"/>
                  </a:lnTo>
                  <a:lnTo>
                    <a:pt x="406" y="36"/>
                  </a:lnTo>
                  <a:lnTo>
                    <a:pt x="394" y="32"/>
                  </a:lnTo>
                  <a:lnTo>
                    <a:pt x="384" y="28"/>
                  </a:lnTo>
                  <a:lnTo>
                    <a:pt x="374" y="24"/>
                  </a:lnTo>
                  <a:lnTo>
                    <a:pt x="369" y="20"/>
                  </a:lnTo>
                  <a:lnTo>
                    <a:pt x="366" y="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4704558" y="2397919"/>
              <a:ext cx="604837" cy="315912"/>
            </a:xfrm>
            <a:custGeom>
              <a:avLst/>
              <a:gdLst>
                <a:gd name="T0" fmla="*/ 1100 w 1246"/>
                <a:gd name="T1" fmla="*/ 22 h 648"/>
                <a:gd name="T2" fmla="*/ 1065 w 1246"/>
                <a:gd name="T3" fmla="*/ 74 h 648"/>
                <a:gd name="T4" fmla="*/ 1038 w 1246"/>
                <a:gd name="T5" fmla="*/ 83 h 648"/>
                <a:gd name="T6" fmla="*/ 976 w 1246"/>
                <a:gd name="T7" fmla="*/ 77 h 648"/>
                <a:gd name="T8" fmla="*/ 902 w 1246"/>
                <a:gd name="T9" fmla="*/ 101 h 648"/>
                <a:gd name="T10" fmla="*/ 838 w 1246"/>
                <a:gd name="T11" fmla="*/ 101 h 648"/>
                <a:gd name="T12" fmla="*/ 754 w 1246"/>
                <a:gd name="T13" fmla="*/ 56 h 648"/>
                <a:gd name="T14" fmla="*/ 710 w 1246"/>
                <a:gd name="T15" fmla="*/ 75 h 648"/>
                <a:gd name="T16" fmla="*/ 495 w 1246"/>
                <a:gd name="T17" fmla="*/ 119 h 648"/>
                <a:gd name="T18" fmla="*/ 460 w 1246"/>
                <a:gd name="T19" fmla="*/ 146 h 648"/>
                <a:gd name="T20" fmla="*/ 445 w 1246"/>
                <a:gd name="T21" fmla="*/ 171 h 648"/>
                <a:gd name="T22" fmla="*/ 388 w 1246"/>
                <a:gd name="T23" fmla="*/ 163 h 648"/>
                <a:gd name="T24" fmla="*/ 349 w 1246"/>
                <a:gd name="T25" fmla="*/ 185 h 648"/>
                <a:gd name="T26" fmla="*/ 323 w 1246"/>
                <a:gd name="T27" fmla="*/ 166 h 648"/>
                <a:gd name="T28" fmla="*/ 327 w 1246"/>
                <a:gd name="T29" fmla="*/ 225 h 648"/>
                <a:gd name="T30" fmla="*/ 277 w 1246"/>
                <a:gd name="T31" fmla="*/ 233 h 648"/>
                <a:gd name="T32" fmla="*/ 299 w 1246"/>
                <a:gd name="T33" fmla="*/ 279 h 648"/>
                <a:gd name="T34" fmla="*/ 279 w 1246"/>
                <a:gd name="T35" fmla="*/ 291 h 648"/>
                <a:gd name="T36" fmla="*/ 235 w 1246"/>
                <a:gd name="T37" fmla="*/ 275 h 648"/>
                <a:gd name="T38" fmla="*/ 236 w 1246"/>
                <a:gd name="T39" fmla="*/ 322 h 648"/>
                <a:gd name="T40" fmla="*/ 215 w 1246"/>
                <a:gd name="T41" fmla="*/ 331 h 648"/>
                <a:gd name="T42" fmla="*/ 189 w 1246"/>
                <a:gd name="T43" fmla="*/ 334 h 648"/>
                <a:gd name="T44" fmla="*/ 176 w 1246"/>
                <a:gd name="T45" fmla="*/ 382 h 648"/>
                <a:gd name="T46" fmla="*/ 135 w 1246"/>
                <a:gd name="T47" fmla="*/ 378 h 648"/>
                <a:gd name="T48" fmla="*/ 79 w 1246"/>
                <a:gd name="T49" fmla="*/ 377 h 648"/>
                <a:gd name="T50" fmla="*/ 7 w 1246"/>
                <a:gd name="T51" fmla="*/ 414 h 648"/>
                <a:gd name="T52" fmla="*/ 3 w 1246"/>
                <a:gd name="T53" fmla="*/ 437 h 648"/>
                <a:gd name="T54" fmla="*/ 65 w 1246"/>
                <a:gd name="T55" fmla="*/ 483 h 648"/>
                <a:gd name="T56" fmla="*/ 41 w 1246"/>
                <a:gd name="T57" fmla="*/ 498 h 648"/>
                <a:gd name="T58" fmla="*/ 3 w 1246"/>
                <a:gd name="T59" fmla="*/ 509 h 648"/>
                <a:gd name="T60" fmla="*/ 1 w 1246"/>
                <a:gd name="T61" fmla="*/ 531 h 648"/>
                <a:gd name="T62" fmla="*/ 25 w 1246"/>
                <a:gd name="T63" fmla="*/ 545 h 648"/>
                <a:gd name="T64" fmla="*/ 61 w 1246"/>
                <a:gd name="T65" fmla="*/ 563 h 648"/>
                <a:gd name="T66" fmla="*/ 73 w 1246"/>
                <a:gd name="T67" fmla="*/ 617 h 648"/>
                <a:gd name="T68" fmla="*/ 111 w 1246"/>
                <a:gd name="T69" fmla="*/ 639 h 648"/>
                <a:gd name="T70" fmla="*/ 175 w 1246"/>
                <a:gd name="T71" fmla="*/ 647 h 648"/>
                <a:gd name="T72" fmla="*/ 189 w 1246"/>
                <a:gd name="T73" fmla="*/ 630 h 648"/>
                <a:gd name="T74" fmla="*/ 203 w 1246"/>
                <a:gd name="T75" fmla="*/ 569 h 648"/>
                <a:gd name="T76" fmla="*/ 241 w 1246"/>
                <a:gd name="T77" fmla="*/ 582 h 648"/>
                <a:gd name="T78" fmla="*/ 232 w 1246"/>
                <a:gd name="T79" fmla="*/ 533 h 648"/>
                <a:gd name="T80" fmla="*/ 248 w 1246"/>
                <a:gd name="T81" fmla="*/ 538 h 648"/>
                <a:gd name="T82" fmla="*/ 279 w 1246"/>
                <a:gd name="T83" fmla="*/ 551 h 648"/>
                <a:gd name="T84" fmla="*/ 295 w 1246"/>
                <a:gd name="T85" fmla="*/ 515 h 648"/>
                <a:gd name="T86" fmla="*/ 287 w 1246"/>
                <a:gd name="T87" fmla="*/ 483 h 648"/>
                <a:gd name="T88" fmla="*/ 309 w 1246"/>
                <a:gd name="T89" fmla="*/ 487 h 648"/>
                <a:gd name="T90" fmla="*/ 341 w 1246"/>
                <a:gd name="T91" fmla="*/ 490 h 648"/>
                <a:gd name="T92" fmla="*/ 388 w 1246"/>
                <a:gd name="T93" fmla="*/ 422 h 648"/>
                <a:gd name="T94" fmla="*/ 423 w 1246"/>
                <a:gd name="T95" fmla="*/ 421 h 648"/>
                <a:gd name="T96" fmla="*/ 449 w 1246"/>
                <a:gd name="T97" fmla="*/ 421 h 648"/>
                <a:gd name="T98" fmla="*/ 464 w 1246"/>
                <a:gd name="T99" fmla="*/ 397 h 648"/>
                <a:gd name="T100" fmla="*/ 537 w 1246"/>
                <a:gd name="T101" fmla="*/ 390 h 648"/>
                <a:gd name="T102" fmla="*/ 570 w 1246"/>
                <a:gd name="T103" fmla="*/ 365 h 648"/>
                <a:gd name="T104" fmla="*/ 582 w 1246"/>
                <a:gd name="T105" fmla="*/ 338 h 648"/>
                <a:gd name="T106" fmla="*/ 680 w 1246"/>
                <a:gd name="T107" fmla="*/ 302 h 648"/>
                <a:gd name="T108" fmla="*/ 849 w 1246"/>
                <a:gd name="T109" fmla="*/ 269 h 648"/>
                <a:gd name="T110" fmla="*/ 1148 w 1246"/>
                <a:gd name="T111" fmla="*/ 227 h 648"/>
                <a:gd name="T112" fmla="*/ 1217 w 1246"/>
                <a:gd name="T113" fmla="*/ 174 h 648"/>
                <a:gd name="T114" fmla="*/ 1245 w 1246"/>
                <a:gd name="T115" fmla="*/ 105 h 648"/>
                <a:gd name="T116" fmla="*/ 1244 w 1246"/>
                <a:gd name="T117" fmla="*/ 61 h 648"/>
                <a:gd name="T118" fmla="*/ 1208 w 1246"/>
                <a:gd name="T119" fmla="*/ 17 h 648"/>
                <a:gd name="T120" fmla="*/ 1154 w 1246"/>
                <a:gd name="T121" fmla="*/ 0 h 648"/>
                <a:gd name="T122" fmla="*/ 1126 w 1246"/>
                <a:gd name="T123" fmla="*/ 4 h 6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46"/>
                <a:gd name="T187" fmla="*/ 0 h 648"/>
                <a:gd name="T188" fmla="*/ 1246 w 1246"/>
                <a:gd name="T189" fmla="*/ 648 h 64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46" h="648">
                  <a:moveTo>
                    <a:pt x="1126" y="4"/>
                  </a:moveTo>
                  <a:lnTo>
                    <a:pt x="1118" y="8"/>
                  </a:lnTo>
                  <a:lnTo>
                    <a:pt x="1112" y="12"/>
                  </a:lnTo>
                  <a:lnTo>
                    <a:pt x="1105" y="17"/>
                  </a:lnTo>
                  <a:lnTo>
                    <a:pt x="1100" y="22"/>
                  </a:lnTo>
                  <a:lnTo>
                    <a:pt x="1090" y="36"/>
                  </a:lnTo>
                  <a:lnTo>
                    <a:pt x="1082" y="48"/>
                  </a:lnTo>
                  <a:lnTo>
                    <a:pt x="1076" y="60"/>
                  </a:lnTo>
                  <a:lnTo>
                    <a:pt x="1069" y="70"/>
                  </a:lnTo>
                  <a:lnTo>
                    <a:pt x="1065" y="74"/>
                  </a:lnTo>
                  <a:lnTo>
                    <a:pt x="1062" y="78"/>
                  </a:lnTo>
                  <a:lnTo>
                    <a:pt x="1058" y="81"/>
                  </a:lnTo>
                  <a:lnTo>
                    <a:pt x="1053" y="82"/>
                  </a:lnTo>
                  <a:lnTo>
                    <a:pt x="1046" y="83"/>
                  </a:lnTo>
                  <a:lnTo>
                    <a:pt x="1038" y="83"/>
                  </a:lnTo>
                  <a:lnTo>
                    <a:pt x="1030" y="82"/>
                  </a:lnTo>
                  <a:lnTo>
                    <a:pt x="1021" y="81"/>
                  </a:lnTo>
                  <a:lnTo>
                    <a:pt x="1005" y="78"/>
                  </a:lnTo>
                  <a:lnTo>
                    <a:pt x="993" y="75"/>
                  </a:lnTo>
                  <a:lnTo>
                    <a:pt x="976" y="77"/>
                  </a:lnTo>
                  <a:lnTo>
                    <a:pt x="960" y="81"/>
                  </a:lnTo>
                  <a:lnTo>
                    <a:pt x="945" y="86"/>
                  </a:lnTo>
                  <a:lnTo>
                    <a:pt x="930" y="91"/>
                  </a:lnTo>
                  <a:lnTo>
                    <a:pt x="917" y="97"/>
                  </a:lnTo>
                  <a:lnTo>
                    <a:pt x="902" y="101"/>
                  </a:lnTo>
                  <a:lnTo>
                    <a:pt x="888" y="105"/>
                  </a:lnTo>
                  <a:lnTo>
                    <a:pt x="873" y="106"/>
                  </a:lnTo>
                  <a:lnTo>
                    <a:pt x="861" y="105"/>
                  </a:lnTo>
                  <a:lnTo>
                    <a:pt x="849" y="103"/>
                  </a:lnTo>
                  <a:lnTo>
                    <a:pt x="838" y="101"/>
                  </a:lnTo>
                  <a:lnTo>
                    <a:pt x="829" y="97"/>
                  </a:lnTo>
                  <a:lnTo>
                    <a:pt x="810" y="87"/>
                  </a:lnTo>
                  <a:lnTo>
                    <a:pt x="792" y="75"/>
                  </a:lnTo>
                  <a:lnTo>
                    <a:pt x="773" y="65"/>
                  </a:lnTo>
                  <a:lnTo>
                    <a:pt x="754" y="56"/>
                  </a:lnTo>
                  <a:lnTo>
                    <a:pt x="744" y="52"/>
                  </a:lnTo>
                  <a:lnTo>
                    <a:pt x="733" y="49"/>
                  </a:lnTo>
                  <a:lnTo>
                    <a:pt x="722" y="46"/>
                  </a:lnTo>
                  <a:lnTo>
                    <a:pt x="710" y="46"/>
                  </a:lnTo>
                  <a:lnTo>
                    <a:pt x="710" y="75"/>
                  </a:lnTo>
                  <a:lnTo>
                    <a:pt x="572" y="75"/>
                  </a:lnTo>
                  <a:lnTo>
                    <a:pt x="542" y="90"/>
                  </a:lnTo>
                  <a:lnTo>
                    <a:pt x="519" y="105"/>
                  </a:lnTo>
                  <a:lnTo>
                    <a:pt x="507" y="113"/>
                  </a:lnTo>
                  <a:lnTo>
                    <a:pt x="495" y="119"/>
                  </a:lnTo>
                  <a:lnTo>
                    <a:pt x="483" y="125"/>
                  </a:lnTo>
                  <a:lnTo>
                    <a:pt x="469" y="130"/>
                  </a:lnTo>
                  <a:lnTo>
                    <a:pt x="465" y="134"/>
                  </a:lnTo>
                  <a:lnTo>
                    <a:pt x="463" y="139"/>
                  </a:lnTo>
                  <a:lnTo>
                    <a:pt x="460" y="146"/>
                  </a:lnTo>
                  <a:lnTo>
                    <a:pt x="457" y="154"/>
                  </a:lnTo>
                  <a:lnTo>
                    <a:pt x="453" y="161"/>
                  </a:lnTo>
                  <a:lnTo>
                    <a:pt x="451" y="166"/>
                  </a:lnTo>
                  <a:lnTo>
                    <a:pt x="448" y="169"/>
                  </a:lnTo>
                  <a:lnTo>
                    <a:pt x="445" y="171"/>
                  </a:lnTo>
                  <a:lnTo>
                    <a:pt x="443" y="171"/>
                  </a:lnTo>
                  <a:lnTo>
                    <a:pt x="440" y="173"/>
                  </a:lnTo>
                  <a:lnTo>
                    <a:pt x="419" y="161"/>
                  </a:lnTo>
                  <a:lnTo>
                    <a:pt x="404" y="149"/>
                  </a:lnTo>
                  <a:lnTo>
                    <a:pt x="388" y="163"/>
                  </a:lnTo>
                  <a:lnTo>
                    <a:pt x="376" y="173"/>
                  </a:lnTo>
                  <a:lnTo>
                    <a:pt x="371" y="177"/>
                  </a:lnTo>
                  <a:lnTo>
                    <a:pt x="364" y="179"/>
                  </a:lnTo>
                  <a:lnTo>
                    <a:pt x="357" y="182"/>
                  </a:lnTo>
                  <a:lnTo>
                    <a:pt x="349" y="185"/>
                  </a:lnTo>
                  <a:lnTo>
                    <a:pt x="347" y="177"/>
                  </a:lnTo>
                  <a:lnTo>
                    <a:pt x="344" y="171"/>
                  </a:lnTo>
                  <a:lnTo>
                    <a:pt x="340" y="169"/>
                  </a:lnTo>
                  <a:lnTo>
                    <a:pt x="335" y="166"/>
                  </a:lnTo>
                  <a:lnTo>
                    <a:pt x="323" y="166"/>
                  </a:lnTo>
                  <a:lnTo>
                    <a:pt x="307" y="166"/>
                  </a:lnTo>
                  <a:lnTo>
                    <a:pt x="307" y="209"/>
                  </a:lnTo>
                  <a:lnTo>
                    <a:pt x="315" y="213"/>
                  </a:lnTo>
                  <a:lnTo>
                    <a:pt x="321" y="218"/>
                  </a:lnTo>
                  <a:lnTo>
                    <a:pt x="327" y="225"/>
                  </a:lnTo>
                  <a:lnTo>
                    <a:pt x="331" y="233"/>
                  </a:lnTo>
                  <a:lnTo>
                    <a:pt x="317" y="233"/>
                  </a:lnTo>
                  <a:lnTo>
                    <a:pt x="304" y="233"/>
                  </a:lnTo>
                  <a:lnTo>
                    <a:pt x="291" y="233"/>
                  </a:lnTo>
                  <a:lnTo>
                    <a:pt x="277" y="233"/>
                  </a:lnTo>
                  <a:lnTo>
                    <a:pt x="280" y="243"/>
                  </a:lnTo>
                  <a:lnTo>
                    <a:pt x="283" y="251"/>
                  </a:lnTo>
                  <a:lnTo>
                    <a:pt x="285" y="259"/>
                  </a:lnTo>
                  <a:lnTo>
                    <a:pt x="289" y="266"/>
                  </a:lnTo>
                  <a:lnTo>
                    <a:pt x="299" y="279"/>
                  </a:lnTo>
                  <a:lnTo>
                    <a:pt x="307" y="299"/>
                  </a:lnTo>
                  <a:lnTo>
                    <a:pt x="299" y="298"/>
                  </a:lnTo>
                  <a:lnTo>
                    <a:pt x="291" y="297"/>
                  </a:lnTo>
                  <a:lnTo>
                    <a:pt x="284" y="294"/>
                  </a:lnTo>
                  <a:lnTo>
                    <a:pt x="279" y="291"/>
                  </a:lnTo>
                  <a:lnTo>
                    <a:pt x="275" y="287"/>
                  </a:lnTo>
                  <a:lnTo>
                    <a:pt x="271" y="283"/>
                  </a:lnTo>
                  <a:lnTo>
                    <a:pt x="267" y="279"/>
                  </a:lnTo>
                  <a:lnTo>
                    <a:pt x="265" y="275"/>
                  </a:lnTo>
                  <a:lnTo>
                    <a:pt x="235" y="275"/>
                  </a:lnTo>
                  <a:lnTo>
                    <a:pt x="236" y="293"/>
                  </a:lnTo>
                  <a:lnTo>
                    <a:pt x="237" y="306"/>
                  </a:lnTo>
                  <a:lnTo>
                    <a:pt x="237" y="311"/>
                  </a:lnTo>
                  <a:lnTo>
                    <a:pt x="237" y="317"/>
                  </a:lnTo>
                  <a:lnTo>
                    <a:pt x="236" y="322"/>
                  </a:lnTo>
                  <a:lnTo>
                    <a:pt x="235" y="329"/>
                  </a:lnTo>
                  <a:lnTo>
                    <a:pt x="229" y="330"/>
                  </a:lnTo>
                  <a:lnTo>
                    <a:pt x="225" y="331"/>
                  </a:lnTo>
                  <a:lnTo>
                    <a:pt x="220" y="331"/>
                  </a:lnTo>
                  <a:lnTo>
                    <a:pt x="215" y="331"/>
                  </a:lnTo>
                  <a:lnTo>
                    <a:pt x="208" y="330"/>
                  </a:lnTo>
                  <a:lnTo>
                    <a:pt x="204" y="329"/>
                  </a:lnTo>
                  <a:lnTo>
                    <a:pt x="199" y="330"/>
                  </a:lnTo>
                  <a:lnTo>
                    <a:pt x="193" y="331"/>
                  </a:lnTo>
                  <a:lnTo>
                    <a:pt x="189" y="334"/>
                  </a:lnTo>
                  <a:lnTo>
                    <a:pt x="187" y="337"/>
                  </a:lnTo>
                  <a:lnTo>
                    <a:pt x="181" y="346"/>
                  </a:lnTo>
                  <a:lnTo>
                    <a:pt x="180" y="357"/>
                  </a:lnTo>
                  <a:lnTo>
                    <a:pt x="179" y="369"/>
                  </a:lnTo>
                  <a:lnTo>
                    <a:pt x="176" y="382"/>
                  </a:lnTo>
                  <a:lnTo>
                    <a:pt x="173" y="395"/>
                  </a:lnTo>
                  <a:lnTo>
                    <a:pt x="168" y="407"/>
                  </a:lnTo>
                  <a:lnTo>
                    <a:pt x="155" y="394"/>
                  </a:lnTo>
                  <a:lnTo>
                    <a:pt x="141" y="382"/>
                  </a:lnTo>
                  <a:lnTo>
                    <a:pt x="135" y="378"/>
                  </a:lnTo>
                  <a:lnTo>
                    <a:pt x="128" y="374"/>
                  </a:lnTo>
                  <a:lnTo>
                    <a:pt x="121" y="371"/>
                  </a:lnTo>
                  <a:lnTo>
                    <a:pt x="115" y="371"/>
                  </a:lnTo>
                  <a:lnTo>
                    <a:pt x="97" y="373"/>
                  </a:lnTo>
                  <a:lnTo>
                    <a:pt x="79" y="377"/>
                  </a:lnTo>
                  <a:lnTo>
                    <a:pt x="60" y="382"/>
                  </a:lnTo>
                  <a:lnTo>
                    <a:pt x="41" y="390"/>
                  </a:lnTo>
                  <a:lnTo>
                    <a:pt x="25" y="399"/>
                  </a:lnTo>
                  <a:lnTo>
                    <a:pt x="12" y="409"/>
                  </a:lnTo>
                  <a:lnTo>
                    <a:pt x="7" y="414"/>
                  </a:lnTo>
                  <a:lnTo>
                    <a:pt x="3" y="421"/>
                  </a:lnTo>
                  <a:lnTo>
                    <a:pt x="0" y="426"/>
                  </a:lnTo>
                  <a:lnTo>
                    <a:pt x="0" y="431"/>
                  </a:lnTo>
                  <a:lnTo>
                    <a:pt x="0" y="434"/>
                  </a:lnTo>
                  <a:lnTo>
                    <a:pt x="3" y="437"/>
                  </a:lnTo>
                  <a:lnTo>
                    <a:pt x="7" y="441"/>
                  </a:lnTo>
                  <a:lnTo>
                    <a:pt x="11" y="445"/>
                  </a:lnTo>
                  <a:lnTo>
                    <a:pt x="23" y="454"/>
                  </a:lnTo>
                  <a:lnTo>
                    <a:pt x="37" y="465"/>
                  </a:lnTo>
                  <a:lnTo>
                    <a:pt x="65" y="483"/>
                  </a:lnTo>
                  <a:lnTo>
                    <a:pt x="84" y="498"/>
                  </a:lnTo>
                  <a:lnTo>
                    <a:pt x="69" y="498"/>
                  </a:lnTo>
                  <a:lnTo>
                    <a:pt x="56" y="498"/>
                  </a:lnTo>
                  <a:lnTo>
                    <a:pt x="45" y="498"/>
                  </a:lnTo>
                  <a:lnTo>
                    <a:pt x="41" y="498"/>
                  </a:lnTo>
                  <a:lnTo>
                    <a:pt x="31" y="497"/>
                  </a:lnTo>
                  <a:lnTo>
                    <a:pt x="16" y="498"/>
                  </a:lnTo>
                  <a:lnTo>
                    <a:pt x="9" y="501"/>
                  </a:lnTo>
                  <a:lnTo>
                    <a:pt x="4" y="505"/>
                  </a:lnTo>
                  <a:lnTo>
                    <a:pt x="3" y="509"/>
                  </a:lnTo>
                  <a:lnTo>
                    <a:pt x="1" y="511"/>
                  </a:lnTo>
                  <a:lnTo>
                    <a:pt x="0" y="517"/>
                  </a:lnTo>
                  <a:lnTo>
                    <a:pt x="0" y="522"/>
                  </a:lnTo>
                  <a:lnTo>
                    <a:pt x="0" y="527"/>
                  </a:lnTo>
                  <a:lnTo>
                    <a:pt x="1" y="531"/>
                  </a:lnTo>
                  <a:lnTo>
                    <a:pt x="3" y="534"/>
                  </a:lnTo>
                  <a:lnTo>
                    <a:pt x="5" y="538"/>
                  </a:lnTo>
                  <a:lnTo>
                    <a:pt x="11" y="541"/>
                  </a:lnTo>
                  <a:lnTo>
                    <a:pt x="17" y="543"/>
                  </a:lnTo>
                  <a:lnTo>
                    <a:pt x="25" y="545"/>
                  </a:lnTo>
                  <a:lnTo>
                    <a:pt x="33" y="546"/>
                  </a:lnTo>
                  <a:lnTo>
                    <a:pt x="40" y="549"/>
                  </a:lnTo>
                  <a:lnTo>
                    <a:pt x="48" y="551"/>
                  </a:lnTo>
                  <a:lnTo>
                    <a:pt x="56" y="557"/>
                  </a:lnTo>
                  <a:lnTo>
                    <a:pt x="61" y="563"/>
                  </a:lnTo>
                  <a:lnTo>
                    <a:pt x="64" y="570"/>
                  </a:lnTo>
                  <a:lnTo>
                    <a:pt x="67" y="578"/>
                  </a:lnTo>
                  <a:lnTo>
                    <a:pt x="69" y="594"/>
                  </a:lnTo>
                  <a:lnTo>
                    <a:pt x="72" y="613"/>
                  </a:lnTo>
                  <a:lnTo>
                    <a:pt x="73" y="617"/>
                  </a:lnTo>
                  <a:lnTo>
                    <a:pt x="76" y="621"/>
                  </a:lnTo>
                  <a:lnTo>
                    <a:pt x="80" y="625"/>
                  </a:lnTo>
                  <a:lnTo>
                    <a:pt x="85" y="627"/>
                  </a:lnTo>
                  <a:lnTo>
                    <a:pt x="97" y="634"/>
                  </a:lnTo>
                  <a:lnTo>
                    <a:pt x="111" y="639"/>
                  </a:lnTo>
                  <a:lnTo>
                    <a:pt x="127" y="643"/>
                  </a:lnTo>
                  <a:lnTo>
                    <a:pt x="141" y="646"/>
                  </a:lnTo>
                  <a:lnTo>
                    <a:pt x="156" y="647"/>
                  </a:lnTo>
                  <a:lnTo>
                    <a:pt x="168" y="648"/>
                  </a:lnTo>
                  <a:lnTo>
                    <a:pt x="175" y="647"/>
                  </a:lnTo>
                  <a:lnTo>
                    <a:pt x="180" y="646"/>
                  </a:lnTo>
                  <a:lnTo>
                    <a:pt x="184" y="643"/>
                  </a:lnTo>
                  <a:lnTo>
                    <a:pt x="187" y="639"/>
                  </a:lnTo>
                  <a:lnTo>
                    <a:pt x="188" y="635"/>
                  </a:lnTo>
                  <a:lnTo>
                    <a:pt x="189" y="630"/>
                  </a:lnTo>
                  <a:lnTo>
                    <a:pt x="191" y="623"/>
                  </a:lnTo>
                  <a:lnTo>
                    <a:pt x="191" y="617"/>
                  </a:lnTo>
                  <a:lnTo>
                    <a:pt x="189" y="590"/>
                  </a:lnTo>
                  <a:lnTo>
                    <a:pt x="187" y="563"/>
                  </a:lnTo>
                  <a:lnTo>
                    <a:pt x="203" y="569"/>
                  </a:lnTo>
                  <a:lnTo>
                    <a:pt x="216" y="575"/>
                  </a:lnTo>
                  <a:lnTo>
                    <a:pt x="221" y="578"/>
                  </a:lnTo>
                  <a:lnTo>
                    <a:pt x="228" y="579"/>
                  </a:lnTo>
                  <a:lnTo>
                    <a:pt x="235" y="582"/>
                  </a:lnTo>
                  <a:lnTo>
                    <a:pt x="241" y="582"/>
                  </a:lnTo>
                  <a:lnTo>
                    <a:pt x="241" y="571"/>
                  </a:lnTo>
                  <a:lnTo>
                    <a:pt x="240" y="561"/>
                  </a:lnTo>
                  <a:lnTo>
                    <a:pt x="237" y="550"/>
                  </a:lnTo>
                  <a:lnTo>
                    <a:pt x="235" y="541"/>
                  </a:lnTo>
                  <a:lnTo>
                    <a:pt x="232" y="533"/>
                  </a:lnTo>
                  <a:lnTo>
                    <a:pt x="229" y="525"/>
                  </a:lnTo>
                  <a:lnTo>
                    <a:pt x="228" y="517"/>
                  </a:lnTo>
                  <a:lnTo>
                    <a:pt x="228" y="510"/>
                  </a:lnTo>
                  <a:lnTo>
                    <a:pt x="237" y="523"/>
                  </a:lnTo>
                  <a:lnTo>
                    <a:pt x="248" y="538"/>
                  </a:lnTo>
                  <a:lnTo>
                    <a:pt x="253" y="543"/>
                  </a:lnTo>
                  <a:lnTo>
                    <a:pt x="259" y="547"/>
                  </a:lnTo>
                  <a:lnTo>
                    <a:pt x="264" y="551"/>
                  </a:lnTo>
                  <a:lnTo>
                    <a:pt x="271" y="551"/>
                  </a:lnTo>
                  <a:lnTo>
                    <a:pt x="279" y="551"/>
                  </a:lnTo>
                  <a:lnTo>
                    <a:pt x="285" y="547"/>
                  </a:lnTo>
                  <a:lnTo>
                    <a:pt x="289" y="543"/>
                  </a:lnTo>
                  <a:lnTo>
                    <a:pt x="292" y="538"/>
                  </a:lnTo>
                  <a:lnTo>
                    <a:pt x="295" y="526"/>
                  </a:lnTo>
                  <a:lnTo>
                    <a:pt x="295" y="515"/>
                  </a:lnTo>
                  <a:lnTo>
                    <a:pt x="295" y="506"/>
                  </a:lnTo>
                  <a:lnTo>
                    <a:pt x="292" y="498"/>
                  </a:lnTo>
                  <a:lnTo>
                    <a:pt x="291" y="491"/>
                  </a:lnTo>
                  <a:lnTo>
                    <a:pt x="288" y="487"/>
                  </a:lnTo>
                  <a:lnTo>
                    <a:pt x="287" y="483"/>
                  </a:lnTo>
                  <a:lnTo>
                    <a:pt x="287" y="478"/>
                  </a:lnTo>
                  <a:lnTo>
                    <a:pt x="289" y="474"/>
                  </a:lnTo>
                  <a:lnTo>
                    <a:pt x="295" y="467"/>
                  </a:lnTo>
                  <a:lnTo>
                    <a:pt x="301" y="477"/>
                  </a:lnTo>
                  <a:lnTo>
                    <a:pt x="309" y="487"/>
                  </a:lnTo>
                  <a:lnTo>
                    <a:pt x="319" y="494"/>
                  </a:lnTo>
                  <a:lnTo>
                    <a:pt x="325" y="498"/>
                  </a:lnTo>
                  <a:lnTo>
                    <a:pt x="331" y="497"/>
                  </a:lnTo>
                  <a:lnTo>
                    <a:pt x="336" y="494"/>
                  </a:lnTo>
                  <a:lnTo>
                    <a:pt x="341" y="490"/>
                  </a:lnTo>
                  <a:lnTo>
                    <a:pt x="348" y="485"/>
                  </a:lnTo>
                  <a:lnTo>
                    <a:pt x="359" y="470"/>
                  </a:lnTo>
                  <a:lnTo>
                    <a:pt x="369" y="454"/>
                  </a:lnTo>
                  <a:lnTo>
                    <a:pt x="379" y="437"/>
                  </a:lnTo>
                  <a:lnTo>
                    <a:pt x="388" y="422"/>
                  </a:lnTo>
                  <a:lnTo>
                    <a:pt x="396" y="409"/>
                  </a:lnTo>
                  <a:lnTo>
                    <a:pt x="404" y="401"/>
                  </a:lnTo>
                  <a:lnTo>
                    <a:pt x="412" y="410"/>
                  </a:lnTo>
                  <a:lnTo>
                    <a:pt x="419" y="418"/>
                  </a:lnTo>
                  <a:lnTo>
                    <a:pt x="423" y="421"/>
                  </a:lnTo>
                  <a:lnTo>
                    <a:pt x="428" y="423"/>
                  </a:lnTo>
                  <a:lnTo>
                    <a:pt x="433" y="425"/>
                  </a:lnTo>
                  <a:lnTo>
                    <a:pt x="440" y="425"/>
                  </a:lnTo>
                  <a:lnTo>
                    <a:pt x="445" y="423"/>
                  </a:lnTo>
                  <a:lnTo>
                    <a:pt x="449" y="421"/>
                  </a:lnTo>
                  <a:lnTo>
                    <a:pt x="452" y="415"/>
                  </a:lnTo>
                  <a:lnTo>
                    <a:pt x="455" y="410"/>
                  </a:lnTo>
                  <a:lnTo>
                    <a:pt x="457" y="405"/>
                  </a:lnTo>
                  <a:lnTo>
                    <a:pt x="460" y="399"/>
                  </a:lnTo>
                  <a:lnTo>
                    <a:pt x="464" y="397"/>
                  </a:lnTo>
                  <a:lnTo>
                    <a:pt x="469" y="395"/>
                  </a:lnTo>
                  <a:lnTo>
                    <a:pt x="485" y="395"/>
                  </a:lnTo>
                  <a:lnTo>
                    <a:pt x="511" y="394"/>
                  </a:lnTo>
                  <a:lnTo>
                    <a:pt x="524" y="393"/>
                  </a:lnTo>
                  <a:lnTo>
                    <a:pt x="537" y="390"/>
                  </a:lnTo>
                  <a:lnTo>
                    <a:pt x="549" y="387"/>
                  </a:lnTo>
                  <a:lnTo>
                    <a:pt x="560" y="383"/>
                  </a:lnTo>
                  <a:lnTo>
                    <a:pt x="565" y="378"/>
                  </a:lnTo>
                  <a:lnTo>
                    <a:pt x="569" y="371"/>
                  </a:lnTo>
                  <a:lnTo>
                    <a:pt x="570" y="365"/>
                  </a:lnTo>
                  <a:lnTo>
                    <a:pt x="573" y="357"/>
                  </a:lnTo>
                  <a:lnTo>
                    <a:pt x="574" y="350"/>
                  </a:lnTo>
                  <a:lnTo>
                    <a:pt x="577" y="343"/>
                  </a:lnTo>
                  <a:lnTo>
                    <a:pt x="580" y="341"/>
                  </a:lnTo>
                  <a:lnTo>
                    <a:pt x="582" y="338"/>
                  </a:lnTo>
                  <a:lnTo>
                    <a:pt x="585" y="337"/>
                  </a:lnTo>
                  <a:lnTo>
                    <a:pt x="590" y="335"/>
                  </a:lnTo>
                  <a:lnTo>
                    <a:pt x="622" y="321"/>
                  </a:lnTo>
                  <a:lnTo>
                    <a:pt x="652" y="310"/>
                  </a:lnTo>
                  <a:lnTo>
                    <a:pt x="680" y="302"/>
                  </a:lnTo>
                  <a:lnTo>
                    <a:pt x="708" y="295"/>
                  </a:lnTo>
                  <a:lnTo>
                    <a:pt x="738" y="289"/>
                  </a:lnTo>
                  <a:lnTo>
                    <a:pt x="770" y="283"/>
                  </a:lnTo>
                  <a:lnTo>
                    <a:pt x="806" y="277"/>
                  </a:lnTo>
                  <a:lnTo>
                    <a:pt x="849" y="269"/>
                  </a:lnTo>
                  <a:lnTo>
                    <a:pt x="1048" y="269"/>
                  </a:lnTo>
                  <a:lnTo>
                    <a:pt x="1080" y="255"/>
                  </a:lnTo>
                  <a:lnTo>
                    <a:pt x="1114" y="242"/>
                  </a:lnTo>
                  <a:lnTo>
                    <a:pt x="1132" y="235"/>
                  </a:lnTo>
                  <a:lnTo>
                    <a:pt x="1148" y="227"/>
                  </a:lnTo>
                  <a:lnTo>
                    <a:pt x="1164" y="218"/>
                  </a:lnTo>
                  <a:lnTo>
                    <a:pt x="1178" y="209"/>
                  </a:lnTo>
                  <a:lnTo>
                    <a:pt x="1193" y="199"/>
                  </a:lnTo>
                  <a:lnTo>
                    <a:pt x="1206" y="187"/>
                  </a:lnTo>
                  <a:lnTo>
                    <a:pt x="1217" y="174"/>
                  </a:lnTo>
                  <a:lnTo>
                    <a:pt x="1228" y="159"/>
                  </a:lnTo>
                  <a:lnTo>
                    <a:pt x="1236" y="143"/>
                  </a:lnTo>
                  <a:lnTo>
                    <a:pt x="1241" y="125"/>
                  </a:lnTo>
                  <a:lnTo>
                    <a:pt x="1244" y="115"/>
                  </a:lnTo>
                  <a:lnTo>
                    <a:pt x="1245" y="105"/>
                  </a:lnTo>
                  <a:lnTo>
                    <a:pt x="1246" y="94"/>
                  </a:lnTo>
                  <a:lnTo>
                    <a:pt x="1246" y="82"/>
                  </a:lnTo>
                  <a:lnTo>
                    <a:pt x="1246" y="74"/>
                  </a:lnTo>
                  <a:lnTo>
                    <a:pt x="1245" y="67"/>
                  </a:lnTo>
                  <a:lnTo>
                    <a:pt x="1244" y="61"/>
                  </a:lnTo>
                  <a:lnTo>
                    <a:pt x="1241" y="54"/>
                  </a:lnTo>
                  <a:lnTo>
                    <a:pt x="1236" y="42"/>
                  </a:lnTo>
                  <a:lnTo>
                    <a:pt x="1228" y="33"/>
                  </a:lnTo>
                  <a:lnTo>
                    <a:pt x="1218" y="24"/>
                  </a:lnTo>
                  <a:lnTo>
                    <a:pt x="1208" y="17"/>
                  </a:lnTo>
                  <a:lnTo>
                    <a:pt x="1197" y="12"/>
                  </a:lnTo>
                  <a:lnTo>
                    <a:pt x="1186" y="6"/>
                  </a:lnTo>
                  <a:lnTo>
                    <a:pt x="1174" y="4"/>
                  </a:lnTo>
                  <a:lnTo>
                    <a:pt x="1164" y="1"/>
                  </a:lnTo>
                  <a:lnTo>
                    <a:pt x="1154" y="0"/>
                  </a:lnTo>
                  <a:lnTo>
                    <a:pt x="1145" y="0"/>
                  </a:lnTo>
                  <a:lnTo>
                    <a:pt x="1137" y="0"/>
                  </a:lnTo>
                  <a:lnTo>
                    <a:pt x="1132" y="1"/>
                  </a:lnTo>
                  <a:lnTo>
                    <a:pt x="1128" y="2"/>
                  </a:lnTo>
                  <a:lnTo>
                    <a:pt x="1126" y="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2648744" y="3028157"/>
              <a:ext cx="496888" cy="449263"/>
            </a:xfrm>
            <a:custGeom>
              <a:avLst/>
              <a:gdLst>
                <a:gd name="T0" fmla="*/ 423 w 1023"/>
                <a:gd name="T1" fmla="*/ 18 h 926"/>
                <a:gd name="T2" fmla="*/ 322 w 1023"/>
                <a:gd name="T3" fmla="*/ 40 h 926"/>
                <a:gd name="T4" fmla="*/ 294 w 1023"/>
                <a:gd name="T5" fmla="*/ 156 h 926"/>
                <a:gd name="T6" fmla="*/ 314 w 1023"/>
                <a:gd name="T7" fmla="*/ 226 h 926"/>
                <a:gd name="T8" fmla="*/ 353 w 1023"/>
                <a:gd name="T9" fmla="*/ 289 h 926"/>
                <a:gd name="T10" fmla="*/ 347 w 1023"/>
                <a:gd name="T11" fmla="*/ 340 h 926"/>
                <a:gd name="T12" fmla="*/ 323 w 1023"/>
                <a:gd name="T13" fmla="*/ 370 h 926"/>
                <a:gd name="T14" fmla="*/ 306 w 1023"/>
                <a:gd name="T15" fmla="*/ 346 h 926"/>
                <a:gd name="T16" fmla="*/ 285 w 1023"/>
                <a:gd name="T17" fmla="*/ 253 h 926"/>
                <a:gd name="T18" fmla="*/ 225 w 1023"/>
                <a:gd name="T19" fmla="*/ 216 h 926"/>
                <a:gd name="T20" fmla="*/ 174 w 1023"/>
                <a:gd name="T21" fmla="*/ 198 h 926"/>
                <a:gd name="T22" fmla="*/ 126 w 1023"/>
                <a:gd name="T23" fmla="*/ 173 h 926"/>
                <a:gd name="T24" fmla="*/ 92 w 1023"/>
                <a:gd name="T25" fmla="*/ 194 h 926"/>
                <a:gd name="T26" fmla="*/ 78 w 1023"/>
                <a:gd name="T27" fmla="*/ 252 h 926"/>
                <a:gd name="T28" fmla="*/ 12 w 1023"/>
                <a:gd name="T29" fmla="*/ 260 h 926"/>
                <a:gd name="T30" fmla="*/ 0 w 1023"/>
                <a:gd name="T31" fmla="*/ 306 h 926"/>
                <a:gd name="T32" fmla="*/ 13 w 1023"/>
                <a:gd name="T33" fmla="*/ 358 h 926"/>
                <a:gd name="T34" fmla="*/ 40 w 1023"/>
                <a:gd name="T35" fmla="*/ 408 h 926"/>
                <a:gd name="T36" fmla="*/ 36 w 1023"/>
                <a:gd name="T37" fmla="*/ 462 h 926"/>
                <a:gd name="T38" fmla="*/ 24 w 1023"/>
                <a:gd name="T39" fmla="*/ 517 h 926"/>
                <a:gd name="T40" fmla="*/ 37 w 1023"/>
                <a:gd name="T41" fmla="*/ 579 h 926"/>
                <a:gd name="T42" fmla="*/ 57 w 1023"/>
                <a:gd name="T43" fmla="*/ 582 h 926"/>
                <a:gd name="T44" fmla="*/ 84 w 1023"/>
                <a:gd name="T45" fmla="*/ 558 h 926"/>
                <a:gd name="T46" fmla="*/ 118 w 1023"/>
                <a:gd name="T47" fmla="*/ 551 h 926"/>
                <a:gd name="T48" fmla="*/ 134 w 1023"/>
                <a:gd name="T49" fmla="*/ 574 h 926"/>
                <a:gd name="T50" fmla="*/ 193 w 1023"/>
                <a:gd name="T51" fmla="*/ 581 h 926"/>
                <a:gd name="T52" fmla="*/ 259 w 1023"/>
                <a:gd name="T53" fmla="*/ 590 h 926"/>
                <a:gd name="T54" fmla="*/ 307 w 1023"/>
                <a:gd name="T55" fmla="*/ 613 h 926"/>
                <a:gd name="T56" fmla="*/ 335 w 1023"/>
                <a:gd name="T57" fmla="*/ 601 h 926"/>
                <a:gd name="T58" fmla="*/ 363 w 1023"/>
                <a:gd name="T59" fmla="*/ 597 h 926"/>
                <a:gd name="T60" fmla="*/ 395 w 1023"/>
                <a:gd name="T61" fmla="*/ 622 h 926"/>
                <a:gd name="T62" fmla="*/ 407 w 1023"/>
                <a:gd name="T63" fmla="*/ 674 h 926"/>
                <a:gd name="T64" fmla="*/ 430 w 1023"/>
                <a:gd name="T65" fmla="*/ 707 h 926"/>
                <a:gd name="T66" fmla="*/ 458 w 1023"/>
                <a:gd name="T67" fmla="*/ 707 h 926"/>
                <a:gd name="T68" fmla="*/ 470 w 1023"/>
                <a:gd name="T69" fmla="*/ 706 h 926"/>
                <a:gd name="T70" fmla="*/ 497 w 1023"/>
                <a:gd name="T71" fmla="*/ 721 h 926"/>
                <a:gd name="T72" fmla="*/ 517 w 1023"/>
                <a:gd name="T73" fmla="*/ 786 h 926"/>
                <a:gd name="T74" fmla="*/ 543 w 1023"/>
                <a:gd name="T75" fmla="*/ 878 h 926"/>
                <a:gd name="T76" fmla="*/ 586 w 1023"/>
                <a:gd name="T77" fmla="*/ 914 h 926"/>
                <a:gd name="T78" fmla="*/ 674 w 1023"/>
                <a:gd name="T79" fmla="*/ 926 h 926"/>
                <a:gd name="T80" fmla="*/ 741 w 1023"/>
                <a:gd name="T81" fmla="*/ 895 h 926"/>
                <a:gd name="T82" fmla="*/ 773 w 1023"/>
                <a:gd name="T83" fmla="*/ 857 h 926"/>
                <a:gd name="T84" fmla="*/ 765 w 1023"/>
                <a:gd name="T85" fmla="*/ 809 h 926"/>
                <a:gd name="T86" fmla="*/ 777 w 1023"/>
                <a:gd name="T87" fmla="*/ 775 h 926"/>
                <a:gd name="T88" fmla="*/ 859 w 1023"/>
                <a:gd name="T89" fmla="*/ 713 h 926"/>
                <a:gd name="T90" fmla="*/ 1023 w 1023"/>
                <a:gd name="T91" fmla="*/ 625 h 926"/>
                <a:gd name="T92" fmla="*/ 959 w 1023"/>
                <a:gd name="T93" fmla="*/ 557 h 926"/>
                <a:gd name="T94" fmla="*/ 873 w 1023"/>
                <a:gd name="T95" fmla="*/ 457 h 926"/>
                <a:gd name="T96" fmla="*/ 841 w 1023"/>
                <a:gd name="T97" fmla="*/ 490 h 926"/>
                <a:gd name="T98" fmla="*/ 831 w 1023"/>
                <a:gd name="T99" fmla="*/ 505 h 926"/>
                <a:gd name="T100" fmla="*/ 714 w 1023"/>
                <a:gd name="T101" fmla="*/ 477 h 926"/>
                <a:gd name="T102" fmla="*/ 661 w 1023"/>
                <a:gd name="T103" fmla="*/ 440 h 926"/>
                <a:gd name="T104" fmla="*/ 637 w 1023"/>
                <a:gd name="T105" fmla="*/ 369 h 926"/>
                <a:gd name="T106" fmla="*/ 614 w 1023"/>
                <a:gd name="T107" fmla="*/ 282 h 926"/>
                <a:gd name="T108" fmla="*/ 554 w 1023"/>
                <a:gd name="T109" fmla="*/ 150 h 926"/>
                <a:gd name="T110" fmla="*/ 531 w 1023"/>
                <a:gd name="T111" fmla="*/ 61 h 9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23"/>
                <a:gd name="T169" fmla="*/ 0 h 926"/>
                <a:gd name="T170" fmla="*/ 1023 w 1023"/>
                <a:gd name="T171" fmla="*/ 926 h 9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23" h="926">
                  <a:moveTo>
                    <a:pt x="523" y="24"/>
                  </a:moveTo>
                  <a:lnTo>
                    <a:pt x="497" y="22"/>
                  </a:lnTo>
                  <a:lnTo>
                    <a:pt x="471" y="22"/>
                  </a:lnTo>
                  <a:lnTo>
                    <a:pt x="447" y="21"/>
                  </a:lnTo>
                  <a:lnTo>
                    <a:pt x="423" y="18"/>
                  </a:lnTo>
                  <a:lnTo>
                    <a:pt x="401" y="14"/>
                  </a:lnTo>
                  <a:lnTo>
                    <a:pt x="379" y="10"/>
                  </a:lnTo>
                  <a:lnTo>
                    <a:pt x="358" y="5"/>
                  </a:lnTo>
                  <a:lnTo>
                    <a:pt x="337" y="0"/>
                  </a:lnTo>
                  <a:lnTo>
                    <a:pt x="322" y="40"/>
                  </a:lnTo>
                  <a:lnTo>
                    <a:pt x="309" y="80"/>
                  </a:lnTo>
                  <a:lnTo>
                    <a:pt x="303" y="100"/>
                  </a:lnTo>
                  <a:lnTo>
                    <a:pt x="299" y="118"/>
                  </a:lnTo>
                  <a:lnTo>
                    <a:pt x="295" y="137"/>
                  </a:lnTo>
                  <a:lnTo>
                    <a:pt x="294" y="156"/>
                  </a:lnTo>
                  <a:lnTo>
                    <a:pt x="293" y="170"/>
                  </a:lnTo>
                  <a:lnTo>
                    <a:pt x="294" y="182"/>
                  </a:lnTo>
                  <a:lnTo>
                    <a:pt x="297" y="194"/>
                  </a:lnTo>
                  <a:lnTo>
                    <a:pt x="301" y="205"/>
                  </a:lnTo>
                  <a:lnTo>
                    <a:pt x="314" y="226"/>
                  </a:lnTo>
                  <a:lnTo>
                    <a:pt x="330" y="245"/>
                  </a:lnTo>
                  <a:lnTo>
                    <a:pt x="338" y="256"/>
                  </a:lnTo>
                  <a:lnTo>
                    <a:pt x="343" y="266"/>
                  </a:lnTo>
                  <a:lnTo>
                    <a:pt x="350" y="277"/>
                  </a:lnTo>
                  <a:lnTo>
                    <a:pt x="353" y="289"/>
                  </a:lnTo>
                  <a:lnTo>
                    <a:pt x="355" y="302"/>
                  </a:lnTo>
                  <a:lnTo>
                    <a:pt x="354" y="316"/>
                  </a:lnTo>
                  <a:lnTo>
                    <a:pt x="353" y="324"/>
                  </a:lnTo>
                  <a:lnTo>
                    <a:pt x="350" y="332"/>
                  </a:lnTo>
                  <a:lnTo>
                    <a:pt x="347" y="340"/>
                  </a:lnTo>
                  <a:lnTo>
                    <a:pt x="343" y="349"/>
                  </a:lnTo>
                  <a:lnTo>
                    <a:pt x="335" y="361"/>
                  </a:lnTo>
                  <a:lnTo>
                    <a:pt x="329" y="368"/>
                  </a:lnTo>
                  <a:lnTo>
                    <a:pt x="326" y="369"/>
                  </a:lnTo>
                  <a:lnTo>
                    <a:pt x="323" y="370"/>
                  </a:lnTo>
                  <a:lnTo>
                    <a:pt x="321" y="370"/>
                  </a:lnTo>
                  <a:lnTo>
                    <a:pt x="318" y="369"/>
                  </a:lnTo>
                  <a:lnTo>
                    <a:pt x="314" y="364"/>
                  </a:lnTo>
                  <a:lnTo>
                    <a:pt x="310" y="356"/>
                  </a:lnTo>
                  <a:lnTo>
                    <a:pt x="306" y="346"/>
                  </a:lnTo>
                  <a:lnTo>
                    <a:pt x="303" y="334"/>
                  </a:lnTo>
                  <a:lnTo>
                    <a:pt x="297" y="306"/>
                  </a:lnTo>
                  <a:lnTo>
                    <a:pt x="291" y="278"/>
                  </a:lnTo>
                  <a:lnTo>
                    <a:pt x="287" y="265"/>
                  </a:lnTo>
                  <a:lnTo>
                    <a:pt x="285" y="253"/>
                  </a:lnTo>
                  <a:lnTo>
                    <a:pt x="281" y="242"/>
                  </a:lnTo>
                  <a:lnTo>
                    <a:pt x="277" y="234"/>
                  </a:lnTo>
                  <a:lnTo>
                    <a:pt x="257" y="226"/>
                  </a:lnTo>
                  <a:lnTo>
                    <a:pt x="241" y="220"/>
                  </a:lnTo>
                  <a:lnTo>
                    <a:pt x="225" y="216"/>
                  </a:lnTo>
                  <a:lnTo>
                    <a:pt x="211" y="212"/>
                  </a:lnTo>
                  <a:lnTo>
                    <a:pt x="201" y="208"/>
                  </a:lnTo>
                  <a:lnTo>
                    <a:pt x="190" y="205"/>
                  </a:lnTo>
                  <a:lnTo>
                    <a:pt x="182" y="202"/>
                  </a:lnTo>
                  <a:lnTo>
                    <a:pt x="174" y="198"/>
                  </a:lnTo>
                  <a:lnTo>
                    <a:pt x="162" y="188"/>
                  </a:lnTo>
                  <a:lnTo>
                    <a:pt x="152" y="181"/>
                  </a:lnTo>
                  <a:lnTo>
                    <a:pt x="142" y="177"/>
                  </a:lnTo>
                  <a:lnTo>
                    <a:pt x="134" y="174"/>
                  </a:lnTo>
                  <a:lnTo>
                    <a:pt x="126" y="173"/>
                  </a:lnTo>
                  <a:lnTo>
                    <a:pt x="120" y="174"/>
                  </a:lnTo>
                  <a:lnTo>
                    <a:pt x="113" y="177"/>
                  </a:lnTo>
                  <a:lnTo>
                    <a:pt x="108" y="180"/>
                  </a:lnTo>
                  <a:lnTo>
                    <a:pt x="100" y="188"/>
                  </a:lnTo>
                  <a:lnTo>
                    <a:pt x="92" y="194"/>
                  </a:lnTo>
                  <a:lnTo>
                    <a:pt x="88" y="197"/>
                  </a:lnTo>
                  <a:lnTo>
                    <a:pt x="85" y="198"/>
                  </a:lnTo>
                  <a:lnTo>
                    <a:pt x="81" y="200"/>
                  </a:lnTo>
                  <a:lnTo>
                    <a:pt x="78" y="198"/>
                  </a:lnTo>
                  <a:lnTo>
                    <a:pt x="78" y="252"/>
                  </a:lnTo>
                  <a:lnTo>
                    <a:pt x="57" y="252"/>
                  </a:lnTo>
                  <a:lnTo>
                    <a:pt x="41" y="252"/>
                  </a:lnTo>
                  <a:lnTo>
                    <a:pt x="26" y="253"/>
                  </a:lnTo>
                  <a:lnTo>
                    <a:pt x="17" y="257"/>
                  </a:lnTo>
                  <a:lnTo>
                    <a:pt x="12" y="260"/>
                  </a:lnTo>
                  <a:lnTo>
                    <a:pt x="9" y="262"/>
                  </a:lnTo>
                  <a:lnTo>
                    <a:pt x="6" y="268"/>
                  </a:lnTo>
                  <a:lnTo>
                    <a:pt x="4" y="273"/>
                  </a:lnTo>
                  <a:lnTo>
                    <a:pt x="1" y="286"/>
                  </a:lnTo>
                  <a:lnTo>
                    <a:pt x="0" y="306"/>
                  </a:lnTo>
                  <a:lnTo>
                    <a:pt x="0" y="318"/>
                  </a:lnTo>
                  <a:lnTo>
                    <a:pt x="1" y="328"/>
                  </a:lnTo>
                  <a:lnTo>
                    <a:pt x="4" y="337"/>
                  </a:lnTo>
                  <a:lnTo>
                    <a:pt x="6" y="345"/>
                  </a:lnTo>
                  <a:lnTo>
                    <a:pt x="13" y="358"/>
                  </a:lnTo>
                  <a:lnTo>
                    <a:pt x="21" y="369"/>
                  </a:lnTo>
                  <a:lnTo>
                    <a:pt x="29" y="380"/>
                  </a:lnTo>
                  <a:lnTo>
                    <a:pt x="36" y="392"/>
                  </a:lnTo>
                  <a:lnTo>
                    <a:pt x="38" y="400"/>
                  </a:lnTo>
                  <a:lnTo>
                    <a:pt x="40" y="408"/>
                  </a:lnTo>
                  <a:lnTo>
                    <a:pt x="41" y="416"/>
                  </a:lnTo>
                  <a:lnTo>
                    <a:pt x="42" y="426"/>
                  </a:lnTo>
                  <a:lnTo>
                    <a:pt x="41" y="440"/>
                  </a:lnTo>
                  <a:lnTo>
                    <a:pt x="40" y="452"/>
                  </a:lnTo>
                  <a:lnTo>
                    <a:pt x="36" y="462"/>
                  </a:lnTo>
                  <a:lnTo>
                    <a:pt x="33" y="472"/>
                  </a:lnTo>
                  <a:lnTo>
                    <a:pt x="29" y="482"/>
                  </a:lnTo>
                  <a:lnTo>
                    <a:pt x="26" y="493"/>
                  </a:lnTo>
                  <a:lnTo>
                    <a:pt x="25" y="505"/>
                  </a:lnTo>
                  <a:lnTo>
                    <a:pt x="24" y="517"/>
                  </a:lnTo>
                  <a:lnTo>
                    <a:pt x="24" y="539"/>
                  </a:lnTo>
                  <a:lnTo>
                    <a:pt x="26" y="561"/>
                  </a:lnTo>
                  <a:lnTo>
                    <a:pt x="30" y="570"/>
                  </a:lnTo>
                  <a:lnTo>
                    <a:pt x="34" y="577"/>
                  </a:lnTo>
                  <a:lnTo>
                    <a:pt x="37" y="579"/>
                  </a:lnTo>
                  <a:lnTo>
                    <a:pt x="40" y="582"/>
                  </a:lnTo>
                  <a:lnTo>
                    <a:pt x="44" y="583"/>
                  </a:lnTo>
                  <a:lnTo>
                    <a:pt x="48" y="583"/>
                  </a:lnTo>
                  <a:lnTo>
                    <a:pt x="53" y="583"/>
                  </a:lnTo>
                  <a:lnTo>
                    <a:pt x="57" y="582"/>
                  </a:lnTo>
                  <a:lnTo>
                    <a:pt x="61" y="579"/>
                  </a:lnTo>
                  <a:lnTo>
                    <a:pt x="64" y="578"/>
                  </a:lnTo>
                  <a:lnTo>
                    <a:pt x="70" y="571"/>
                  </a:lnTo>
                  <a:lnTo>
                    <a:pt x="77" y="565"/>
                  </a:lnTo>
                  <a:lnTo>
                    <a:pt x="84" y="558"/>
                  </a:lnTo>
                  <a:lnTo>
                    <a:pt x="89" y="553"/>
                  </a:lnTo>
                  <a:lnTo>
                    <a:pt x="96" y="549"/>
                  </a:lnTo>
                  <a:lnTo>
                    <a:pt x="102" y="547"/>
                  </a:lnTo>
                  <a:lnTo>
                    <a:pt x="112" y="549"/>
                  </a:lnTo>
                  <a:lnTo>
                    <a:pt x="118" y="551"/>
                  </a:lnTo>
                  <a:lnTo>
                    <a:pt x="124" y="555"/>
                  </a:lnTo>
                  <a:lnTo>
                    <a:pt x="128" y="559"/>
                  </a:lnTo>
                  <a:lnTo>
                    <a:pt x="129" y="565"/>
                  </a:lnTo>
                  <a:lnTo>
                    <a:pt x="132" y="570"/>
                  </a:lnTo>
                  <a:lnTo>
                    <a:pt x="134" y="574"/>
                  </a:lnTo>
                  <a:lnTo>
                    <a:pt x="138" y="577"/>
                  </a:lnTo>
                  <a:lnTo>
                    <a:pt x="152" y="581"/>
                  </a:lnTo>
                  <a:lnTo>
                    <a:pt x="165" y="582"/>
                  </a:lnTo>
                  <a:lnTo>
                    <a:pt x="178" y="581"/>
                  </a:lnTo>
                  <a:lnTo>
                    <a:pt x="193" y="581"/>
                  </a:lnTo>
                  <a:lnTo>
                    <a:pt x="206" y="579"/>
                  </a:lnTo>
                  <a:lnTo>
                    <a:pt x="219" y="579"/>
                  </a:lnTo>
                  <a:lnTo>
                    <a:pt x="233" y="579"/>
                  </a:lnTo>
                  <a:lnTo>
                    <a:pt x="246" y="583"/>
                  </a:lnTo>
                  <a:lnTo>
                    <a:pt x="259" y="590"/>
                  </a:lnTo>
                  <a:lnTo>
                    <a:pt x="273" y="601"/>
                  </a:lnTo>
                  <a:lnTo>
                    <a:pt x="279" y="605"/>
                  </a:lnTo>
                  <a:lnTo>
                    <a:pt x="287" y="610"/>
                  </a:lnTo>
                  <a:lnTo>
                    <a:pt x="297" y="613"/>
                  </a:lnTo>
                  <a:lnTo>
                    <a:pt x="307" y="613"/>
                  </a:lnTo>
                  <a:lnTo>
                    <a:pt x="313" y="613"/>
                  </a:lnTo>
                  <a:lnTo>
                    <a:pt x="319" y="610"/>
                  </a:lnTo>
                  <a:lnTo>
                    <a:pt x="325" y="607"/>
                  </a:lnTo>
                  <a:lnTo>
                    <a:pt x="330" y="605"/>
                  </a:lnTo>
                  <a:lnTo>
                    <a:pt x="335" y="601"/>
                  </a:lnTo>
                  <a:lnTo>
                    <a:pt x="339" y="598"/>
                  </a:lnTo>
                  <a:lnTo>
                    <a:pt x="345" y="595"/>
                  </a:lnTo>
                  <a:lnTo>
                    <a:pt x="349" y="595"/>
                  </a:lnTo>
                  <a:lnTo>
                    <a:pt x="357" y="595"/>
                  </a:lnTo>
                  <a:lnTo>
                    <a:pt x="363" y="597"/>
                  </a:lnTo>
                  <a:lnTo>
                    <a:pt x="369" y="598"/>
                  </a:lnTo>
                  <a:lnTo>
                    <a:pt x="374" y="601"/>
                  </a:lnTo>
                  <a:lnTo>
                    <a:pt x="383" y="606"/>
                  </a:lnTo>
                  <a:lnTo>
                    <a:pt x="390" y="613"/>
                  </a:lnTo>
                  <a:lnTo>
                    <a:pt x="395" y="622"/>
                  </a:lnTo>
                  <a:lnTo>
                    <a:pt x="399" y="631"/>
                  </a:lnTo>
                  <a:lnTo>
                    <a:pt x="402" y="642"/>
                  </a:lnTo>
                  <a:lnTo>
                    <a:pt x="403" y="653"/>
                  </a:lnTo>
                  <a:lnTo>
                    <a:pt x="406" y="663"/>
                  </a:lnTo>
                  <a:lnTo>
                    <a:pt x="407" y="674"/>
                  </a:lnTo>
                  <a:lnTo>
                    <a:pt x="410" y="683"/>
                  </a:lnTo>
                  <a:lnTo>
                    <a:pt x="414" y="691"/>
                  </a:lnTo>
                  <a:lnTo>
                    <a:pt x="419" y="699"/>
                  </a:lnTo>
                  <a:lnTo>
                    <a:pt x="426" y="705"/>
                  </a:lnTo>
                  <a:lnTo>
                    <a:pt x="430" y="707"/>
                  </a:lnTo>
                  <a:lnTo>
                    <a:pt x="434" y="709"/>
                  </a:lnTo>
                  <a:lnTo>
                    <a:pt x="439" y="709"/>
                  </a:lnTo>
                  <a:lnTo>
                    <a:pt x="445" y="710"/>
                  </a:lnTo>
                  <a:lnTo>
                    <a:pt x="453" y="709"/>
                  </a:lnTo>
                  <a:lnTo>
                    <a:pt x="458" y="707"/>
                  </a:lnTo>
                  <a:lnTo>
                    <a:pt x="461" y="706"/>
                  </a:lnTo>
                  <a:lnTo>
                    <a:pt x="462" y="705"/>
                  </a:lnTo>
                  <a:lnTo>
                    <a:pt x="465" y="705"/>
                  </a:lnTo>
                  <a:lnTo>
                    <a:pt x="466" y="705"/>
                  </a:lnTo>
                  <a:lnTo>
                    <a:pt x="470" y="706"/>
                  </a:lnTo>
                  <a:lnTo>
                    <a:pt x="475" y="710"/>
                  </a:lnTo>
                  <a:lnTo>
                    <a:pt x="482" y="710"/>
                  </a:lnTo>
                  <a:lnTo>
                    <a:pt x="487" y="713"/>
                  </a:lnTo>
                  <a:lnTo>
                    <a:pt x="493" y="717"/>
                  </a:lnTo>
                  <a:lnTo>
                    <a:pt x="497" y="721"/>
                  </a:lnTo>
                  <a:lnTo>
                    <a:pt x="501" y="726"/>
                  </a:lnTo>
                  <a:lnTo>
                    <a:pt x="503" y="733"/>
                  </a:lnTo>
                  <a:lnTo>
                    <a:pt x="506" y="741"/>
                  </a:lnTo>
                  <a:lnTo>
                    <a:pt x="509" y="749"/>
                  </a:lnTo>
                  <a:lnTo>
                    <a:pt x="517" y="786"/>
                  </a:lnTo>
                  <a:lnTo>
                    <a:pt x="523" y="825"/>
                  </a:lnTo>
                  <a:lnTo>
                    <a:pt x="527" y="841"/>
                  </a:lnTo>
                  <a:lnTo>
                    <a:pt x="531" y="854"/>
                  </a:lnTo>
                  <a:lnTo>
                    <a:pt x="538" y="867"/>
                  </a:lnTo>
                  <a:lnTo>
                    <a:pt x="543" y="878"/>
                  </a:lnTo>
                  <a:lnTo>
                    <a:pt x="551" y="887"/>
                  </a:lnTo>
                  <a:lnTo>
                    <a:pt x="558" y="897"/>
                  </a:lnTo>
                  <a:lnTo>
                    <a:pt x="567" y="903"/>
                  </a:lnTo>
                  <a:lnTo>
                    <a:pt x="577" y="909"/>
                  </a:lnTo>
                  <a:lnTo>
                    <a:pt x="586" y="914"/>
                  </a:lnTo>
                  <a:lnTo>
                    <a:pt x="597" y="918"/>
                  </a:lnTo>
                  <a:lnTo>
                    <a:pt x="609" y="921"/>
                  </a:lnTo>
                  <a:lnTo>
                    <a:pt x="621" y="923"/>
                  </a:lnTo>
                  <a:lnTo>
                    <a:pt x="646" y="926"/>
                  </a:lnTo>
                  <a:lnTo>
                    <a:pt x="674" y="926"/>
                  </a:lnTo>
                  <a:lnTo>
                    <a:pt x="682" y="925"/>
                  </a:lnTo>
                  <a:lnTo>
                    <a:pt x="694" y="919"/>
                  </a:lnTo>
                  <a:lnTo>
                    <a:pt x="709" y="913"/>
                  </a:lnTo>
                  <a:lnTo>
                    <a:pt x="725" y="903"/>
                  </a:lnTo>
                  <a:lnTo>
                    <a:pt x="741" y="895"/>
                  </a:lnTo>
                  <a:lnTo>
                    <a:pt x="754" y="886"/>
                  </a:lnTo>
                  <a:lnTo>
                    <a:pt x="765" y="878"/>
                  </a:lnTo>
                  <a:lnTo>
                    <a:pt x="770" y="873"/>
                  </a:lnTo>
                  <a:lnTo>
                    <a:pt x="773" y="865"/>
                  </a:lnTo>
                  <a:lnTo>
                    <a:pt x="773" y="857"/>
                  </a:lnTo>
                  <a:lnTo>
                    <a:pt x="773" y="850"/>
                  </a:lnTo>
                  <a:lnTo>
                    <a:pt x="773" y="843"/>
                  </a:lnTo>
                  <a:lnTo>
                    <a:pt x="770" y="831"/>
                  </a:lnTo>
                  <a:lnTo>
                    <a:pt x="767" y="819"/>
                  </a:lnTo>
                  <a:lnTo>
                    <a:pt x="765" y="809"/>
                  </a:lnTo>
                  <a:lnTo>
                    <a:pt x="765" y="798"/>
                  </a:lnTo>
                  <a:lnTo>
                    <a:pt x="766" y="793"/>
                  </a:lnTo>
                  <a:lnTo>
                    <a:pt x="769" y="787"/>
                  </a:lnTo>
                  <a:lnTo>
                    <a:pt x="771" y="782"/>
                  </a:lnTo>
                  <a:lnTo>
                    <a:pt x="777" y="775"/>
                  </a:lnTo>
                  <a:lnTo>
                    <a:pt x="787" y="766"/>
                  </a:lnTo>
                  <a:lnTo>
                    <a:pt x="799" y="755"/>
                  </a:lnTo>
                  <a:lnTo>
                    <a:pt x="813" y="745"/>
                  </a:lnTo>
                  <a:lnTo>
                    <a:pt x="827" y="734"/>
                  </a:lnTo>
                  <a:lnTo>
                    <a:pt x="859" y="713"/>
                  </a:lnTo>
                  <a:lnTo>
                    <a:pt x="893" y="691"/>
                  </a:lnTo>
                  <a:lnTo>
                    <a:pt x="927" y="671"/>
                  </a:lnTo>
                  <a:lnTo>
                    <a:pt x="962" y="654"/>
                  </a:lnTo>
                  <a:lnTo>
                    <a:pt x="994" y="638"/>
                  </a:lnTo>
                  <a:lnTo>
                    <a:pt x="1023" y="625"/>
                  </a:lnTo>
                  <a:lnTo>
                    <a:pt x="1012" y="615"/>
                  </a:lnTo>
                  <a:lnTo>
                    <a:pt x="1002" y="605"/>
                  </a:lnTo>
                  <a:lnTo>
                    <a:pt x="991" y="594"/>
                  </a:lnTo>
                  <a:lnTo>
                    <a:pt x="980" y="582"/>
                  </a:lnTo>
                  <a:lnTo>
                    <a:pt x="959" y="557"/>
                  </a:lnTo>
                  <a:lnTo>
                    <a:pt x="938" y="530"/>
                  </a:lnTo>
                  <a:lnTo>
                    <a:pt x="918" y="504"/>
                  </a:lnTo>
                  <a:lnTo>
                    <a:pt x="895" y="480"/>
                  </a:lnTo>
                  <a:lnTo>
                    <a:pt x="885" y="468"/>
                  </a:lnTo>
                  <a:lnTo>
                    <a:pt x="873" y="457"/>
                  </a:lnTo>
                  <a:lnTo>
                    <a:pt x="861" y="448"/>
                  </a:lnTo>
                  <a:lnTo>
                    <a:pt x="849" y="438"/>
                  </a:lnTo>
                  <a:lnTo>
                    <a:pt x="845" y="460"/>
                  </a:lnTo>
                  <a:lnTo>
                    <a:pt x="842" y="481"/>
                  </a:lnTo>
                  <a:lnTo>
                    <a:pt x="841" y="490"/>
                  </a:lnTo>
                  <a:lnTo>
                    <a:pt x="838" y="498"/>
                  </a:lnTo>
                  <a:lnTo>
                    <a:pt x="837" y="501"/>
                  </a:lnTo>
                  <a:lnTo>
                    <a:pt x="835" y="504"/>
                  </a:lnTo>
                  <a:lnTo>
                    <a:pt x="833" y="505"/>
                  </a:lnTo>
                  <a:lnTo>
                    <a:pt x="831" y="505"/>
                  </a:lnTo>
                  <a:lnTo>
                    <a:pt x="809" y="504"/>
                  </a:lnTo>
                  <a:lnTo>
                    <a:pt x="782" y="500"/>
                  </a:lnTo>
                  <a:lnTo>
                    <a:pt x="754" y="493"/>
                  </a:lnTo>
                  <a:lnTo>
                    <a:pt x="727" y="484"/>
                  </a:lnTo>
                  <a:lnTo>
                    <a:pt x="714" y="477"/>
                  </a:lnTo>
                  <a:lnTo>
                    <a:pt x="701" y="472"/>
                  </a:lnTo>
                  <a:lnTo>
                    <a:pt x="689" y="465"/>
                  </a:lnTo>
                  <a:lnTo>
                    <a:pt x="678" y="457"/>
                  </a:lnTo>
                  <a:lnTo>
                    <a:pt x="669" y="449"/>
                  </a:lnTo>
                  <a:lnTo>
                    <a:pt x="661" y="440"/>
                  </a:lnTo>
                  <a:lnTo>
                    <a:pt x="654" y="430"/>
                  </a:lnTo>
                  <a:lnTo>
                    <a:pt x="650" y="421"/>
                  </a:lnTo>
                  <a:lnTo>
                    <a:pt x="645" y="404"/>
                  </a:lnTo>
                  <a:lnTo>
                    <a:pt x="641" y="385"/>
                  </a:lnTo>
                  <a:lnTo>
                    <a:pt x="637" y="369"/>
                  </a:lnTo>
                  <a:lnTo>
                    <a:pt x="634" y="352"/>
                  </a:lnTo>
                  <a:lnTo>
                    <a:pt x="631" y="334"/>
                  </a:lnTo>
                  <a:lnTo>
                    <a:pt x="627" y="317"/>
                  </a:lnTo>
                  <a:lnTo>
                    <a:pt x="622" y="300"/>
                  </a:lnTo>
                  <a:lnTo>
                    <a:pt x="614" y="282"/>
                  </a:lnTo>
                  <a:lnTo>
                    <a:pt x="602" y="256"/>
                  </a:lnTo>
                  <a:lnTo>
                    <a:pt x="589" y="228"/>
                  </a:lnTo>
                  <a:lnTo>
                    <a:pt x="574" y="198"/>
                  </a:lnTo>
                  <a:lnTo>
                    <a:pt x="561" y="166"/>
                  </a:lnTo>
                  <a:lnTo>
                    <a:pt x="554" y="150"/>
                  </a:lnTo>
                  <a:lnTo>
                    <a:pt x="549" y="133"/>
                  </a:lnTo>
                  <a:lnTo>
                    <a:pt x="543" y="116"/>
                  </a:lnTo>
                  <a:lnTo>
                    <a:pt x="538" y="97"/>
                  </a:lnTo>
                  <a:lnTo>
                    <a:pt x="535" y="80"/>
                  </a:lnTo>
                  <a:lnTo>
                    <a:pt x="531" y="61"/>
                  </a:lnTo>
                  <a:lnTo>
                    <a:pt x="530" y="42"/>
                  </a:lnTo>
                  <a:lnTo>
                    <a:pt x="530" y="24"/>
                  </a:lnTo>
                  <a:lnTo>
                    <a:pt x="523" y="2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2399507" y="3155156"/>
              <a:ext cx="271462" cy="433388"/>
            </a:xfrm>
            <a:custGeom>
              <a:avLst/>
              <a:gdLst>
                <a:gd name="T0" fmla="*/ 403 w 560"/>
                <a:gd name="T1" fmla="*/ 21 h 891"/>
                <a:gd name="T2" fmla="*/ 364 w 560"/>
                <a:gd name="T3" fmla="*/ 61 h 891"/>
                <a:gd name="T4" fmla="*/ 312 w 560"/>
                <a:gd name="T5" fmla="*/ 109 h 891"/>
                <a:gd name="T6" fmla="*/ 294 w 560"/>
                <a:gd name="T7" fmla="*/ 148 h 891"/>
                <a:gd name="T8" fmla="*/ 271 w 560"/>
                <a:gd name="T9" fmla="*/ 186 h 891"/>
                <a:gd name="T10" fmla="*/ 228 w 560"/>
                <a:gd name="T11" fmla="*/ 190 h 891"/>
                <a:gd name="T12" fmla="*/ 191 w 560"/>
                <a:gd name="T13" fmla="*/ 194 h 891"/>
                <a:gd name="T14" fmla="*/ 172 w 560"/>
                <a:gd name="T15" fmla="*/ 209 h 891"/>
                <a:gd name="T16" fmla="*/ 171 w 560"/>
                <a:gd name="T17" fmla="*/ 242 h 891"/>
                <a:gd name="T18" fmla="*/ 180 w 560"/>
                <a:gd name="T19" fmla="*/ 282 h 891"/>
                <a:gd name="T20" fmla="*/ 142 w 560"/>
                <a:gd name="T21" fmla="*/ 313 h 891"/>
                <a:gd name="T22" fmla="*/ 94 w 560"/>
                <a:gd name="T23" fmla="*/ 341 h 891"/>
                <a:gd name="T24" fmla="*/ 68 w 560"/>
                <a:gd name="T25" fmla="*/ 401 h 891"/>
                <a:gd name="T26" fmla="*/ 42 w 560"/>
                <a:gd name="T27" fmla="*/ 482 h 891"/>
                <a:gd name="T28" fmla="*/ 16 w 560"/>
                <a:gd name="T29" fmla="*/ 507 h 891"/>
                <a:gd name="T30" fmla="*/ 2 w 560"/>
                <a:gd name="T31" fmla="*/ 530 h 891"/>
                <a:gd name="T32" fmla="*/ 2 w 560"/>
                <a:gd name="T33" fmla="*/ 562 h 891"/>
                <a:gd name="T34" fmla="*/ 27 w 560"/>
                <a:gd name="T35" fmla="*/ 603 h 891"/>
                <a:gd name="T36" fmla="*/ 51 w 560"/>
                <a:gd name="T37" fmla="*/ 637 h 891"/>
                <a:gd name="T38" fmla="*/ 52 w 560"/>
                <a:gd name="T39" fmla="*/ 661 h 891"/>
                <a:gd name="T40" fmla="*/ 32 w 560"/>
                <a:gd name="T41" fmla="*/ 683 h 891"/>
                <a:gd name="T42" fmla="*/ 14 w 560"/>
                <a:gd name="T43" fmla="*/ 706 h 891"/>
                <a:gd name="T44" fmla="*/ 15 w 560"/>
                <a:gd name="T45" fmla="*/ 722 h 891"/>
                <a:gd name="T46" fmla="*/ 58 w 560"/>
                <a:gd name="T47" fmla="*/ 746 h 891"/>
                <a:gd name="T48" fmla="*/ 102 w 560"/>
                <a:gd name="T49" fmla="*/ 774 h 891"/>
                <a:gd name="T50" fmla="*/ 118 w 560"/>
                <a:gd name="T51" fmla="*/ 844 h 891"/>
                <a:gd name="T52" fmla="*/ 126 w 560"/>
                <a:gd name="T53" fmla="*/ 870 h 891"/>
                <a:gd name="T54" fmla="*/ 144 w 560"/>
                <a:gd name="T55" fmla="*/ 879 h 891"/>
                <a:gd name="T56" fmla="*/ 183 w 560"/>
                <a:gd name="T57" fmla="*/ 866 h 891"/>
                <a:gd name="T58" fmla="*/ 199 w 560"/>
                <a:gd name="T59" fmla="*/ 887 h 891"/>
                <a:gd name="T60" fmla="*/ 224 w 560"/>
                <a:gd name="T61" fmla="*/ 888 h 891"/>
                <a:gd name="T62" fmla="*/ 279 w 560"/>
                <a:gd name="T63" fmla="*/ 854 h 891"/>
                <a:gd name="T64" fmla="*/ 322 w 560"/>
                <a:gd name="T65" fmla="*/ 807 h 891"/>
                <a:gd name="T66" fmla="*/ 326 w 560"/>
                <a:gd name="T67" fmla="*/ 774 h 891"/>
                <a:gd name="T68" fmla="*/ 332 w 560"/>
                <a:gd name="T69" fmla="*/ 713 h 891"/>
                <a:gd name="T70" fmla="*/ 362 w 560"/>
                <a:gd name="T71" fmla="*/ 661 h 891"/>
                <a:gd name="T72" fmla="*/ 379 w 560"/>
                <a:gd name="T73" fmla="*/ 662 h 891"/>
                <a:gd name="T74" fmla="*/ 379 w 560"/>
                <a:gd name="T75" fmla="*/ 621 h 891"/>
                <a:gd name="T76" fmla="*/ 400 w 560"/>
                <a:gd name="T77" fmla="*/ 578 h 891"/>
                <a:gd name="T78" fmla="*/ 491 w 560"/>
                <a:gd name="T79" fmla="*/ 491 h 891"/>
                <a:gd name="T80" fmla="*/ 512 w 560"/>
                <a:gd name="T81" fmla="*/ 446 h 891"/>
                <a:gd name="T82" fmla="*/ 500 w 560"/>
                <a:gd name="T83" fmla="*/ 415 h 891"/>
                <a:gd name="T84" fmla="*/ 487 w 560"/>
                <a:gd name="T85" fmla="*/ 379 h 891"/>
                <a:gd name="T86" fmla="*/ 495 w 560"/>
                <a:gd name="T87" fmla="*/ 333 h 891"/>
                <a:gd name="T88" fmla="*/ 510 w 560"/>
                <a:gd name="T89" fmla="*/ 315 h 891"/>
                <a:gd name="T90" fmla="*/ 548 w 560"/>
                <a:gd name="T91" fmla="*/ 307 h 891"/>
                <a:gd name="T92" fmla="*/ 542 w 560"/>
                <a:gd name="T93" fmla="*/ 253 h 891"/>
                <a:gd name="T94" fmla="*/ 551 w 560"/>
                <a:gd name="T95" fmla="*/ 208 h 891"/>
                <a:gd name="T96" fmla="*/ 560 w 560"/>
                <a:gd name="T97" fmla="*/ 162 h 891"/>
                <a:gd name="T98" fmla="*/ 554 w 560"/>
                <a:gd name="T99" fmla="*/ 128 h 891"/>
                <a:gd name="T100" fmla="*/ 524 w 560"/>
                <a:gd name="T101" fmla="*/ 81 h 891"/>
                <a:gd name="T102" fmla="*/ 518 w 560"/>
                <a:gd name="T103" fmla="*/ 42 h 891"/>
                <a:gd name="T104" fmla="*/ 524 w 560"/>
                <a:gd name="T105" fmla="*/ 0 h 89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0"/>
                <a:gd name="T160" fmla="*/ 0 h 891"/>
                <a:gd name="T161" fmla="*/ 560 w 560"/>
                <a:gd name="T162" fmla="*/ 891 h 89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0" h="891">
                  <a:moveTo>
                    <a:pt x="518" y="0"/>
                  </a:moveTo>
                  <a:lnTo>
                    <a:pt x="415" y="0"/>
                  </a:lnTo>
                  <a:lnTo>
                    <a:pt x="410" y="10"/>
                  </a:lnTo>
                  <a:lnTo>
                    <a:pt x="403" y="21"/>
                  </a:lnTo>
                  <a:lnTo>
                    <a:pt x="398" y="29"/>
                  </a:lnTo>
                  <a:lnTo>
                    <a:pt x="391" y="37"/>
                  </a:lnTo>
                  <a:lnTo>
                    <a:pt x="378" y="50"/>
                  </a:lnTo>
                  <a:lnTo>
                    <a:pt x="364" y="61"/>
                  </a:lnTo>
                  <a:lnTo>
                    <a:pt x="351" y="72"/>
                  </a:lnTo>
                  <a:lnTo>
                    <a:pt x="338" y="82"/>
                  </a:lnTo>
                  <a:lnTo>
                    <a:pt x="324" y="94"/>
                  </a:lnTo>
                  <a:lnTo>
                    <a:pt x="312" y="109"/>
                  </a:lnTo>
                  <a:lnTo>
                    <a:pt x="307" y="118"/>
                  </a:lnTo>
                  <a:lnTo>
                    <a:pt x="302" y="128"/>
                  </a:lnTo>
                  <a:lnTo>
                    <a:pt x="298" y="137"/>
                  </a:lnTo>
                  <a:lnTo>
                    <a:pt x="294" y="148"/>
                  </a:lnTo>
                  <a:lnTo>
                    <a:pt x="290" y="158"/>
                  </a:lnTo>
                  <a:lnTo>
                    <a:pt x="286" y="168"/>
                  </a:lnTo>
                  <a:lnTo>
                    <a:pt x="279" y="177"/>
                  </a:lnTo>
                  <a:lnTo>
                    <a:pt x="271" y="186"/>
                  </a:lnTo>
                  <a:lnTo>
                    <a:pt x="263" y="190"/>
                  </a:lnTo>
                  <a:lnTo>
                    <a:pt x="252" y="192"/>
                  </a:lnTo>
                  <a:lnTo>
                    <a:pt x="240" y="192"/>
                  </a:lnTo>
                  <a:lnTo>
                    <a:pt x="228" y="190"/>
                  </a:lnTo>
                  <a:lnTo>
                    <a:pt x="215" y="190"/>
                  </a:lnTo>
                  <a:lnTo>
                    <a:pt x="202" y="192"/>
                  </a:lnTo>
                  <a:lnTo>
                    <a:pt x="196" y="192"/>
                  </a:lnTo>
                  <a:lnTo>
                    <a:pt x="191" y="194"/>
                  </a:lnTo>
                  <a:lnTo>
                    <a:pt x="186" y="196"/>
                  </a:lnTo>
                  <a:lnTo>
                    <a:pt x="180" y="198"/>
                  </a:lnTo>
                  <a:lnTo>
                    <a:pt x="175" y="204"/>
                  </a:lnTo>
                  <a:lnTo>
                    <a:pt x="172" y="209"/>
                  </a:lnTo>
                  <a:lnTo>
                    <a:pt x="170" y="214"/>
                  </a:lnTo>
                  <a:lnTo>
                    <a:pt x="168" y="220"/>
                  </a:lnTo>
                  <a:lnTo>
                    <a:pt x="168" y="230"/>
                  </a:lnTo>
                  <a:lnTo>
                    <a:pt x="171" y="242"/>
                  </a:lnTo>
                  <a:lnTo>
                    <a:pt x="175" y="255"/>
                  </a:lnTo>
                  <a:lnTo>
                    <a:pt x="179" y="269"/>
                  </a:lnTo>
                  <a:lnTo>
                    <a:pt x="180" y="275"/>
                  </a:lnTo>
                  <a:lnTo>
                    <a:pt x="180" y="282"/>
                  </a:lnTo>
                  <a:lnTo>
                    <a:pt x="182" y="289"/>
                  </a:lnTo>
                  <a:lnTo>
                    <a:pt x="180" y="295"/>
                  </a:lnTo>
                  <a:lnTo>
                    <a:pt x="167" y="302"/>
                  </a:lnTo>
                  <a:lnTo>
                    <a:pt x="142" y="313"/>
                  </a:lnTo>
                  <a:lnTo>
                    <a:pt x="119" y="321"/>
                  </a:lnTo>
                  <a:lnTo>
                    <a:pt x="108" y="325"/>
                  </a:lnTo>
                  <a:lnTo>
                    <a:pt x="100" y="333"/>
                  </a:lnTo>
                  <a:lnTo>
                    <a:pt x="94" y="341"/>
                  </a:lnTo>
                  <a:lnTo>
                    <a:pt x="88" y="350"/>
                  </a:lnTo>
                  <a:lnTo>
                    <a:pt x="83" y="359"/>
                  </a:lnTo>
                  <a:lnTo>
                    <a:pt x="75" y="379"/>
                  </a:lnTo>
                  <a:lnTo>
                    <a:pt x="68" y="401"/>
                  </a:lnTo>
                  <a:lnTo>
                    <a:pt x="62" y="423"/>
                  </a:lnTo>
                  <a:lnTo>
                    <a:pt x="56" y="445"/>
                  </a:lnTo>
                  <a:lnTo>
                    <a:pt x="50" y="465"/>
                  </a:lnTo>
                  <a:lnTo>
                    <a:pt x="42" y="482"/>
                  </a:lnTo>
                  <a:lnTo>
                    <a:pt x="36" y="490"/>
                  </a:lnTo>
                  <a:lnTo>
                    <a:pt x="30" y="497"/>
                  </a:lnTo>
                  <a:lnTo>
                    <a:pt x="23" y="502"/>
                  </a:lnTo>
                  <a:lnTo>
                    <a:pt x="16" y="507"/>
                  </a:lnTo>
                  <a:lnTo>
                    <a:pt x="10" y="514"/>
                  </a:lnTo>
                  <a:lnTo>
                    <a:pt x="4" y="521"/>
                  </a:lnTo>
                  <a:lnTo>
                    <a:pt x="3" y="525"/>
                  </a:lnTo>
                  <a:lnTo>
                    <a:pt x="2" y="530"/>
                  </a:lnTo>
                  <a:lnTo>
                    <a:pt x="0" y="535"/>
                  </a:lnTo>
                  <a:lnTo>
                    <a:pt x="0" y="542"/>
                  </a:lnTo>
                  <a:lnTo>
                    <a:pt x="0" y="553"/>
                  </a:lnTo>
                  <a:lnTo>
                    <a:pt x="2" y="562"/>
                  </a:lnTo>
                  <a:lnTo>
                    <a:pt x="4" y="571"/>
                  </a:lnTo>
                  <a:lnTo>
                    <a:pt x="8" y="578"/>
                  </a:lnTo>
                  <a:lnTo>
                    <a:pt x="16" y="591"/>
                  </a:lnTo>
                  <a:lnTo>
                    <a:pt x="27" y="603"/>
                  </a:lnTo>
                  <a:lnTo>
                    <a:pt x="36" y="614"/>
                  </a:lnTo>
                  <a:lnTo>
                    <a:pt x="46" y="625"/>
                  </a:lnTo>
                  <a:lnTo>
                    <a:pt x="48" y="630"/>
                  </a:lnTo>
                  <a:lnTo>
                    <a:pt x="51" y="637"/>
                  </a:lnTo>
                  <a:lnTo>
                    <a:pt x="54" y="643"/>
                  </a:lnTo>
                  <a:lnTo>
                    <a:pt x="54" y="650"/>
                  </a:lnTo>
                  <a:lnTo>
                    <a:pt x="54" y="655"/>
                  </a:lnTo>
                  <a:lnTo>
                    <a:pt x="52" y="661"/>
                  </a:lnTo>
                  <a:lnTo>
                    <a:pt x="50" y="665"/>
                  </a:lnTo>
                  <a:lnTo>
                    <a:pt x="47" y="669"/>
                  </a:lnTo>
                  <a:lnTo>
                    <a:pt x="40" y="677"/>
                  </a:lnTo>
                  <a:lnTo>
                    <a:pt x="32" y="683"/>
                  </a:lnTo>
                  <a:lnTo>
                    <a:pt x="26" y="690"/>
                  </a:lnTo>
                  <a:lnTo>
                    <a:pt x="19" y="698"/>
                  </a:lnTo>
                  <a:lnTo>
                    <a:pt x="15" y="702"/>
                  </a:lnTo>
                  <a:lnTo>
                    <a:pt x="14" y="706"/>
                  </a:lnTo>
                  <a:lnTo>
                    <a:pt x="12" y="711"/>
                  </a:lnTo>
                  <a:lnTo>
                    <a:pt x="12" y="717"/>
                  </a:lnTo>
                  <a:lnTo>
                    <a:pt x="12" y="719"/>
                  </a:lnTo>
                  <a:lnTo>
                    <a:pt x="15" y="722"/>
                  </a:lnTo>
                  <a:lnTo>
                    <a:pt x="20" y="725"/>
                  </a:lnTo>
                  <a:lnTo>
                    <a:pt x="26" y="729"/>
                  </a:lnTo>
                  <a:lnTo>
                    <a:pt x="40" y="737"/>
                  </a:lnTo>
                  <a:lnTo>
                    <a:pt x="58" y="746"/>
                  </a:lnTo>
                  <a:lnTo>
                    <a:pt x="75" y="754"/>
                  </a:lnTo>
                  <a:lnTo>
                    <a:pt x="91" y="765"/>
                  </a:lnTo>
                  <a:lnTo>
                    <a:pt x="98" y="769"/>
                  </a:lnTo>
                  <a:lnTo>
                    <a:pt x="102" y="774"/>
                  </a:lnTo>
                  <a:lnTo>
                    <a:pt x="106" y="778"/>
                  </a:lnTo>
                  <a:lnTo>
                    <a:pt x="108" y="783"/>
                  </a:lnTo>
                  <a:lnTo>
                    <a:pt x="114" y="813"/>
                  </a:lnTo>
                  <a:lnTo>
                    <a:pt x="118" y="844"/>
                  </a:lnTo>
                  <a:lnTo>
                    <a:pt x="119" y="851"/>
                  </a:lnTo>
                  <a:lnTo>
                    <a:pt x="120" y="858"/>
                  </a:lnTo>
                  <a:lnTo>
                    <a:pt x="122" y="864"/>
                  </a:lnTo>
                  <a:lnTo>
                    <a:pt x="126" y="870"/>
                  </a:lnTo>
                  <a:lnTo>
                    <a:pt x="128" y="874"/>
                  </a:lnTo>
                  <a:lnTo>
                    <a:pt x="132" y="876"/>
                  </a:lnTo>
                  <a:lnTo>
                    <a:pt x="138" y="879"/>
                  </a:lnTo>
                  <a:lnTo>
                    <a:pt x="144" y="879"/>
                  </a:lnTo>
                  <a:lnTo>
                    <a:pt x="159" y="870"/>
                  </a:lnTo>
                  <a:lnTo>
                    <a:pt x="175" y="860"/>
                  </a:lnTo>
                  <a:lnTo>
                    <a:pt x="179" y="862"/>
                  </a:lnTo>
                  <a:lnTo>
                    <a:pt x="183" y="866"/>
                  </a:lnTo>
                  <a:lnTo>
                    <a:pt x="187" y="871"/>
                  </a:lnTo>
                  <a:lnTo>
                    <a:pt x="190" y="876"/>
                  </a:lnTo>
                  <a:lnTo>
                    <a:pt x="195" y="882"/>
                  </a:lnTo>
                  <a:lnTo>
                    <a:pt x="199" y="887"/>
                  </a:lnTo>
                  <a:lnTo>
                    <a:pt x="204" y="890"/>
                  </a:lnTo>
                  <a:lnTo>
                    <a:pt x="211" y="891"/>
                  </a:lnTo>
                  <a:lnTo>
                    <a:pt x="216" y="891"/>
                  </a:lnTo>
                  <a:lnTo>
                    <a:pt x="224" y="888"/>
                  </a:lnTo>
                  <a:lnTo>
                    <a:pt x="232" y="884"/>
                  </a:lnTo>
                  <a:lnTo>
                    <a:pt x="242" y="880"/>
                  </a:lnTo>
                  <a:lnTo>
                    <a:pt x="260" y="868"/>
                  </a:lnTo>
                  <a:lnTo>
                    <a:pt x="279" y="854"/>
                  </a:lnTo>
                  <a:lnTo>
                    <a:pt x="296" y="839"/>
                  </a:lnTo>
                  <a:lnTo>
                    <a:pt x="311" y="823"/>
                  </a:lnTo>
                  <a:lnTo>
                    <a:pt x="318" y="815"/>
                  </a:lnTo>
                  <a:lnTo>
                    <a:pt x="322" y="807"/>
                  </a:lnTo>
                  <a:lnTo>
                    <a:pt x="324" y="801"/>
                  </a:lnTo>
                  <a:lnTo>
                    <a:pt x="326" y="795"/>
                  </a:lnTo>
                  <a:lnTo>
                    <a:pt x="326" y="783"/>
                  </a:lnTo>
                  <a:lnTo>
                    <a:pt x="326" y="774"/>
                  </a:lnTo>
                  <a:lnTo>
                    <a:pt x="326" y="765"/>
                  </a:lnTo>
                  <a:lnTo>
                    <a:pt x="326" y="753"/>
                  </a:lnTo>
                  <a:lnTo>
                    <a:pt x="327" y="734"/>
                  </a:lnTo>
                  <a:lnTo>
                    <a:pt x="332" y="713"/>
                  </a:lnTo>
                  <a:lnTo>
                    <a:pt x="338" y="689"/>
                  </a:lnTo>
                  <a:lnTo>
                    <a:pt x="343" y="662"/>
                  </a:lnTo>
                  <a:lnTo>
                    <a:pt x="352" y="662"/>
                  </a:lnTo>
                  <a:lnTo>
                    <a:pt x="362" y="661"/>
                  </a:lnTo>
                  <a:lnTo>
                    <a:pt x="366" y="659"/>
                  </a:lnTo>
                  <a:lnTo>
                    <a:pt x="370" y="659"/>
                  </a:lnTo>
                  <a:lnTo>
                    <a:pt x="375" y="661"/>
                  </a:lnTo>
                  <a:lnTo>
                    <a:pt x="379" y="662"/>
                  </a:lnTo>
                  <a:lnTo>
                    <a:pt x="379" y="649"/>
                  </a:lnTo>
                  <a:lnTo>
                    <a:pt x="379" y="634"/>
                  </a:lnTo>
                  <a:lnTo>
                    <a:pt x="379" y="625"/>
                  </a:lnTo>
                  <a:lnTo>
                    <a:pt x="379" y="621"/>
                  </a:lnTo>
                  <a:lnTo>
                    <a:pt x="380" y="610"/>
                  </a:lnTo>
                  <a:lnTo>
                    <a:pt x="384" y="599"/>
                  </a:lnTo>
                  <a:lnTo>
                    <a:pt x="391" y="589"/>
                  </a:lnTo>
                  <a:lnTo>
                    <a:pt x="400" y="578"/>
                  </a:lnTo>
                  <a:lnTo>
                    <a:pt x="422" y="557"/>
                  </a:lnTo>
                  <a:lnTo>
                    <a:pt x="446" y="535"/>
                  </a:lnTo>
                  <a:lnTo>
                    <a:pt x="470" y="513"/>
                  </a:lnTo>
                  <a:lnTo>
                    <a:pt x="491" y="491"/>
                  </a:lnTo>
                  <a:lnTo>
                    <a:pt x="499" y="479"/>
                  </a:lnTo>
                  <a:lnTo>
                    <a:pt x="506" y="469"/>
                  </a:lnTo>
                  <a:lnTo>
                    <a:pt x="510" y="457"/>
                  </a:lnTo>
                  <a:lnTo>
                    <a:pt x="512" y="446"/>
                  </a:lnTo>
                  <a:lnTo>
                    <a:pt x="511" y="437"/>
                  </a:lnTo>
                  <a:lnTo>
                    <a:pt x="508" y="430"/>
                  </a:lnTo>
                  <a:lnTo>
                    <a:pt x="504" y="422"/>
                  </a:lnTo>
                  <a:lnTo>
                    <a:pt x="500" y="415"/>
                  </a:lnTo>
                  <a:lnTo>
                    <a:pt x="495" y="407"/>
                  </a:lnTo>
                  <a:lnTo>
                    <a:pt x="491" y="399"/>
                  </a:lnTo>
                  <a:lnTo>
                    <a:pt x="488" y="390"/>
                  </a:lnTo>
                  <a:lnTo>
                    <a:pt x="487" y="379"/>
                  </a:lnTo>
                  <a:lnTo>
                    <a:pt x="488" y="361"/>
                  </a:lnTo>
                  <a:lnTo>
                    <a:pt x="491" y="345"/>
                  </a:lnTo>
                  <a:lnTo>
                    <a:pt x="494" y="338"/>
                  </a:lnTo>
                  <a:lnTo>
                    <a:pt x="495" y="333"/>
                  </a:lnTo>
                  <a:lnTo>
                    <a:pt x="499" y="327"/>
                  </a:lnTo>
                  <a:lnTo>
                    <a:pt x="502" y="323"/>
                  </a:lnTo>
                  <a:lnTo>
                    <a:pt x="506" y="319"/>
                  </a:lnTo>
                  <a:lnTo>
                    <a:pt x="510" y="315"/>
                  </a:lnTo>
                  <a:lnTo>
                    <a:pt x="515" y="313"/>
                  </a:lnTo>
                  <a:lnTo>
                    <a:pt x="520" y="311"/>
                  </a:lnTo>
                  <a:lnTo>
                    <a:pt x="534" y="307"/>
                  </a:lnTo>
                  <a:lnTo>
                    <a:pt x="548" y="307"/>
                  </a:lnTo>
                  <a:lnTo>
                    <a:pt x="544" y="297"/>
                  </a:lnTo>
                  <a:lnTo>
                    <a:pt x="543" y="282"/>
                  </a:lnTo>
                  <a:lnTo>
                    <a:pt x="542" y="267"/>
                  </a:lnTo>
                  <a:lnTo>
                    <a:pt x="542" y="253"/>
                  </a:lnTo>
                  <a:lnTo>
                    <a:pt x="543" y="241"/>
                  </a:lnTo>
                  <a:lnTo>
                    <a:pt x="544" y="229"/>
                  </a:lnTo>
                  <a:lnTo>
                    <a:pt x="547" y="218"/>
                  </a:lnTo>
                  <a:lnTo>
                    <a:pt x="551" y="208"/>
                  </a:lnTo>
                  <a:lnTo>
                    <a:pt x="554" y="198"/>
                  </a:lnTo>
                  <a:lnTo>
                    <a:pt x="558" y="188"/>
                  </a:lnTo>
                  <a:lnTo>
                    <a:pt x="559" y="176"/>
                  </a:lnTo>
                  <a:lnTo>
                    <a:pt x="560" y="162"/>
                  </a:lnTo>
                  <a:lnTo>
                    <a:pt x="559" y="152"/>
                  </a:lnTo>
                  <a:lnTo>
                    <a:pt x="558" y="144"/>
                  </a:lnTo>
                  <a:lnTo>
                    <a:pt x="556" y="136"/>
                  </a:lnTo>
                  <a:lnTo>
                    <a:pt x="554" y="128"/>
                  </a:lnTo>
                  <a:lnTo>
                    <a:pt x="547" y="116"/>
                  </a:lnTo>
                  <a:lnTo>
                    <a:pt x="539" y="105"/>
                  </a:lnTo>
                  <a:lnTo>
                    <a:pt x="531" y="94"/>
                  </a:lnTo>
                  <a:lnTo>
                    <a:pt x="524" y="81"/>
                  </a:lnTo>
                  <a:lnTo>
                    <a:pt x="522" y="73"/>
                  </a:lnTo>
                  <a:lnTo>
                    <a:pt x="519" y="64"/>
                  </a:lnTo>
                  <a:lnTo>
                    <a:pt x="518" y="54"/>
                  </a:lnTo>
                  <a:lnTo>
                    <a:pt x="518" y="42"/>
                  </a:lnTo>
                  <a:lnTo>
                    <a:pt x="518" y="26"/>
                  </a:lnTo>
                  <a:lnTo>
                    <a:pt x="519" y="14"/>
                  </a:lnTo>
                  <a:lnTo>
                    <a:pt x="520" y="6"/>
                  </a:lnTo>
                  <a:lnTo>
                    <a:pt x="524" y="0"/>
                  </a:lnTo>
                  <a:lnTo>
                    <a:pt x="518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2583658" y="3293270"/>
              <a:ext cx="376237" cy="295275"/>
            </a:xfrm>
            <a:custGeom>
              <a:avLst/>
              <a:gdLst>
                <a:gd name="T0" fmla="*/ 776 w 776"/>
                <a:gd name="T1" fmla="*/ 534 h 608"/>
                <a:gd name="T2" fmla="*/ 769 w 776"/>
                <a:gd name="T3" fmla="*/ 495 h 608"/>
                <a:gd name="T4" fmla="*/ 724 w 776"/>
                <a:gd name="T5" fmla="*/ 474 h 608"/>
                <a:gd name="T6" fmla="*/ 705 w 776"/>
                <a:gd name="T7" fmla="*/ 462 h 608"/>
                <a:gd name="T8" fmla="*/ 712 w 776"/>
                <a:gd name="T9" fmla="*/ 427 h 608"/>
                <a:gd name="T10" fmla="*/ 728 w 776"/>
                <a:gd name="T11" fmla="*/ 378 h 608"/>
                <a:gd name="T12" fmla="*/ 696 w 776"/>
                <a:gd name="T13" fmla="*/ 336 h 608"/>
                <a:gd name="T14" fmla="*/ 668 w 776"/>
                <a:gd name="T15" fmla="*/ 291 h 608"/>
                <a:gd name="T16" fmla="*/ 641 w 776"/>
                <a:gd name="T17" fmla="*/ 186 h 608"/>
                <a:gd name="T18" fmla="*/ 621 w 776"/>
                <a:gd name="T19" fmla="*/ 163 h 608"/>
                <a:gd name="T20" fmla="*/ 604 w 776"/>
                <a:gd name="T21" fmla="*/ 158 h 608"/>
                <a:gd name="T22" fmla="*/ 592 w 776"/>
                <a:gd name="T23" fmla="*/ 162 h 608"/>
                <a:gd name="T24" fmla="*/ 569 w 776"/>
                <a:gd name="T25" fmla="*/ 160 h 608"/>
                <a:gd name="T26" fmla="*/ 549 w 776"/>
                <a:gd name="T27" fmla="*/ 136 h 608"/>
                <a:gd name="T28" fmla="*/ 541 w 776"/>
                <a:gd name="T29" fmla="*/ 95 h 608"/>
                <a:gd name="T30" fmla="*/ 522 w 776"/>
                <a:gd name="T31" fmla="*/ 59 h 608"/>
                <a:gd name="T32" fmla="*/ 496 w 776"/>
                <a:gd name="T33" fmla="*/ 48 h 608"/>
                <a:gd name="T34" fmla="*/ 474 w 776"/>
                <a:gd name="T35" fmla="*/ 54 h 608"/>
                <a:gd name="T36" fmla="*/ 452 w 776"/>
                <a:gd name="T37" fmla="*/ 66 h 608"/>
                <a:gd name="T38" fmla="*/ 418 w 776"/>
                <a:gd name="T39" fmla="*/ 58 h 608"/>
                <a:gd name="T40" fmla="*/ 372 w 776"/>
                <a:gd name="T41" fmla="*/ 32 h 608"/>
                <a:gd name="T42" fmla="*/ 317 w 776"/>
                <a:gd name="T43" fmla="*/ 34 h 608"/>
                <a:gd name="T44" fmla="*/ 273 w 776"/>
                <a:gd name="T45" fmla="*/ 27 h 608"/>
                <a:gd name="T46" fmla="*/ 263 w 776"/>
                <a:gd name="T47" fmla="*/ 8 h 608"/>
                <a:gd name="T48" fmla="*/ 235 w 776"/>
                <a:gd name="T49" fmla="*/ 2 h 608"/>
                <a:gd name="T50" fmla="*/ 215 w 776"/>
                <a:gd name="T51" fmla="*/ 24 h 608"/>
                <a:gd name="T52" fmla="*/ 197 w 776"/>
                <a:gd name="T53" fmla="*/ 36 h 608"/>
                <a:gd name="T54" fmla="*/ 175 w 776"/>
                <a:gd name="T55" fmla="*/ 28 h 608"/>
                <a:gd name="T56" fmla="*/ 136 w 776"/>
                <a:gd name="T57" fmla="*/ 30 h 608"/>
                <a:gd name="T58" fmla="*/ 120 w 776"/>
                <a:gd name="T59" fmla="*/ 44 h 608"/>
                <a:gd name="T60" fmla="*/ 109 w 776"/>
                <a:gd name="T61" fmla="*/ 78 h 608"/>
                <a:gd name="T62" fmla="*/ 116 w 776"/>
                <a:gd name="T63" fmla="*/ 124 h 608"/>
                <a:gd name="T64" fmla="*/ 132 w 776"/>
                <a:gd name="T65" fmla="*/ 154 h 608"/>
                <a:gd name="T66" fmla="*/ 120 w 776"/>
                <a:gd name="T67" fmla="*/ 196 h 608"/>
                <a:gd name="T68" fmla="*/ 43 w 776"/>
                <a:gd name="T69" fmla="*/ 274 h 608"/>
                <a:gd name="T70" fmla="*/ 1 w 776"/>
                <a:gd name="T71" fmla="*/ 327 h 608"/>
                <a:gd name="T72" fmla="*/ 7 w 776"/>
                <a:gd name="T73" fmla="*/ 375 h 608"/>
                <a:gd name="T74" fmla="*/ 27 w 776"/>
                <a:gd name="T75" fmla="*/ 394 h 608"/>
                <a:gd name="T76" fmla="*/ 44 w 776"/>
                <a:gd name="T77" fmla="*/ 427 h 608"/>
                <a:gd name="T78" fmla="*/ 88 w 776"/>
                <a:gd name="T79" fmla="*/ 443 h 608"/>
                <a:gd name="T80" fmla="*/ 181 w 776"/>
                <a:gd name="T81" fmla="*/ 454 h 608"/>
                <a:gd name="T82" fmla="*/ 239 w 776"/>
                <a:gd name="T83" fmla="*/ 464 h 608"/>
                <a:gd name="T84" fmla="*/ 275 w 776"/>
                <a:gd name="T85" fmla="*/ 488 h 608"/>
                <a:gd name="T86" fmla="*/ 299 w 776"/>
                <a:gd name="T87" fmla="*/ 511 h 608"/>
                <a:gd name="T88" fmla="*/ 343 w 776"/>
                <a:gd name="T89" fmla="*/ 507 h 608"/>
                <a:gd name="T90" fmla="*/ 413 w 776"/>
                <a:gd name="T91" fmla="*/ 471 h 608"/>
                <a:gd name="T92" fmla="*/ 456 w 776"/>
                <a:gd name="T93" fmla="*/ 452 h 608"/>
                <a:gd name="T94" fmla="*/ 496 w 776"/>
                <a:gd name="T95" fmla="*/ 460 h 608"/>
                <a:gd name="T96" fmla="*/ 517 w 776"/>
                <a:gd name="T97" fmla="*/ 488 h 608"/>
                <a:gd name="T98" fmla="*/ 533 w 776"/>
                <a:gd name="T99" fmla="*/ 534 h 608"/>
                <a:gd name="T100" fmla="*/ 553 w 776"/>
                <a:gd name="T101" fmla="*/ 542 h 608"/>
                <a:gd name="T102" fmla="*/ 580 w 776"/>
                <a:gd name="T103" fmla="*/ 527 h 608"/>
                <a:gd name="T104" fmla="*/ 600 w 776"/>
                <a:gd name="T105" fmla="*/ 548 h 608"/>
                <a:gd name="T106" fmla="*/ 620 w 776"/>
                <a:gd name="T107" fmla="*/ 565 h 608"/>
                <a:gd name="T108" fmla="*/ 662 w 776"/>
                <a:gd name="T109" fmla="*/ 548 h 608"/>
                <a:gd name="T110" fmla="*/ 689 w 776"/>
                <a:gd name="T111" fmla="*/ 563 h 608"/>
                <a:gd name="T112" fmla="*/ 734 w 776"/>
                <a:gd name="T113" fmla="*/ 592 h 608"/>
                <a:gd name="T114" fmla="*/ 765 w 776"/>
                <a:gd name="T115" fmla="*/ 608 h 6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76"/>
                <a:gd name="T175" fmla="*/ 0 h 608"/>
                <a:gd name="T176" fmla="*/ 776 w 776"/>
                <a:gd name="T177" fmla="*/ 608 h 6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76" h="608">
                  <a:moveTo>
                    <a:pt x="765" y="608"/>
                  </a:moveTo>
                  <a:lnTo>
                    <a:pt x="769" y="581"/>
                  </a:lnTo>
                  <a:lnTo>
                    <a:pt x="774" y="551"/>
                  </a:lnTo>
                  <a:lnTo>
                    <a:pt x="776" y="534"/>
                  </a:lnTo>
                  <a:lnTo>
                    <a:pt x="776" y="518"/>
                  </a:lnTo>
                  <a:lnTo>
                    <a:pt x="774" y="510"/>
                  </a:lnTo>
                  <a:lnTo>
                    <a:pt x="772" y="502"/>
                  </a:lnTo>
                  <a:lnTo>
                    <a:pt x="769" y="495"/>
                  </a:lnTo>
                  <a:lnTo>
                    <a:pt x="765" y="488"/>
                  </a:lnTo>
                  <a:lnTo>
                    <a:pt x="756" y="483"/>
                  </a:lnTo>
                  <a:lnTo>
                    <a:pt x="734" y="478"/>
                  </a:lnTo>
                  <a:lnTo>
                    <a:pt x="724" y="474"/>
                  </a:lnTo>
                  <a:lnTo>
                    <a:pt x="714" y="470"/>
                  </a:lnTo>
                  <a:lnTo>
                    <a:pt x="710" y="467"/>
                  </a:lnTo>
                  <a:lnTo>
                    <a:pt x="708" y="464"/>
                  </a:lnTo>
                  <a:lnTo>
                    <a:pt x="705" y="462"/>
                  </a:lnTo>
                  <a:lnTo>
                    <a:pt x="705" y="458"/>
                  </a:lnTo>
                  <a:lnTo>
                    <a:pt x="706" y="447"/>
                  </a:lnTo>
                  <a:lnTo>
                    <a:pt x="709" y="436"/>
                  </a:lnTo>
                  <a:lnTo>
                    <a:pt x="712" y="427"/>
                  </a:lnTo>
                  <a:lnTo>
                    <a:pt x="717" y="416"/>
                  </a:lnTo>
                  <a:lnTo>
                    <a:pt x="721" y="406"/>
                  </a:lnTo>
                  <a:lnTo>
                    <a:pt x="725" y="392"/>
                  </a:lnTo>
                  <a:lnTo>
                    <a:pt x="728" y="378"/>
                  </a:lnTo>
                  <a:lnTo>
                    <a:pt x="729" y="362"/>
                  </a:lnTo>
                  <a:lnTo>
                    <a:pt x="716" y="354"/>
                  </a:lnTo>
                  <a:lnTo>
                    <a:pt x="705" y="346"/>
                  </a:lnTo>
                  <a:lnTo>
                    <a:pt x="696" y="336"/>
                  </a:lnTo>
                  <a:lnTo>
                    <a:pt x="686" y="326"/>
                  </a:lnTo>
                  <a:lnTo>
                    <a:pt x="680" y="315"/>
                  </a:lnTo>
                  <a:lnTo>
                    <a:pt x="673" y="303"/>
                  </a:lnTo>
                  <a:lnTo>
                    <a:pt x="668" y="291"/>
                  </a:lnTo>
                  <a:lnTo>
                    <a:pt x="662" y="278"/>
                  </a:lnTo>
                  <a:lnTo>
                    <a:pt x="653" y="239"/>
                  </a:lnTo>
                  <a:lnTo>
                    <a:pt x="645" y="202"/>
                  </a:lnTo>
                  <a:lnTo>
                    <a:pt x="641" y="186"/>
                  </a:lnTo>
                  <a:lnTo>
                    <a:pt x="634" y="174"/>
                  </a:lnTo>
                  <a:lnTo>
                    <a:pt x="630" y="170"/>
                  </a:lnTo>
                  <a:lnTo>
                    <a:pt x="626" y="166"/>
                  </a:lnTo>
                  <a:lnTo>
                    <a:pt x="621" y="163"/>
                  </a:lnTo>
                  <a:lnTo>
                    <a:pt x="614" y="163"/>
                  </a:lnTo>
                  <a:lnTo>
                    <a:pt x="609" y="159"/>
                  </a:lnTo>
                  <a:lnTo>
                    <a:pt x="605" y="158"/>
                  </a:lnTo>
                  <a:lnTo>
                    <a:pt x="604" y="158"/>
                  </a:lnTo>
                  <a:lnTo>
                    <a:pt x="601" y="158"/>
                  </a:lnTo>
                  <a:lnTo>
                    <a:pt x="600" y="159"/>
                  </a:lnTo>
                  <a:lnTo>
                    <a:pt x="597" y="160"/>
                  </a:lnTo>
                  <a:lnTo>
                    <a:pt x="592" y="162"/>
                  </a:lnTo>
                  <a:lnTo>
                    <a:pt x="584" y="163"/>
                  </a:lnTo>
                  <a:lnTo>
                    <a:pt x="578" y="162"/>
                  </a:lnTo>
                  <a:lnTo>
                    <a:pt x="573" y="162"/>
                  </a:lnTo>
                  <a:lnTo>
                    <a:pt x="569" y="160"/>
                  </a:lnTo>
                  <a:lnTo>
                    <a:pt x="565" y="158"/>
                  </a:lnTo>
                  <a:lnTo>
                    <a:pt x="558" y="152"/>
                  </a:lnTo>
                  <a:lnTo>
                    <a:pt x="553" y="144"/>
                  </a:lnTo>
                  <a:lnTo>
                    <a:pt x="549" y="136"/>
                  </a:lnTo>
                  <a:lnTo>
                    <a:pt x="546" y="127"/>
                  </a:lnTo>
                  <a:lnTo>
                    <a:pt x="545" y="116"/>
                  </a:lnTo>
                  <a:lnTo>
                    <a:pt x="542" y="106"/>
                  </a:lnTo>
                  <a:lnTo>
                    <a:pt x="541" y="95"/>
                  </a:lnTo>
                  <a:lnTo>
                    <a:pt x="538" y="84"/>
                  </a:lnTo>
                  <a:lnTo>
                    <a:pt x="534" y="75"/>
                  </a:lnTo>
                  <a:lnTo>
                    <a:pt x="529" y="66"/>
                  </a:lnTo>
                  <a:lnTo>
                    <a:pt x="522" y="59"/>
                  </a:lnTo>
                  <a:lnTo>
                    <a:pt x="513" y="54"/>
                  </a:lnTo>
                  <a:lnTo>
                    <a:pt x="508" y="51"/>
                  </a:lnTo>
                  <a:lnTo>
                    <a:pt x="502" y="50"/>
                  </a:lnTo>
                  <a:lnTo>
                    <a:pt x="496" y="48"/>
                  </a:lnTo>
                  <a:lnTo>
                    <a:pt x="488" y="48"/>
                  </a:lnTo>
                  <a:lnTo>
                    <a:pt x="484" y="48"/>
                  </a:lnTo>
                  <a:lnTo>
                    <a:pt x="478" y="51"/>
                  </a:lnTo>
                  <a:lnTo>
                    <a:pt x="474" y="54"/>
                  </a:lnTo>
                  <a:lnTo>
                    <a:pt x="469" y="58"/>
                  </a:lnTo>
                  <a:lnTo>
                    <a:pt x="464" y="60"/>
                  </a:lnTo>
                  <a:lnTo>
                    <a:pt x="458" y="63"/>
                  </a:lnTo>
                  <a:lnTo>
                    <a:pt x="452" y="66"/>
                  </a:lnTo>
                  <a:lnTo>
                    <a:pt x="446" y="66"/>
                  </a:lnTo>
                  <a:lnTo>
                    <a:pt x="436" y="66"/>
                  </a:lnTo>
                  <a:lnTo>
                    <a:pt x="426" y="63"/>
                  </a:lnTo>
                  <a:lnTo>
                    <a:pt x="418" y="58"/>
                  </a:lnTo>
                  <a:lnTo>
                    <a:pt x="412" y="54"/>
                  </a:lnTo>
                  <a:lnTo>
                    <a:pt x="398" y="43"/>
                  </a:lnTo>
                  <a:lnTo>
                    <a:pt x="385" y="36"/>
                  </a:lnTo>
                  <a:lnTo>
                    <a:pt x="372" y="32"/>
                  </a:lnTo>
                  <a:lnTo>
                    <a:pt x="358" y="32"/>
                  </a:lnTo>
                  <a:lnTo>
                    <a:pt x="345" y="32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4" y="35"/>
                  </a:lnTo>
                  <a:lnTo>
                    <a:pt x="291" y="34"/>
                  </a:lnTo>
                  <a:lnTo>
                    <a:pt x="277" y="30"/>
                  </a:lnTo>
                  <a:lnTo>
                    <a:pt x="273" y="27"/>
                  </a:lnTo>
                  <a:lnTo>
                    <a:pt x="271" y="23"/>
                  </a:lnTo>
                  <a:lnTo>
                    <a:pt x="268" y="18"/>
                  </a:lnTo>
                  <a:lnTo>
                    <a:pt x="267" y="12"/>
                  </a:lnTo>
                  <a:lnTo>
                    <a:pt x="263" y="8"/>
                  </a:lnTo>
                  <a:lnTo>
                    <a:pt x="257" y="4"/>
                  </a:lnTo>
                  <a:lnTo>
                    <a:pt x="251" y="2"/>
                  </a:lnTo>
                  <a:lnTo>
                    <a:pt x="241" y="0"/>
                  </a:lnTo>
                  <a:lnTo>
                    <a:pt x="235" y="2"/>
                  </a:lnTo>
                  <a:lnTo>
                    <a:pt x="229" y="6"/>
                  </a:lnTo>
                  <a:lnTo>
                    <a:pt x="224" y="11"/>
                  </a:lnTo>
                  <a:lnTo>
                    <a:pt x="220" y="18"/>
                  </a:lnTo>
                  <a:lnTo>
                    <a:pt x="215" y="24"/>
                  </a:lnTo>
                  <a:lnTo>
                    <a:pt x="208" y="31"/>
                  </a:lnTo>
                  <a:lnTo>
                    <a:pt x="205" y="32"/>
                  </a:lnTo>
                  <a:lnTo>
                    <a:pt x="201" y="35"/>
                  </a:lnTo>
                  <a:lnTo>
                    <a:pt x="197" y="36"/>
                  </a:lnTo>
                  <a:lnTo>
                    <a:pt x="193" y="36"/>
                  </a:lnTo>
                  <a:lnTo>
                    <a:pt x="188" y="35"/>
                  </a:lnTo>
                  <a:lnTo>
                    <a:pt x="181" y="32"/>
                  </a:lnTo>
                  <a:lnTo>
                    <a:pt x="175" y="28"/>
                  </a:lnTo>
                  <a:lnTo>
                    <a:pt x="169" y="24"/>
                  </a:lnTo>
                  <a:lnTo>
                    <a:pt x="155" y="24"/>
                  </a:lnTo>
                  <a:lnTo>
                    <a:pt x="141" y="28"/>
                  </a:lnTo>
                  <a:lnTo>
                    <a:pt x="136" y="30"/>
                  </a:lnTo>
                  <a:lnTo>
                    <a:pt x="131" y="32"/>
                  </a:lnTo>
                  <a:lnTo>
                    <a:pt x="127" y="36"/>
                  </a:lnTo>
                  <a:lnTo>
                    <a:pt x="123" y="40"/>
                  </a:lnTo>
                  <a:lnTo>
                    <a:pt x="120" y="44"/>
                  </a:lnTo>
                  <a:lnTo>
                    <a:pt x="116" y="50"/>
                  </a:lnTo>
                  <a:lnTo>
                    <a:pt x="115" y="55"/>
                  </a:lnTo>
                  <a:lnTo>
                    <a:pt x="112" y="62"/>
                  </a:lnTo>
                  <a:lnTo>
                    <a:pt x="109" y="78"/>
                  </a:lnTo>
                  <a:lnTo>
                    <a:pt x="108" y="96"/>
                  </a:lnTo>
                  <a:lnTo>
                    <a:pt x="109" y="107"/>
                  </a:lnTo>
                  <a:lnTo>
                    <a:pt x="112" y="116"/>
                  </a:lnTo>
                  <a:lnTo>
                    <a:pt x="116" y="124"/>
                  </a:lnTo>
                  <a:lnTo>
                    <a:pt x="121" y="132"/>
                  </a:lnTo>
                  <a:lnTo>
                    <a:pt x="125" y="139"/>
                  </a:lnTo>
                  <a:lnTo>
                    <a:pt x="129" y="147"/>
                  </a:lnTo>
                  <a:lnTo>
                    <a:pt x="132" y="154"/>
                  </a:lnTo>
                  <a:lnTo>
                    <a:pt x="133" y="163"/>
                  </a:lnTo>
                  <a:lnTo>
                    <a:pt x="131" y="174"/>
                  </a:lnTo>
                  <a:lnTo>
                    <a:pt x="127" y="186"/>
                  </a:lnTo>
                  <a:lnTo>
                    <a:pt x="120" y="196"/>
                  </a:lnTo>
                  <a:lnTo>
                    <a:pt x="112" y="208"/>
                  </a:lnTo>
                  <a:lnTo>
                    <a:pt x="91" y="230"/>
                  </a:lnTo>
                  <a:lnTo>
                    <a:pt x="67" y="252"/>
                  </a:lnTo>
                  <a:lnTo>
                    <a:pt x="43" y="274"/>
                  </a:lnTo>
                  <a:lnTo>
                    <a:pt x="21" y="295"/>
                  </a:lnTo>
                  <a:lnTo>
                    <a:pt x="12" y="306"/>
                  </a:lnTo>
                  <a:lnTo>
                    <a:pt x="5" y="316"/>
                  </a:lnTo>
                  <a:lnTo>
                    <a:pt x="1" y="327"/>
                  </a:lnTo>
                  <a:lnTo>
                    <a:pt x="0" y="338"/>
                  </a:lnTo>
                  <a:lnTo>
                    <a:pt x="0" y="348"/>
                  </a:lnTo>
                  <a:lnTo>
                    <a:pt x="0" y="374"/>
                  </a:lnTo>
                  <a:lnTo>
                    <a:pt x="7" y="375"/>
                  </a:lnTo>
                  <a:lnTo>
                    <a:pt x="12" y="378"/>
                  </a:lnTo>
                  <a:lnTo>
                    <a:pt x="16" y="380"/>
                  </a:lnTo>
                  <a:lnTo>
                    <a:pt x="20" y="384"/>
                  </a:lnTo>
                  <a:lnTo>
                    <a:pt x="27" y="394"/>
                  </a:lnTo>
                  <a:lnTo>
                    <a:pt x="32" y="403"/>
                  </a:lnTo>
                  <a:lnTo>
                    <a:pt x="36" y="414"/>
                  </a:lnTo>
                  <a:lnTo>
                    <a:pt x="41" y="423"/>
                  </a:lnTo>
                  <a:lnTo>
                    <a:pt x="44" y="427"/>
                  </a:lnTo>
                  <a:lnTo>
                    <a:pt x="47" y="430"/>
                  </a:lnTo>
                  <a:lnTo>
                    <a:pt x="51" y="432"/>
                  </a:lnTo>
                  <a:lnTo>
                    <a:pt x="55" y="434"/>
                  </a:lnTo>
                  <a:lnTo>
                    <a:pt x="88" y="443"/>
                  </a:lnTo>
                  <a:lnTo>
                    <a:pt x="115" y="448"/>
                  </a:lnTo>
                  <a:lnTo>
                    <a:pt x="139" y="451"/>
                  </a:lnTo>
                  <a:lnTo>
                    <a:pt x="160" y="452"/>
                  </a:lnTo>
                  <a:lnTo>
                    <a:pt x="181" y="454"/>
                  </a:lnTo>
                  <a:lnTo>
                    <a:pt x="203" y="456"/>
                  </a:lnTo>
                  <a:lnTo>
                    <a:pt x="215" y="458"/>
                  </a:lnTo>
                  <a:lnTo>
                    <a:pt x="227" y="460"/>
                  </a:lnTo>
                  <a:lnTo>
                    <a:pt x="239" y="464"/>
                  </a:lnTo>
                  <a:lnTo>
                    <a:pt x="253" y="470"/>
                  </a:lnTo>
                  <a:lnTo>
                    <a:pt x="261" y="475"/>
                  </a:lnTo>
                  <a:lnTo>
                    <a:pt x="268" y="482"/>
                  </a:lnTo>
                  <a:lnTo>
                    <a:pt x="275" y="488"/>
                  </a:lnTo>
                  <a:lnTo>
                    <a:pt x="280" y="495"/>
                  </a:lnTo>
                  <a:lnTo>
                    <a:pt x="287" y="502"/>
                  </a:lnTo>
                  <a:lnTo>
                    <a:pt x="292" y="507"/>
                  </a:lnTo>
                  <a:lnTo>
                    <a:pt x="299" y="511"/>
                  </a:lnTo>
                  <a:lnTo>
                    <a:pt x="308" y="512"/>
                  </a:lnTo>
                  <a:lnTo>
                    <a:pt x="320" y="511"/>
                  </a:lnTo>
                  <a:lnTo>
                    <a:pt x="332" y="510"/>
                  </a:lnTo>
                  <a:lnTo>
                    <a:pt x="343" y="507"/>
                  </a:lnTo>
                  <a:lnTo>
                    <a:pt x="353" y="503"/>
                  </a:lnTo>
                  <a:lnTo>
                    <a:pt x="374" y="492"/>
                  </a:lnTo>
                  <a:lnTo>
                    <a:pt x="394" y="482"/>
                  </a:lnTo>
                  <a:lnTo>
                    <a:pt x="413" y="471"/>
                  </a:lnTo>
                  <a:lnTo>
                    <a:pt x="430" y="462"/>
                  </a:lnTo>
                  <a:lnTo>
                    <a:pt x="440" y="458"/>
                  </a:lnTo>
                  <a:lnTo>
                    <a:pt x="448" y="455"/>
                  </a:lnTo>
                  <a:lnTo>
                    <a:pt x="456" y="452"/>
                  </a:lnTo>
                  <a:lnTo>
                    <a:pt x="464" y="452"/>
                  </a:lnTo>
                  <a:lnTo>
                    <a:pt x="476" y="452"/>
                  </a:lnTo>
                  <a:lnTo>
                    <a:pt x="486" y="456"/>
                  </a:lnTo>
                  <a:lnTo>
                    <a:pt x="496" y="460"/>
                  </a:lnTo>
                  <a:lnTo>
                    <a:pt x="502" y="466"/>
                  </a:lnTo>
                  <a:lnTo>
                    <a:pt x="508" y="472"/>
                  </a:lnTo>
                  <a:lnTo>
                    <a:pt x="513" y="480"/>
                  </a:lnTo>
                  <a:lnTo>
                    <a:pt x="517" y="488"/>
                  </a:lnTo>
                  <a:lnTo>
                    <a:pt x="520" y="496"/>
                  </a:lnTo>
                  <a:lnTo>
                    <a:pt x="525" y="514"/>
                  </a:lnTo>
                  <a:lnTo>
                    <a:pt x="530" y="528"/>
                  </a:lnTo>
                  <a:lnTo>
                    <a:pt x="533" y="534"/>
                  </a:lnTo>
                  <a:lnTo>
                    <a:pt x="537" y="538"/>
                  </a:lnTo>
                  <a:lnTo>
                    <a:pt x="542" y="542"/>
                  </a:lnTo>
                  <a:lnTo>
                    <a:pt x="548" y="542"/>
                  </a:lnTo>
                  <a:lnTo>
                    <a:pt x="553" y="542"/>
                  </a:lnTo>
                  <a:lnTo>
                    <a:pt x="558" y="539"/>
                  </a:lnTo>
                  <a:lnTo>
                    <a:pt x="564" y="536"/>
                  </a:lnTo>
                  <a:lnTo>
                    <a:pt x="569" y="534"/>
                  </a:lnTo>
                  <a:lnTo>
                    <a:pt x="580" y="527"/>
                  </a:lnTo>
                  <a:lnTo>
                    <a:pt x="590" y="524"/>
                  </a:lnTo>
                  <a:lnTo>
                    <a:pt x="593" y="532"/>
                  </a:lnTo>
                  <a:lnTo>
                    <a:pt x="596" y="540"/>
                  </a:lnTo>
                  <a:lnTo>
                    <a:pt x="600" y="548"/>
                  </a:lnTo>
                  <a:lnTo>
                    <a:pt x="604" y="553"/>
                  </a:lnTo>
                  <a:lnTo>
                    <a:pt x="609" y="559"/>
                  </a:lnTo>
                  <a:lnTo>
                    <a:pt x="614" y="563"/>
                  </a:lnTo>
                  <a:lnTo>
                    <a:pt x="620" y="565"/>
                  </a:lnTo>
                  <a:lnTo>
                    <a:pt x="626" y="565"/>
                  </a:lnTo>
                  <a:lnTo>
                    <a:pt x="641" y="557"/>
                  </a:lnTo>
                  <a:lnTo>
                    <a:pt x="657" y="548"/>
                  </a:lnTo>
                  <a:lnTo>
                    <a:pt x="662" y="548"/>
                  </a:lnTo>
                  <a:lnTo>
                    <a:pt x="668" y="549"/>
                  </a:lnTo>
                  <a:lnTo>
                    <a:pt x="673" y="552"/>
                  </a:lnTo>
                  <a:lnTo>
                    <a:pt x="678" y="556"/>
                  </a:lnTo>
                  <a:lnTo>
                    <a:pt x="689" y="563"/>
                  </a:lnTo>
                  <a:lnTo>
                    <a:pt x="701" y="572"/>
                  </a:lnTo>
                  <a:lnTo>
                    <a:pt x="713" y="581"/>
                  </a:lnTo>
                  <a:lnTo>
                    <a:pt x="726" y="588"/>
                  </a:lnTo>
                  <a:lnTo>
                    <a:pt x="734" y="592"/>
                  </a:lnTo>
                  <a:lnTo>
                    <a:pt x="742" y="593"/>
                  </a:lnTo>
                  <a:lnTo>
                    <a:pt x="750" y="596"/>
                  </a:lnTo>
                  <a:lnTo>
                    <a:pt x="758" y="596"/>
                  </a:lnTo>
                  <a:lnTo>
                    <a:pt x="765" y="60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7258844" y="4477544"/>
              <a:ext cx="827088" cy="1270000"/>
            </a:xfrm>
            <a:custGeom>
              <a:avLst/>
              <a:gdLst>
                <a:gd name="T0" fmla="*/ 995 w 1705"/>
                <a:gd name="T1" fmla="*/ 218 h 2620"/>
                <a:gd name="T2" fmla="*/ 1097 w 1705"/>
                <a:gd name="T3" fmla="*/ 280 h 2620"/>
                <a:gd name="T4" fmla="*/ 1132 w 1705"/>
                <a:gd name="T5" fmla="*/ 363 h 2620"/>
                <a:gd name="T6" fmla="*/ 1216 w 1705"/>
                <a:gd name="T7" fmla="*/ 395 h 2620"/>
                <a:gd name="T8" fmla="*/ 1200 w 1705"/>
                <a:gd name="T9" fmla="*/ 453 h 2620"/>
                <a:gd name="T10" fmla="*/ 1253 w 1705"/>
                <a:gd name="T11" fmla="*/ 485 h 2620"/>
                <a:gd name="T12" fmla="*/ 1345 w 1705"/>
                <a:gd name="T13" fmla="*/ 426 h 2620"/>
                <a:gd name="T14" fmla="*/ 1410 w 1705"/>
                <a:gd name="T15" fmla="*/ 501 h 2620"/>
                <a:gd name="T16" fmla="*/ 1453 w 1705"/>
                <a:gd name="T17" fmla="*/ 479 h 2620"/>
                <a:gd name="T18" fmla="*/ 1516 w 1705"/>
                <a:gd name="T19" fmla="*/ 548 h 2620"/>
                <a:gd name="T20" fmla="*/ 1533 w 1705"/>
                <a:gd name="T21" fmla="*/ 641 h 2620"/>
                <a:gd name="T22" fmla="*/ 1610 w 1705"/>
                <a:gd name="T23" fmla="*/ 716 h 2620"/>
                <a:gd name="T24" fmla="*/ 1566 w 1705"/>
                <a:gd name="T25" fmla="*/ 748 h 2620"/>
                <a:gd name="T26" fmla="*/ 1608 w 1705"/>
                <a:gd name="T27" fmla="*/ 816 h 2620"/>
                <a:gd name="T28" fmla="*/ 1696 w 1705"/>
                <a:gd name="T29" fmla="*/ 915 h 2620"/>
                <a:gd name="T30" fmla="*/ 1564 w 1705"/>
                <a:gd name="T31" fmla="*/ 1070 h 2620"/>
                <a:gd name="T32" fmla="*/ 1521 w 1705"/>
                <a:gd name="T33" fmla="*/ 1245 h 2620"/>
                <a:gd name="T34" fmla="*/ 1645 w 1705"/>
                <a:gd name="T35" fmla="*/ 1237 h 2620"/>
                <a:gd name="T36" fmla="*/ 1680 w 1705"/>
                <a:gd name="T37" fmla="*/ 1321 h 2620"/>
                <a:gd name="T38" fmla="*/ 1633 w 1705"/>
                <a:gd name="T39" fmla="*/ 1645 h 2620"/>
                <a:gd name="T40" fmla="*/ 1688 w 1705"/>
                <a:gd name="T41" fmla="*/ 1833 h 2620"/>
                <a:gd name="T42" fmla="*/ 1668 w 1705"/>
                <a:gd name="T43" fmla="*/ 1906 h 2620"/>
                <a:gd name="T44" fmla="*/ 1542 w 1705"/>
                <a:gd name="T45" fmla="*/ 2079 h 2620"/>
                <a:gd name="T46" fmla="*/ 1410 w 1705"/>
                <a:gd name="T47" fmla="*/ 2090 h 2620"/>
                <a:gd name="T48" fmla="*/ 1244 w 1705"/>
                <a:gd name="T49" fmla="*/ 2059 h 2620"/>
                <a:gd name="T50" fmla="*/ 1129 w 1705"/>
                <a:gd name="T51" fmla="*/ 2122 h 2620"/>
                <a:gd name="T52" fmla="*/ 941 w 1705"/>
                <a:gd name="T53" fmla="*/ 2095 h 2620"/>
                <a:gd name="T54" fmla="*/ 863 w 1705"/>
                <a:gd name="T55" fmla="*/ 2214 h 2620"/>
                <a:gd name="T56" fmla="*/ 632 w 1705"/>
                <a:gd name="T57" fmla="*/ 2472 h 2620"/>
                <a:gd name="T58" fmla="*/ 344 w 1705"/>
                <a:gd name="T59" fmla="*/ 2608 h 2620"/>
                <a:gd name="T60" fmla="*/ 127 w 1705"/>
                <a:gd name="T61" fmla="*/ 2607 h 2620"/>
                <a:gd name="T62" fmla="*/ 2 w 1705"/>
                <a:gd name="T63" fmla="*/ 2504 h 2620"/>
                <a:gd name="T64" fmla="*/ 92 w 1705"/>
                <a:gd name="T65" fmla="*/ 2371 h 2620"/>
                <a:gd name="T66" fmla="*/ 19 w 1705"/>
                <a:gd name="T67" fmla="*/ 2308 h 2620"/>
                <a:gd name="T68" fmla="*/ 50 w 1705"/>
                <a:gd name="T69" fmla="*/ 2183 h 2620"/>
                <a:gd name="T70" fmla="*/ 42 w 1705"/>
                <a:gd name="T71" fmla="*/ 2113 h 2620"/>
                <a:gd name="T72" fmla="*/ 164 w 1705"/>
                <a:gd name="T73" fmla="*/ 2089 h 2620"/>
                <a:gd name="T74" fmla="*/ 275 w 1705"/>
                <a:gd name="T75" fmla="*/ 2025 h 2620"/>
                <a:gd name="T76" fmla="*/ 359 w 1705"/>
                <a:gd name="T77" fmla="*/ 1983 h 2620"/>
                <a:gd name="T78" fmla="*/ 448 w 1705"/>
                <a:gd name="T79" fmla="*/ 1855 h 2620"/>
                <a:gd name="T80" fmla="*/ 524 w 1705"/>
                <a:gd name="T81" fmla="*/ 1753 h 2620"/>
                <a:gd name="T82" fmla="*/ 667 w 1705"/>
                <a:gd name="T83" fmla="*/ 1637 h 2620"/>
                <a:gd name="T84" fmla="*/ 728 w 1705"/>
                <a:gd name="T85" fmla="*/ 1542 h 2620"/>
                <a:gd name="T86" fmla="*/ 655 w 1705"/>
                <a:gd name="T87" fmla="*/ 1433 h 2620"/>
                <a:gd name="T88" fmla="*/ 639 w 1705"/>
                <a:gd name="T89" fmla="*/ 1340 h 2620"/>
                <a:gd name="T90" fmla="*/ 736 w 1705"/>
                <a:gd name="T91" fmla="*/ 1198 h 2620"/>
                <a:gd name="T92" fmla="*/ 865 w 1705"/>
                <a:gd name="T93" fmla="*/ 1032 h 2620"/>
                <a:gd name="T94" fmla="*/ 921 w 1705"/>
                <a:gd name="T95" fmla="*/ 937 h 2620"/>
                <a:gd name="T96" fmla="*/ 841 w 1705"/>
                <a:gd name="T97" fmla="*/ 856 h 2620"/>
                <a:gd name="T98" fmla="*/ 723 w 1705"/>
                <a:gd name="T99" fmla="*/ 817 h 2620"/>
                <a:gd name="T100" fmla="*/ 601 w 1705"/>
                <a:gd name="T101" fmla="*/ 588 h 2620"/>
                <a:gd name="T102" fmla="*/ 590 w 1705"/>
                <a:gd name="T103" fmla="*/ 492 h 2620"/>
                <a:gd name="T104" fmla="*/ 663 w 1705"/>
                <a:gd name="T105" fmla="*/ 511 h 2620"/>
                <a:gd name="T106" fmla="*/ 760 w 1705"/>
                <a:gd name="T107" fmla="*/ 452 h 2620"/>
                <a:gd name="T108" fmla="*/ 784 w 1705"/>
                <a:gd name="T109" fmla="*/ 348 h 2620"/>
                <a:gd name="T110" fmla="*/ 712 w 1705"/>
                <a:gd name="T111" fmla="*/ 291 h 2620"/>
                <a:gd name="T112" fmla="*/ 681 w 1705"/>
                <a:gd name="T113" fmla="*/ 119 h 2620"/>
                <a:gd name="T114" fmla="*/ 739 w 1705"/>
                <a:gd name="T115" fmla="*/ 60 h 2620"/>
                <a:gd name="T116" fmla="*/ 856 w 1705"/>
                <a:gd name="T117" fmla="*/ 0 h 262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05"/>
                <a:gd name="T178" fmla="*/ 0 h 2620"/>
                <a:gd name="T179" fmla="*/ 1705 w 1705"/>
                <a:gd name="T180" fmla="*/ 2620 h 262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05" h="2620">
                  <a:moveTo>
                    <a:pt x="856" y="0"/>
                  </a:moveTo>
                  <a:lnTo>
                    <a:pt x="872" y="18"/>
                  </a:lnTo>
                  <a:lnTo>
                    <a:pt x="885" y="35"/>
                  </a:lnTo>
                  <a:lnTo>
                    <a:pt x="899" y="55"/>
                  </a:lnTo>
                  <a:lnTo>
                    <a:pt x="911" y="76"/>
                  </a:lnTo>
                  <a:lnTo>
                    <a:pt x="932" y="119"/>
                  </a:lnTo>
                  <a:lnTo>
                    <a:pt x="955" y="160"/>
                  </a:lnTo>
                  <a:lnTo>
                    <a:pt x="967" y="182"/>
                  </a:lnTo>
                  <a:lnTo>
                    <a:pt x="980" y="200"/>
                  </a:lnTo>
                  <a:lnTo>
                    <a:pt x="995" y="218"/>
                  </a:lnTo>
                  <a:lnTo>
                    <a:pt x="1011" y="234"/>
                  </a:lnTo>
                  <a:lnTo>
                    <a:pt x="1020" y="240"/>
                  </a:lnTo>
                  <a:lnTo>
                    <a:pt x="1029" y="247"/>
                  </a:lnTo>
                  <a:lnTo>
                    <a:pt x="1040" y="252"/>
                  </a:lnTo>
                  <a:lnTo>
                    <a:pt x="1051" y="258"/>
                  </a:lnTo>
                  <a:lnTo>
                    <a:pt x="1063" y="263"/>
                  </a:lnTo>
                  <a:lnTo>
                    <a:pt x="1075" y="267"/>
                  </a:lnTo>
                  <a:lnTo>
                    <a:pt x="1088" y="270"/>
                  </a:lnTo>
                  <a:lnTo>
                    <a:pt x="1103" y="271"/>
                  </a:lnTo>
                  <a:lnTo>
                    <a:pt x="1097" y="280"/>
                  </a:lnTo>
                  <a:lnTo>
                    <a:pt x="1091" y="303"/>
                  </a:lnTo>
                  <a:lnTo>
                    <a:pt x="1089" y="310"/>
                  </a:lnTo>
                  <a:lnTo>
                    <a:pt x="1089" y="316"/>
                  </a:lnTo>
                  <a:lnTo>
                    <a:pt x="1091" y="323"/>
                  </a:lnTo>
                  <a:lnTo>
                    <a:pt x="1092" y="330"/>
                  </a:lnTo>
                  <a:lnTo>
                    <a:pt x="1096" y="336"/>
                  </a:lnTo>
                  <a:lnTo>
                    <a:pt x="1100" y="343"/>
                  </a:lnTo>
                  <a:lnTo>
                    <a:pt x="1107" y="350"/>
                  </a:lnTo>
                  <a:lnTo>
                    <a:pt x="1115" y="356"/>
                  </a:lnTo>
                  <a:lnTo>
                    <a:pt x="1132" y="363"/>
                  </a:lnTo>
                  <a:lnTo>
                    <a:pt x="1143" y="367"/>
                  </a:lnTo>
                  <a:lnTo>
                    <a:pt x="1149" y="368"/>
                  </a:lnTo>
                  <a:lnTo>
                    <a:pt x="1155" y="368"/>
                  </a:lnTo>
                  <a:lnTo>
                    <a:pt x="1159" y="368"/>
                  </a:lnTo>
                  <a:lnTo>
                    <a:pt x="1163" y="370"/>
                  </a:lnTo>
                  <a:lnTo>
                    <a:pt x="1169" y="374"/>
                  </a:lnTo>
                  <a:lnTo>
                    <a:pt x="1181" y="380"/>
                  </a:lnTo>
                  <a:lnTo>
                    <a:pt x="1193" y="387"/>
                  </a:lnTo>
                  <a:lnTo>
                    <a:pt x="1205" y="392"/>
                  </a:lnTo>
                  <a:lnTo>
                    <a:pt x="1216" y="395"/>
                  </a:lnTo>
                  <a:lnTo>
                    <a:pt x="1223" y="398"/>
                  </a:lnTo>
                  <a:lnTo>
                    <a:pt x="1225" y="399"/>
                  </a:lnTo>
                  <a:lnTo>
                    <a:pt x="1227" y="400"/>
                  </a:lnTo>
                  <a:lnTo>
                    <a:pt x="1227" y="403"/>
                  </a:lnTo>
                  <a:lnTo>
                    <a:pt x="1227" y="406"/>
                  </a:lnTo>
                  <a:lnTo>
                    <a:pt x="1221" y="415"/>
                  </a:lnTo>
                  <a:lnTo>
                    <a:pt x="1211" y="428"/>
                  </a:lnTo>
                  <a:lnTo>
                    <a:pt x="1205" y="438"/>
                  </a:lnTo>
                  <a:lnTo>
                    <a:pt x="1201" y="445"/>
                  </a:lnTo>
                  <a:lnTo>
                    <a:pt x="1200" y="453"/>
                  </a:lnTo>
                  <a:lnTo>
                    <a:pt x="1200" y="461"/>
                  </a:lnTo>
                  <a:lnTo>
                    <a:pt x="1201" y="468"/>
                  </a:lnTo>
                  <a:lnTo>
                    <a:pt x="1204" y="475"/>
                  </a:lnTo>
                  <a:lnTo>
                    <a:pt x="1208" y="480"/>
                  </a:lnTo>
                  <a:lnTo>
                    <a:pt x="1213" y="484"/>
                  </a:lnTo>
                  <a:lnTo>
                    <a:pt x="1220" y="488"/>
                  </a:lnTo>
                  <a:lnTo>
                    <a:pt x="1227" y="489"/>
                  </a:lnTo>
                  <a:lnTo>
                    <a:pt x="1235" y="489"/>
                  </a:lnTo>
                  <a:lnTo>
                    <a:pt x="1244" y="488"/>
                  </a:lnTo>
                  <a:lnTo>
                    <a:pt x="1253" y="485"/>
                  </a:lnTo>
                  <a:lnTo>
                    <a:pt x="1263" y="480"/>
                  </a:lnTo>
                  <a:lnTo>
                    <a:pt x="1273" y="473"/>
                  </a:lnTo>
                  <a:lnTo>
                    <a:pt x="1283" y="464"/>
                  </a:lnTo>
                  <a:lnTo>
                    <a:pt x="1300" y="447"/>
                  </a:lnTo>
                  <a:lnTo>
                    <a:pt x="1315" y="435"/>
                  </a:lnTo>
                  <a:lnTo>
                    <a:pt x="1321" y="431"/>
                  </a:lnTo>
                  <a:lnTo>
                    <a:pt x="1328" y="427"/>
                  </a:lnTo>
                  <a:lnTo>
                    <a:pt x="1335" y="426"/>
                  </a:lnTo>
                  <a:lnTo>
                    <a:pt x="1340" y="426"/>
                  </a:lnTo>
                  <a:lnTo>
                    <a:pt x="1345" y="426"/>
                  </a:lnTo>
                  <a:lnTo>
                    <a:pt x="1349" y="427"/>
                  </a:lnTo>
                  <a:lnTo>
                    <a:pt x="1355" y="430"/>
                  </a:lnTo>
                  <a:lnTo>
                    <a:pt x="1359" y="434"/>
                  </a:lnTo>
                  <a:lnTo>
                    <a:pt x="1366" y="444"/>
                  </a:lnTo>
                  <a:lnTo>
                    <a:pt x="1373" y="457"/>
                  </a:lnTo>
                  <a:lnTo>
                    <a:pt x="1382" y="472"/>
                  </a:lnTo>
                  <a:lnTo>
                    <a:pt x="1390" y="485"/>
                  </a:lnTo>
                  <a:lnTo>
                    <a:pt x="1398" y="493"/>
                  </a:lnTo>
                  <a:lnTo>
                    <a:pt x="1406" y="500"/>
                  </a:lnTo>
                  <a:lnTo>
                    <a:pt x="1410" y="501"/>
                  </a:lnTo>
                  <a:lnTo>
                    <a:pt x="1414" y="503"/>
                  </a:lnTo>
                  <a:lnTo>
                    <a:pt x="1418" y="503"/>
                  </a:lnTo>
                  <a:lnTo>
                    <a:pt x="1422" y="503"/>
                  </a:lnTo>
                  <a:lnTo>
                    <a:pt x="1426" y="500"/>
                  </a:lnTo>
                  <a:lnTo>
                    <a:pt x="1430" y="497"/>
                  </a:lnTo>
                  <a:lnTo>
                    <a:pt x="1436" y="493"/>
                  </a:lnTo>
                  <a:lnTo>
                    <a:pt x="1440" y="488"/>
                  </a:lnTo>
                  <a:lnTo>
                    <a:pt x="1444" y="484"/>
                  </a:lnTo>
                  <a:lnTo>
                    <a:pt x="1448" y="481"/>
                  </a:lnTo>
                  <a:lnTo>
                    <a:pt x="1453" y="479"/>
                  </a:lnTo>
                  <a:lnTo>
                    <a:pt x="1457" y="477"/>
                  </a:lnTo>
                  <a:lnTo>
                    <a:pt x="1461" y="476"/>
                  </a:lnTo>
                  <a:lnTo>
                    <a:pt x="1465" y="476"/>
                  </a:lnTo>
                  <a:lnTo>
                    <a:pt x="1469" y="477"/>
                  </a:lnTo>
                  <a:lnTo>
                    <a:pt x="1473" y="480"/>
                  </a:lnTo>
                  <a:lnTo>
                    <a:pt x="1481" y="487"/>
                  </a:lnTo>
                  <a:lnTo>
                    <a:pt x="1489" y="497"/>
                  </a:lnTo>
                  <a:lnTo>
                    <a:pt x="1497" y="512"/>
                  </a:lnTo>
                  <a:lnTo>
                    <a:pt x="1506" y="531"/>
                  </a:lnTo>
                  <a:lnTo>
                    <a:pt x="1516" y="548"/>
                  </a:lnTo>
                  <a:lnTo>
                    <a:pt x="1525" y="563"/>
                  </a:lnTo>
                  <a:lnTo>
                    <a:pt x="1532" y="577"/>
                  </a:lnTo>
                  <a:lnTo>
                    <a:pt x="1537" y="591"/>
                  </a:lnTo>
                  <a:lnTo>
                    <a:pt x="1540" y="603"/>
                  </a:lnTo>
                  <a:lnTo>
                    <a:pt x="1541" y="613"/>
                  </a:lnTo>
                  <a:lnTo>
                    <a:pt x="1540" y="624"/>
                  </a:lnTo>
                  <a:lnTo>
                    <a:pt x="1536" y="633"/>
                  </a:lnTo>
                  <a:lnTo>
                    <a:pt x="1534" y="636"/>
                  </a:lnTo>
                  <a:lnTo>
                    <a:pt x="1533" y="639"/>
                  </a:lnTo>
                  <a:lnTo>
                    <a:pt x="1533" y="641"/>
                  </a:lnTo>
                  <a:lnTo>
                    <a:pt x="1533" y="644"/>
                  </a:lnTo>
                  <a:lnTo>
                    <a:pt x="1536" y="649"/>
                  </a:lnTo>
                  <a:lnTo>
                    <a:pt x="1541" y="655"/>
                  </a:lnTo>
                  <a:lnTo>
                    <a:pt x="1557" y="665"/>
                  </a:lnTo>
                  <a:lnTo>
                    <a:pt x="1578" y="681"/>
                  </a:lnTo>
                  <a:lnTo>
                    <a:pt x="1589" y="689"/>
                  </a:lnTo>
                  <a:lnTo>
                    <a:pt x="1598" y="697"/>
                  </a:lnTo>
                  <a:lnTo>
                    <a:pt x="1605" y="705"/>
                  </a:lnTo>
                  <a:lnTo>
                    <a:pt x="1609" y="712"/>
                  </a:lnTo>
                  <a:lnTo>
                    <a:pt x="1610" y="716"/>
                  </a:lnTo>
                  <a:lnTo>
                    <a:pt x="1610" y="719"/>
                  </a:lnTo>
                  <a:lnTo>
                    <a:pt x="1609" y="723"/>
                  </a:lnTo>
                  <a:lnTo>
                    <a:pt x="1608" y="725"/>
                  </a:lnTo>
                  <a:lnTo>
                    <a:pt x="1605" y="728"/>
                  </a:lnTo>
                  <a:lnTo>
                    <a:pt x="1601" y="731"/>
                  </a:lnTo>
                  <a:lnTo>
                    <a:pt x="1596" y="733"/>
                  </a:lnTo>
                  <a:lnTo>
                    <a:pt x="1590" y="735"/>
                  </a:lnTo>
                  <a:lnTo>
                    <a:pt x="1578" y="740"/>
                  </a:lnTo>
                  <a:lnTo>
                    <a:pt x="1570" y="745"/>
                  </a:lnTo>
                  <a:lnTo>
                    <a:pt x="1566" y="748"/>
                  </a:lnTo>
                  <a:lnTo>
                    <a:pt x="1565" y="752"/>
                  </a:lnTo>
                  <a:lnTo>
                    <a:pt x="1564" y="755"/>
                  </a:lnTo>
                  <a:lnTo>
                    <a:pt x="1564" y="759"/>
                  </a:lnTo>
                  <a:lnTo>
                    <a:pt x="1564" y="763"/>
                  </a:lnTo>
                  <a:lnTo>
                    <a:pt x="1565" y="767"/>
                  </a:lnTo>
                  <a:lnTo>
                    <a:pt x="1566" y="771"/>
                  </a:lnTo>
                  <a:lnTo>
                    <a:pt x="1570" y="775"/>
                  </a:lnTo>
                  <a:lnTo>
                    <a:pt x="1578" y="784"/>
                  </a:lnTo>
                  <a:lnTo>
                    <a:pt x="1590" y="795"/>
                  </a:lnTo>
                  <a:lnTo>
                    <a:pt x="1608" y="816"/>
                  </a:lnTo>
                  <a:lnTo>
                    <a:pt x="1620" y="833"/>
                  </a:lnTo>
                  <a:lnTo>
                    <a:pt x="1626" y="840"/>
                  </a:lnTo>
                  <a:lnTo>
                    <a:pt x="1633" y="848"/>
                  </a:lnTo>
                  <a:lnTo>
                    <a:pt x="1641" y="855"/>
                  </a:lnTo>
                  <a:lnTo>
                    <a:pt x="1650" y="861"/>
                  </a:lnTo>
                  <a:lnTo>
                    <a:pt x="1661" y="869"/>
                  </a:lnTo>
                  <a:lnTo>
                    <a:pt x="1670" y="879"/>
                  </a:lnTo>
                  <a:lnTo>
                    <a:pt x="1678" y="888"/>
                  </a:lnTo>
                  <a:lnTo>
                    <a:pt x="1686" y="899"/>
                  </a:lnTo>
                  <a:lnTo>
                    <a:pt x="1696" y="915"/>
                  </a:lnTo>
                  <a:lnTo>
                    <a:pt x="1698" y="921"/>
                  </a:lnTo>
                  <a:lnTo>
                    <a:pt x="1682" y="935"/>
                  </a:lnTo>
                  <a:lnTo>
                    <a:pt x="1665" y="948"/>
                  </a:lnTo>
                  <a:lnTo>
                    <a:pt x="1649" y="964"/>
                  </a:lnTo>
                  <a:lnTo>
                    <a:pt x="1633" y="979"/>
                  </a:lnTo>
                  <a:lnTo>
                    <a:pt x="1617" y="996"/>
                  </a:lnTo>
                  <a:lnTo>
                    <a:pt x="1602" y="1013"/>
                  </a:lnTo>
                  <a:lnTo>
                    <a:pt x="1589" y="1032"/>
                  </a:lnTo>
                  <a:lnTo>
                    <a:pt x="1576" y="1050"/>
                  </a:lnTo>
                  <a:lnTo>
                    <a:pt x="1564" y="1070"/>
                  </a:lnTo>
                  <a:lnTo>
                    <a:pt x="1553" y="1090"/>
                  </a:lnTo>
                  <a:lnTo>
                    <a:pt x="1542" y="1112"/>
                  </a:lnTo>
                  <a:lnTo>
                    <a:pt x="1533" y="1134"/>
                  </a:lnTo>
                  <a:lnTo>
                    <a:pt x="1526" y="1157"/>
                  </a:lnTo>
                  <a:lnTo>
                    <a:pt x="1520" y="1180"/>
                  </a:lnTo>
                  <a:lnTo>
                    <a:pt x="1514" y="1204"/>
                  </a:lnTo>
                  <a:lnTo>
                    <a:pt x="1512" y="1229"/>
                  </a:lnTo>
                  <a:lnTo>
                    <a:pt x="1514" y="1236"/>
                  </a:lnTo>
                  <a:lnTo>
                    <a:pt x="1517" y="1241"/>
                  </a:lnTo>
                  <a:lnTo>
                    <a:pt x="1521" y="1245"/>
                  </a:lnTo>
                  <a:lnTo>
                    <a:pt x="1526" y="1249"/>
                  </a:lnTo>
                  <a:lnTo>
                    <a:pt x="1532" y="1250"/>
                  </a:lnTo>
                  <a:lnTo>
                    <a:pt x="1538" y="1252"/>
                  </a:lnTo>
                  <a:lnTo>
                    <a:pt x="1546" y="1252"/>
                  </a:lnTo>
                  <a:lnTo>
                    <a:pt x="1553" y="1250"/>
                  </a:lnTo>
                  <a:lnTo>
                    <a:pt x="1586" y="1244"/>
                  </a:lnTo>
                  <a:lnTo>
                    <a:pt x="1622" y="1237"/>
                  </a:lnTo>
                  <a:lnTo>
                    <a:pt x="1630" y="1237"/>
                  </a:lnTo>
                  <a:lnTo>
                    <a:pt x="1638" y="1236"/>
                  </a:lnTo>
                  <a:lnTo>
                    <a:pt x="1645" y="1237"/>
                  </a:lnTo>
                  <a:lnTo>
                    <a:pt x="1653" y="1238"/>
                  </a:lnTo>
                  <a:lnTo>
                    <a:pt x="1660" y="1242"/>
                  </a:lnTo>
                  <a:lnTo>
                    <a:pt x="1665" y="1246"/>
                  </a:lnTo>
                  <a:lnTo>
                    <a:pt x="1670" y="1252"/>
                  </a:lnTo>
                  <a:lnTo>
                    <a:pt x="1674" y="1258"/>
                  </a:lnTo>
                  <a:lnTo>
                    <a:pt x="1678" y="1268"/>
                  </a:lnTo>
                  <a:lnTo>
                    <a:pt x="1680" y="1277"/>
                  </a:lnTo>
                  <a:lnTo>
                    <a:pt x="1681" y="1290"/>
                  </a:lnTo>
                  <a:lnTo>
                    <a:pt x="1681" y="1304"/>
                  </a:lnTo>
                  <a:lnTo>
                    <a:pt x="1680" y="1321"/>
                  </a:lnTo>
                  <a:lnTo>
                    <a:pt x="1678" y="1340"/>
                  </a:lnTo>
                  <a:lnTo>
                    <a:pt x="1674" y="1361"/>
                  </a:lnTo>
                  <a:lnTo>
                    <a:pt x="1669" y="1385"/>
                  </a:lnTo>
                  <a:lnTo>
                    <a:pt x="1657" y="1434"/>
                  </a:lnTo>
                  <a:lnTo>
                    <a:pt x="1648" y="1474"/>
                  </a:lnTo>
                  <a:lnTo>
                    <a:pt x="1641" y="1509"/>
                  </a:lnTo>
                  <a:lnTo>
                    <a:pt x="1637" y="1541"/>
                  </a:lnTo>
                  <a:lnTo>
                    <a:pt x="1634" y="1573"/>
                  </a:lnTo>
                  <a:lnTo>
                    <a:pt x="1633" y="1606"/>
                  </a:lnTo>
                  <a:lnTo>
                    <a:pt x="1633" y="1645"/>
                  </a:lnTo>
                  <a:lnTo>
                    <a:pt x="1632" y="1693"/>
                  </a:lnTo>
                  <a:lnTo>
                    <a:pt x="1633" y="1714"/>
                  </a:lnTo>
                  <a:lnTo>
                    <a:pt x="1637" y="1734"/>
                  </a:lnTo>
                  <a:lnTo>
                    <a:pt x="1642" y="1753"/>
                  </a:lnTo>
                  <a:lnTo>
                    <a:pt x="1649" y="1769"/>
                  </a:lnTo>
                  <a:lnTo>
                    <a:pt x="1656" y="1785"/>
                  </a:lnTo>
                  <a:lnTo>
                    <a:pt x="1664" y="1798"/>
                  </a:lnTo>
                  <a:lnTo>
                    <a:pt x="1673" y="1811"/>
                  </a:lnTo>
                  <a:lnTo>
                    <a:pt x="1681" y="1822"/>
                  </a:lnTo>
                  <a:lnTo>
                    <a:pt x="1688" y="1833"/>
                  </a:lnTo>
                  <a:lnTo>
                    <a:pt x="1694" y="1842"/>
                  </a:lnTo>
                  <a:lnTo>
                    <a:pt x="1700" y="1851"/>
                  </a:lnTo>
                  <a:lnTo>
                    <a:pt x="1704" y="1859"/>
                  </a:lnTo>
                  <a:lnTo>
                    <a:pt x="1705" y="1866"/>
                  </a:lnTo>
                  <a:lnTo>
                    <a:pt x="1704" y="1873"/>
                  </a:lnTo>
                  <a:lnTo>
                    <a:pt x="1700" y="1879"/>
                  </a:lnTo>
                  <a:lnTo>
                    <a:pt x="1693" y="1885"/>
                  </a:lnTo>
                  <a:lnTo>
                    <a:pt x="1684" y="1891"/>
                  </a:lnTo>
                  <a:lnTo>
                    <a:pt x="1676" y="1899"/>
                  </a:lnTo>
                  <a:lnTo>
                    <a:pt x="1668" y="1906"/>
                  </a:lnTo>
                  <a:lnTo>
                    <a:pt x="1661" y="1914"/>
                  </a:lnTo>
                  <a:lnTo>
                    <a:pt x="1648" y="1931"/>
                  </a:lnTo>
                  <a:lnTo>
                    <a:pt x="1636" y="1950"/>
                  </a:lnTo>
                  <a:lnTo>
                    <a:pt x="1613" y="1989"/>
                  </a:lnTo>
                  <a:lnTo>
                    <a:pt x="1590" y="2026"/>
                  </a:lnTo>
                  <a:lnTo>
                    <a:pt x="1578" y="2045"/>
                  </a:lnTo>
                  <a:lnTo>
                    <a:pt x="1565" y="2059"/>
                  </a:lnTo>
                  <a:lnTo>
                    <a:pt x="1558" y="2067"/>
                  </a:lnTo>
                  <a:lnTo>
                    <a:pt x="1550" y="2074"/>
                  </a:lnTo>
                  <a:lnTo>
                    <a:pt x="1542" y="2079"/>
                  </a:lnTo>
                  <a:lnTo>
                    <a:pt x="1534" y="2085"/>
                  </a:lnTo>
                  <a:lnTo>
                    <a:pt x="1525" y="2090"/>
                  </a:lnTo>
                  <a:lnTo>
                    <a:pt x="1516" y="2093"/>
                  </a:lnTo>
                  <a:lnTo>
                    <a:pt x="1505" y="2097"/>
                  </a:lnTo>
                  <a:lnTo>
                    <a:pt x="1493" y="2098"/>
                  </a:lnTo>
                  <a:lnTo>
                    <a:pt x="1481" y="2099"/>
                  </a:lnTo>
                  <a:lnTo>
                    <a:pt x="1468" y="2099"/>
                  </a:lnTo>
                  <a:lnTo>
                    <a:pt x="1454" y="2098"/>
                  </a:lnTo>
                  <a:lnTo>
                    <a:pt x="1440" y="2095"/>
                  </a:lnTo>
                  <a:lnTo>
                    <a:pt x="1410" y="2090"/>
                  </a:lnTo>
                  <a:lnTo>
                    <a:pt x="1386" y="2085"/>
                  </a:lnTo>
                  <a:lnTo>
                    <a:pt x="1365" y="2077"/>
                  </a:lnTo>
                  <a:lnTo>
                    <a:pt x="1345" y="2070"/>
                  </a:lnTo>
                  <a:lnTo>
                    <a:pt x="1327" y="2063"/>
                  </a:lnTo>
                  <a:lnTo>
                    <a:pt x="1308" y="2058"/>
                  </a:lnTo>
                  <a:lnTo>
                    <a:pt x="1288" y="2055"/>
                  </a:lnTo>
                  <a:lnTo>
                    <a:pt x="1265" y="2054"/>
                  </a:lnTo>
                  <a:lnTo>
                    <a:pt x="1259" y="2054"/>
                  </a:lnTo>
                  <a:lnTo>
                    <a:pt x="1251" y="2057"/>
                  </a:lnTo>
                  <a:lnTo>
                    <a:pt x="1244" y="2059"/>
                  </a:lnTo>
                  <a:lnTo>
                    <a:pt x="1237" y="2063"/>
                  </a:lnTo>
                  <a:lnTo>
                    <a:pt x="1223" y="2073"/>
                  </a:lnTo>
                  <a:lnTo>
                    <a:pt x="1207" y="2085"/>
                  </a:lnTo>
                  <a:lnTo>
                    <a:pt x="1192" y="2097"/>
                  </a:lnTo>
                  <a:lnTo>
                    <a:pt x="1176" y="2107"/>
                  </a:lnTo>
                  <a:lnTo>
                    <a:pt x="1168" y="2111"/>
                  </a:lnTo>
                  <a:lnTo>
                    <a:pt x="1160" y="2115"/>
                  </a:lnTo>
                  <a:lnTo>
                    <a:pt x="1152" y="2118"/>
                  </a:lnTo>
                  <a:lnTo>
                    <a:pt x="1145" y="2119"/>
                  </a:lnTo>
                  <a:lnTo>
                    <a:pt x="1129" y="2122"/>
                  </a:lnTo>
                  <a:lnTo>
                    <a:pt x="1113" y="2122"/>
                  </a:lnTo>
                  <a:lnTo>
                    <a:pt x="1096" y="2121"/>
                  </a:lnTo>
                  <a:lnTo>
                    <a:pt x="1079" y="2118"/>
                  </a:lnTo>
                  <a:lnTo>
                    <a:pt x="1044" y="2110"/>
                  </a:lnTo>
                  <a:lnTo>
                    <a:pt x="1009" y="2102"/>
                  </a:lnTo>
                  <a:lnTo>
                    <a:pt x="992" y="2098"/>
                  </a:lnTo>
                  <a:lnTo>
                    <a:pt x="976" y="2095"/>
                  </a:lnTo>
                  <a:lnTo>
                    <a:pt x="961" y="2094"/>
                  </a:lnTo>
                  <a:lnTo>
                    <a:pt x="948" y="2094"/>
                  </a:lnTo>
                  <a:lnTo>
                    <a:pt x="941" y="2095"/>
                  </a:lnTo>
                  <a:lnTo>
                    <a:pt x="936" y="2097"/>
                  </a:lnTo>
                  <a:lnTo>
                    <a:pt x="931" y="2099"/>
                  </a:lnTo>
                  <a:lnTo>
                    <a:pt x="925" y="2102"/>
                  </a:lnTo>
                  <a:lnTo>
                    <a:pt x="920" y="2105"/>
                  </a:lnTo>
                  <a:lnTo>
                    <a:pt x="916" y="2109"/>
                  </a:lnTo>
                  <a:lnTo>
                    <a:pt x="913" y="2114"/>
                  </a:lnTo>
                  <a:lnTo>
                    <a:pt x="909" y="2119"/>
                  </a:lnTo>
                  <a:lnTo>
                    <a:pt x="899" y="2147"/>
                  </a:lnTo>
                  <a:lnTo>
                    <a:pt x="883" y="2179"/>
                  </a:lnTo>
                  <a:lnTo>
                    <a:pt x="863" y="2214"/>
                  </a:lnTo>
                  <a:lnTo>
                    <a:pt x="839" y="2252"/>
                  </a:lnTo>
                  <a:lnTo>
                    <a:pt x="809" y="2292"/>
                  </a:lnTo>
                  <a:lnTo>
                    <a:pt x="777" y="2332"/>
                  </a:lnTo>
                  <a:lnTo>
                    <a:pt x="759" y="2354"/>
                  </a:lnTo>
                  <a:lnTo>
                    <a:pt x="740" y="2374"/>
                  </a:lnTo>
                  <a:lnTo>
                    <a:pt x="720" y="2395"/>
                  </a:lnTo>
                  <a:lnTo>
                    <a:pt x="700" y="2415"/>
                  </a:lnTo>
                  <a:lnTo>
                    <a:pt x="677" y="2435"/>
                  </a:lnTo>
                  <a:lnTo>
                    <a:pt x="655" y="2454"/>
                  </a:lnTo>
                  <a:lnTo>
                    <a:pt x="632" y="2472"/>
                  </a:lnTo>
                  <a:lnTo>
                    <a:pt x="607" y="2491"/>
                  </a:lnTo>
                  <a:lnTo>
                    <a:pt x="582" y="2508"/>
                  </a:lnTo>
                  <a:lnTo>
                    <a:pt x="555" y="2526"/>
                  </a:lnTo>
                  <a:lnTo>
                    <a:pt x="527" y="2540"/>
                  </a:lnTo>
                  <a:lnTo>
                    <a:pt x="499" y="2555"/>
                  </a:lnTo>
                  <a:lnTo>
                    <a:pt x="470" y="2568"/>
                  </a:lnTo>
                  <a:lnTo>
                    <a:pt x="440" y="2580"/>
                  </a:lnTo>
                  <a:lnTo>
                    <a:pt x="408" y="2591"/>
                  </a:lnTo>
                  <a:lnTo>
                    <a:pt x="378" y="2600"/>
                  </a:lnTo>
                  <a:lnTo>
                    <a:pt x="344" y="2608"/>
                  </a:lnTo>
                  <a:lnTo>
                    <a:pt x="311" y="2614"/>
                  </a:lnTo>
                  <a:lnTo>
                    <a:pt x="276" y="2618"/>
                  </a:lnTo>
                  <a:lnTo>
                    <a:pt x="242" y="2619"/>
                  </a:lnTo>
                  <a:lnTo>
                    <a:pt x="222" y="2620"/>
                  </a:lnTo>
                  <a:lnTo>
                    <a:pt x="204" y="2619"/>
                  </a:lnTo>
                  <a:lnTo>
                    <a:pt x="187" y="2618"/>
                  </a:lnTo>
                  <a:lnTo>
                    <a:pt x="171" y="2616"/>
                  </a:lnTo>
                  <a:lnTo>
                    <a:pt x="155" y="2614"/>
                  </a:lnTo>
                  <a:lnTo>
                    <a:pt x="140" y="2611"/>
                  </a:lnTo>
                  <a:lnTo>
                    <a:pt x="127" y="2607"/>
                  </a:lnTo>
                  <a:lnTo>
                    <a:pt x="115" y="2603"/>
                  </a:lnTo>
                  <a:lnTo>
                    <a:pt x="92" y="2595"/>
                  </a:lnTo>
                  <a:lnTo>
                    <a:pt x="72" y="2584"/>
                  </a:lnTo>
                  <a:lnTo>
                    <a:pt x="56" y="2574"/>
                  </a:lnTo>
                  <a:lnTo>
                    <a:pt x="42" y="2562"/>
                  </a:lnTo>
                  <a:lnTo>
                    <a:pt x="31" y="2550"/>
                  </a:lnTo>
                  <a:lnTo>
                    <a:pt x="22" y="2539"/>
                  </a:lnTo>
                  <a:lnTo>
                    <a:pt x="14" y="2528"/>
                  </a:lnTo>
                  <a:lnTo>
                    <a:pt x="8" y="2519"/>
                  </a:lnTo>
                  <a:lnTo>
                    <a:pt x="2" y="2504"/>
                  </a:lnTo>
                  <a:lnTo>
                    <a:pt x="0" y="2499"/>
                  </a:lnTo>
                  <a:lnTo>
                    <a:pt x="3" y="2487"/>
                  </a:lnTo>
                  <a:lnTo>
                    <a:pt x="8" y="2476"/>
                  </a:lnTo>
                  <a:lnTo>
                    <a:pt x="14" y="2466"/>
                  </a:lnTo>
                  <a:lnTo>
                    <a:pt x="20" y="2455"/>
                  </a:lnTo>
                  <a:lnTo>
                    <a:pt x="36" y="2436"/>
                  </a:lnTo>
                  <a:lnTo>
                    <a:pt x="54" y="2418"/>
                  </a:lnTo>
                  <a:lnTo>
                    <a:pt x="71" y="2399"/>
                  </a:lnTo>
                  <a:lnTo>
                    <a:pt x="86" y="2380"/>
                  </a:lnTo>
                  <a:lnTo>
                    <a:pt x="92" y="2371"/>
                  </a:lnTo>
                  <a:lnTo>
                    <a:pt x="98" y="2360"/>
                  </a:lnTo>
                  <a:lnTo>
                    <a:pt x="100" y="2348"/>
                  </a:lnTo>
                  <a:lnTo>
                    <a:pt x="103" y="2336"/>
                  </a:lnTo>
                  <a:lnTo>
                    <a:pt x="82" y="2332"/>
                  </a:lnTo>
                  <a:lnTo>
                    <a:pt x="51" y="2326"/>
                  </a:lnTo>
                  <a:lnTo>
                    <a:pt x="43" y="2323"/>
                  </a:lnTo>
                  <a:lnTo>
                    <a:pt x="36" y="2320"/>
                  </a:lnTo>
                  <a:lnTo>
                    <a:pt x="30" y="2316"/>
                  </a:lnTo>
                  <a:lnTo>
                    <a:pt x="24" y="2312"/>
                  </a:lnTo>
                  <a:lnTo>
                    <a:pt x="19" y="2308"/>
                  </a:lnTo>
                  <a:lnTo>
                    <a:pt x="15" y="2302"/>
                  </a:lnTo>
                  <a:lnTo>
                    <a:pt x="14" y="2296"/>
                  </a:lnTo>
                  <a:lnTo>
                    <a:pt x="12" y="2288"/>
                  </a:lnTo>
                  <a:lnTo>
                    <a:pt x="14" y="2274"/>
                  </a:lnTo>
                  <a:lnTo>
                    <a:pt x="18" y="2260"/>
                  </a:lnTo>
                  <a:lnTo>
                    <a:pt x="23" y="2247"/>
                  </a:lnTo>
                  <a:lnTo>
                    <a:pt x="30" y="2235"/>
                  </a:lnTo>
                  <a:lnTo>
                    <a:pt x="46" y="2214"/>
                  </a:lnTo>
                  <a:lnTo>
                    <a:pt x="60" y="2192"/>
                  </a:lnTo>
                  <a:lnTo>
                    <a:pt x="50" y="2183"/>
                  </a:lnTo>
                  <a:lnTo>
                    <a:pt x="38" y="2171"/>
                  </a:lnTo>
                  <a:lnTo>
                    <a:pt x="32" y="2165"/>
                  </a:lnTo>
                  <a:lnTo>
                    <a:pt x="28" y="2158"/>
                  </a:lnTo>
                  <a:lnTo>
                    <a:pt x="26" y="2149"/>
                  </a:lnTo>
                  <a:lnTo>
                    <a:pt x="24" y="2138"/>
                  </a:lnTo>
                  <a:lnTo>
                    <a:pt x="26" y="2131"/>
                  </a:lnTo>
                  <a:lnTo>
                    <a:pt x="27" y="2126"/>
                  </a:lnTo>
                  <a:lnTo>
                    <a:pt x="31" y="2121"/>
                  </a:lnTo>
                  <a:lnTo>
                    <a:pt x="35" y="2117"/>
                  </a:lnTo>
                  <a:lnTo>
                    <a:pt x="42" y="2113"/>
                  </a:lnTo>
                  <a:lnTo>
                    <a:pt x="48" y="2109"/>
                  </a:lnTo>
                  <a:lnTo>
                    <a:pt x="55" y="2106"/>
                  </a:lnTo>
                  <a:lnTo>
                    <a:pt x="64" y="2103"/>
                  </a:lnTo>
                  <a:lnTo>
                    <a:pt x="82" y="2099"/>
                  </a:lnTo>
                  <a:lnTo>
                    <a:pt x="100" y="2098"/>
                  </a:lnTo>
                  <a:lnTo>
                    <a:pt x="120" y="2097"/>
                  </a:lnTo>
                  <a:lnTo>
                    <a:pt x="139" y="2095"/>
                  </a:lnTo>
                  <a:lnTo>
                    <a:pt x="148" y="2095"/>
                  </a:lnTo>
                  <a:lnTo>
                    <a:pt x="156" y="2093"/>
                  </a:lnTo>
                  <a:lnTo>
                    <a:pt x="164" y="2089"/>
                  </a:lnTo>
                  <a:lnTo>
                    <a:pt x="171" y="2085"/>
                  </a:lnTo>
                  <a:lnTo>
                    <a:pt x="182" y="2073"/>
                  </a:lnTo>
                  <a:lnTo>
                    <a:pt x="191" y="2059"/>
                  </a:lnTo>
                  <a:lnTo>
                    <a:pt x="200" y="2046"/>
                  </a:lnTo>
                  <a:lnTo>
                    <a:pt x="212" y="2035"/>
                  </a:lnTo>
                  <a:lnTo>
                    <a:pt x="220" y="2030"/>
                  </a:lnTo>
                  <a:lnTo>
                    <a:pt x="228" y="2027"/>
                  </a:lnTo>
                  <a:lnTo>
                    <a:pt x="236" y="2025"/>
                  </a:lnTo>
                  <a:lnTo>
                    <a:pt x="247" y="2023"/>
                  </a:lnTo>
                  <a:lnTo>
                    <a:pt x="275" y="2025"/>
                  </a:lnTo>
                  <a:lnTo>
                    <a:pt x="303" y="2023"/>
                  </a:lnTo>
                  <a:lnTo>
                    <a:pt x="316" y="2022"/>
                  </a:lnTo>
                  <a:lnTo>
                    <a:pt x="328" y="2018"/>
                  </a:lnTo>
                  <a:lnTo>
                    <a:pt x="335" y="2017"/>
                  </a:lnTo>
                  <a:lnTo>
                    <a:pt x="340" y="2013"/>
                  </a:lnTo>
                  <a:lnTo>
                    <a:pt x="346" y="2010"/>
                  </a:lnTo>
                  <a:lnTo>
                    <a:pt x="350" y="2006"/>
                  </a:lnTo>
                  <a:lnTo>
                    <a:pt x="355" y="1998"/>
                  </a:lnTo>
                  <a:lnTo>
                    <a:pt x="358" y="1991"/>
                  </a:lnTo>
                  <a:lnTo>
                    <a:pt x="359" y="1983"/>
                  </a:lnTo>
                  <a:lnTo>
                    <a:pt x="359" y="1974"/>
                  </a:lnTo>
                  <a:lnTo>
                    <a:pt x="359" y="1966"/>
                  </a:lnTo>
                  <a:lnTo>
                    <a:pt x="360" y="1957"/>
                  </a:lnTo>
                  <a:lnTo>
                    <a:pt x="363" y="1949"/>
                  </a:lnTo>
                  <a:lnTo>
                    <a:pt x="368" y="1939"/>
                  </a:lnTo>
                  <a:lnTo>
                    <a:pt x="390" y="1918"/>
                  </a:lnTo>
                  <a:lnTo>
                    <a:pt x="408" y="1901"/>
                  </a:lnTo>
                  <a:lnTo>
                    <a:pt x="426" y="1882"/>
                  </a:lnTo>
                  <a:lnTo>
                    <a:pt x="442" y="1865"/>
                  </a:lnTo>
                  <a:lnTo>
                    <a:pt x="448" y="1855"/>
                  </a:lnTo>
                  <a:lnTo>
                    <a:pt x="455" y="1845"/>
                  </a:lnTo>
                  <a:lnTo>
                    <a:pt x="462" y="1834"/>
                  </a:lnTo>
                  <a:lnTo>
                    <a:pt x="468" y="1822"/>
                  </a:lnTo>
                  <a:lnTo>
                    <a:pt x="474" y="1809"/>
                  </a:lnTo>
                  <a:lnTo>
                    <a:pt x="479" y="1793"/>
                  </a:lnTo>
                  <a:lnTo>
                    <a:pt x="484" y="1777"/>
                  </a:lnTo>
                  <a:lnTo>
                    <a:pt x="488" y="1758"/>
                  </a:lnTo>
                  <a:lnTo>
                    <a:pt x="500" y="1758"/>
                  </a:lnTo>
                  <a:lnTo>
                    <a:pt x="512" y="1755"/>
                  </a:lnTo>
                  <a:lnTo>
                    <a:pt x="524" y="1753"/>
                  </a:lnTo>
                  <a:lnTo>
                    <a:pt x="536" y="1747"/>
                  </a:lnTo>
                  <a:lnTo>
                    <a:pt x="548" y="1742"/>
                  </a:lnTo>
                  <a:lnTo>
                    <a:pt x="559" y="1735"/>
                  </a:lnTo>
                  <a:lnTo>
                    <a:pt x="571" y="1729"/>
                  </a:lnTo>
                  <a:lnTo>
                    <a:pt x="582" y="1721"/>
                  </a:lnTo>
                  <a:lnTo>
                    <a:pt x="601" y="1703"/>
                  </a:lnTo>
                  <a:lnTo>
                    <a:pt x="620" y="1685"/>
                  </a:lnTo>
                  <a:lnTo>
                    <a:pt x="636" y="1667"/>
                  </a:lnTo>
                  <a:lnTo>
                    <a:pt x="651" y="1650"/>
                  </a:lnTo>
                  <a:lnTo>
                    <a:pt x="667" y="1637"/>
                  </a:lnTo>
                  <a:lnTo>
                    <a:pt x="681" y="1626"/>
                  </a:lnTo>
                  <a:lnTo>
                    <a:pt x="695" y="1614"/>
                  </a:lnTo>
                  <a:lnTo>
                    <a:pt x="705" y="1601"/>
                  </a:lnTo>
                  <a:lnTo>
                    <a:pt x="711" y="1594"/>
                  </a:lnTo>
                  <a:lnTo>
                    <a:pt x="716" y="1588"/>
                  </a:lnTo>
                  <a:lnTo>
                    <a:pt x="720" y="1580"/>
                  </a:lnTo>
                  <a:lnTo>
                    <a:pt x="723" y="1572"/>
                  </a:lnTo>
                  <a:lnTo>
                    <a:pt x="725" y="1562"/>
                  </a:lnTo>
                  <a:lnTo>
                    <a:pt x="728" y="1553"/>
                  </a:lnTo>
                  <a:lnTo>
                    <a:pt x="728" y="1542"/>
                  </a:lnTo>
                  <a:lnTo>
                    <a:pt x="729" y="1530"/>
                  </a:lnTo>
                  <a:lnTo>
                    <a:pt x="728" y="1516"/>
                  </a:lnTo>
                  <a:lnTo>
                    <a:pt x="724" y="1502"/>
                  </a:lnTo>
                  <a:lnTo>
                    <a:pt x="719" y="1490"/>
                  </a:lnTo>
                  <a:lnTo>
                    <a:pt x="712" y="1480"/>
                  </a:lnTo>
                  <a:lnTo>
                    <a:pt x="704" y="1470"/>
                  </a:lnTo>
                  <a:lnTo>
                    <a:pt x="695" y="1462"/>
                  </a:lnTo>
                  <a:lnTo>
                    <a:pt x="685" y="1454"/>
                  </a:lnTo>
                  <a:lnTo>
                    <a:pt x="675" y="1448"/>
                  </a:lnTo>
                  <a:lnTo>
                    <a:pt x="655" y="1433"/>
                  </a:lnTo>
                  <a:lnTo>
                    <a:pt x="637" y="1417"/>
                  </a:lnTo>
                  <a:lnTo>
                    <a:pt x="631" y="1408"/>
                  </a:lnTo>
                  <a:lnTo>
                    <a:pt x="625" y="1397"/>
                  </a:lnTo>
                  <a:lnTo>
                    <a:pt x="621" y="1386"/>
                  </a:lnTo>
                  <a:lnTo>
                    <a:pt x="620" y="1373"/>
                  </a:lnTo>
                  <a:lnTo>
                    <a:pt x="621" y="1366"/>
                  </a:lnTo>
                  <a:lnTo>
                    <a:pt x="623" y="1360"/>
                  </a:lnTo>
                  <a:lnTo>
                    <a:pt x="625" y="1353"/>
                  </a:lnTo>
                  <a:lnTo>
                    <a:pt x="629" y="1349"/>
                  </a:lnTo>
                  <a:lnTo>
                    <a:pt x="639" y="1340"/>
                  </a:lnTo>
                  <a:lnTo>
                    <a:pt x="649" y="1333"/>
                  </a:lnTo>
                  <a:lnTo>
                    <a:pt x="663" y="1326"/>
                  </a:lnTo>
                  <a:lnTo>
                    <a:pt x="673" y="1320"/>
                  </a:lnTo>
                  <a:lnTo>
                    <a:pt x="680" y="1316"/>
                  </a:lnTo>
                  <a:lnTo>
                    <a:pt x="684" y="1312"/>
                  </a:lnTo>
                  <a:lnTo>
                    <a:pt x="689" y="1306"/>
                  </a:lnTo>
                  <a:lnTo>
                    <a:pt x="693" y="1301"/>
                  </a:lnTo>
                  <a:lnTo>
                    <a:pt x="707" y="1269"/>
                  </a:lnTo>
                  <a:lnTo>
                    <a:pt x="720" y="1234"/>
                  </a:lnTo>
                  <a:lnTo>
                    <a:pt x="736" y="1198"/>
                  </a:lnTo>
                  <a:lnTo>
                    <a:pt x="752" y="1161"/>
                  </a:lnTo>
                  <a:lnTo>
                    <a:pt x="760" y="1144"/>
                  </a:lnTo>
                  <a:lnTo>
                    <a:pt x="769" y="1126"/>
                  </a:lnTo>
                  <a:lnTo>
                    <a:pt x="779" y="1109"/>
                  </a:lnTo>
                  <a:lnTo>
                    <a:pt x="789" y="1094"/>
                  </a:lnTo>
                  <a:lnTo>
                    <a:pt x="800" y="1080"/>
                  </a:lnTo>
                  <a:lnTo>
                    <a:pt x="812" y="1068"/>
                  </a:lnTo>
                  <a:lnTo>
                    <a:pt x="824" y="1057"/>
                  </a:lnTo>
                  <a:lnTo>
                    <a:pt x="837" y="1048"/>
                  </a:lnTo>
                  <a:lnTo>
                    <a:pt x="865" y="1032"/>
                  </a:lnTo>
                  <a:lnTo>
                    <a:pt x="893" y="1015"/>
                  </a:lnTo>
                  <a:lnTo>
                    <a:pt x="899" y="1009"/>
                  </a:lnTo>
                  <a:lnTo>
                    <a:pt x="904" y="1004"/>
                  </a:lnTo>
                  <a:lnTo>
                    <a:pt x="909" y="997"/>
                  </a:lnTo>
                  <a:lnTo>
                    <a:pt x="913" y="989"/>
                  </a:lnTo>
                  <a:lnTo>
                    <a:pt x="917" y="980"/>
                  </a:lnTo>
                  <a:lnTo>
                    <a:pt x="920" y="971"/>
                  </a:lnTo>
                  <a:lnTo>
                    <a:pt x="921" y="959"/>
                  </a:lnTo>
                  <a:lnTo>
                    <a:pt x="921" y="945"/>
                  </a:lnTo>
                  <a:lnTo>
                    <a:pt x="921" y="937"/>
                  </a:lnTo>
                  <a:lnTo>
                    <a:pt x="920" y="929"/>
                  </a:lnTo>
                  <a:lnTo>
                    <a:pt x="919" y="923"/>
                  </a:lnTo>
                  <a:lnTo>
                    <a:pt x="916" y="916"/>
                  </a:lnTo>
                  <a:lnTo>
                    <a:pt x="912" y="909"/>
                  </a:lnTo>
                  <a:lnTo>
                    <a:pt x="908" y="904"/>
                  </a:lnTo>
                  <a:lnTo>
                    <a:pt x="904" y="900"/>
                  </a:lnTo>
                  <a:lnTo>
                    <a:pt x="899" y="895"/>
                  </a:lnTo>
                  <a:lnTo>
                    <a:pt x="876" y="879"/>
                  </a:lnTo>
                  <a:lnTo>
                    <a:pt x="849" y="861"/>
                  </a:lnTo>
                  <a:lnTo>
                    <a:pt x="841" y="856"/>
                  </a:lnTo>
                  <a:lnTo>
                    <a:pt x="835" y="851"/>
                  </a:lnTo>
                  <a:lnTo>
                    <a:pt x="828" y="847"/>
                  </a:lnTo>
                  <a:lnTo>
                    <a:pt x="820" y="844"/>
                  </a:lnTo>
                  <a:lnTo>
                    <a:pt x="807" y="841"/>
                  </a:lnTo>
                  <a:lnTo>
                    <a:pt x="793" y="840"/>
                  </a:lnTo>
                  <a:lnTo>
                    <a:pt x="780" y="840"/>
                  </a:lnTo>
                  <a:lnTo>
                    <a:pt x="765" y="839"/>
                  </a:lnTo>
                  <a:lnTo>
                    <a:pt x="748" y="836"/>
                  </a:lnTo>
                  <a:lnTo>
                    <a:pt x="729" y="832"/>
                  </a:lnTo>
                  <a:lnTo>
                    <a:pt x="723" y="817"/>
                  </a:lnTo>
                  <a:lnTo>
                    <a:pt x="707" y="784"/>
                  </a:lnTo>
                  <a:lnTo>
                    <a:pt x="691" y="748"/>
                  </a:lnTo>
                  <a:lnTo>
                    <a:pt x="681" y="723"/>
                  </a:lnTo>
                  <a:lnTo>
                    <a:pt x="673" y="705"/>
                  </a:lnTo>
                  <a:lnTo>
                    <a:pt x="667" y="689"/>
                  </a:lnTo>
                  <a:lnTo>
                    <a:pt x="657" y="675"/>
                  </a:lnTo>
                  <a:lnTo>
                    <a:pt x="649" y="660"/>
                  </a:lnTo>
                  <a:lnTo>
                    <a:pt x="629" y="629"/>
                  </a:lnTo>
                  <a:lnTo>
                    <a:pt x="608" y="596"/>
                  </a:lnTo>
                  <a:lnTo>
                    <a:pt x="601" y="588"/>
                  </a:lnTo>
                  <a:lnTo>
                    <a:pt x="591" y="579"/>
                  </a:lnTo>
                  <a:lnTo>
                    <a:pt x="587" y="573"/>
                  </a:lnTo>
                  <a:lnTo>
                    <a:pt x="583" y="567"/>
                  </a:lnTo>
                  <a:lnTo>
                    <a:pt x="580" y="559"/>
                  </a:lnTo>
                  <a:lnTo>
                    <a:pt x="579" y="548"/>
                  </a:lnTo>
                  <a:lnTo>
                    <a:pt x="578" y="529"/>
                  </a:lnTo>
                  <a:lnTo>
                    <a:pt x="579" y="509"/>
                  </a:lnTo>
                  <a:lnTo>
                    <a:pt x="582" y="501"/>
                  </a:lnTo>
                  <a:lnTo>
                    <a:pt x="587" y="495"/>
                  </a:lnTo>
                  <a:lnTo>
                    <a:pt x="590" y="492"/>
                  </a:lnTo>
                  <a:lnTo>
                    <a:pt x="594" y="489"/>
                  </a:lnTo>
                  <a:lnTo>
                    <a:pt x="598" y="488"/>
                  </a:lnTo>
                  <a:lnTo>
                    <a:pt x="603" y="488"/>
                  </a:lnTo>
                  <a:lnTo>
                    <a:pt x="613" y="489"/>
                  </a:lnTo>
                  <a:lnTo>
                    <a:pt x="621" y="492"/>
                  </a:lnTo>
                  <a:lnTo>
                    <a:pt x="629" y="496"/>
                  </a:lnTo>
                  <a:lnTo>
                    <a:pt x="636" y="500"/>
                  </a:lnTo>
                  <a:lnTo>
                    <a:pt x="644" y="504"/>
                  </a:lnTo>
                  <a:lnTo>
                    <a:pt x="652" y="508"/>
                  </a:lnTo>
                  <a:lnTo>
                    <a:pt x="663" y="511"/>
                  </a:lnTo>
                  <a:lnTo>
                    <a:pt x="675" y="512"/>
                  </a:lnTo>
                  <a:lnTo>
                    <a:pt x="687" y="511"/>
                  </a:lnTo>
                  <a:lnTo>
                    <a:pt x="697" y="508"/>
                  </a:lnTo>
                  <a:lnTo>
                    <a:pt x="708" y="504"/>
                  </a:lnTo>
                  <a:lnTo>
                    <a:pt x="716" y="499"/>
                  </a:lnTo>
                  <a:lnTo>
                    <a:pt x="725" y="492"/>
                  </a:lnTo>
                  <a:lnTo>
                    <a:pt x="733" y="485"/>
                  </a:lnTo>
                  <a:lnTo>
                    <a:pt x="740" y="477"/>
                  </a:lnTo>
                  <a:lnTo>
                    <a:pt x="747" y="468"/>
                  </a:lnTo>
                  <a:lnTo>
                    <a:pt x="760" y="452"/>
                  </a:lnTo>
                  <a:lnTo>
                    <a:pt x="773" y="436"/>
                  </a:lnTo>
                  <a:lnTo>
                    <a:pt x="780" y="430"/>
                  </a:lnTo>
                  <a:lnTo>
                    <a:pt x="787" y="424"/>
                  </a:lnTo>
                  <a:lnTo>
                    <a:pt x="793" y="419"/>
                  </a:lnTo>
                  <a:lnTo>
                    <a:pt x="801" y="416"/>
                  </a:lnTo>
                  <a:lnTo>
                    <a:pt x="796" y="400"/>
                  </a:lnTo>
                  <a:lnTo>
                    <a:pt x="791" y="384"/>
                  </a:lnTo>
                  <a:lnTo>
                    <a:pt x="785" y="368"/>
                  </a:lnTo>
                  <a:lnTo>
                    <a:pt x="783" y="356"/>
                  </a:lnTo>
                  <a:lnTo>
                    <a:pt x="784" y="348"/>
                  </a:lnTo>
                  <a:lnTo>
                    <a:pt x="785" y="342"/>
                  </a:lnTo>
                  <a:lnTo>
                    <a:pt x="788" y="336"/>
                  </a:lnTo>
                  <a:lnTo>
                    <a:pt x="791" y="332"/>
                  </a:lnTo>
                  <a:lnTo>
                    <a:pt x="796" y="324"/>
                  </a:lnTo>
                  <a:lnTo>
                    <a:pt x="801" y="314"/>
                  </a:lnTo>
                  <a:lnTo>
                    <a:pt x="780" y="310"/>
                  </a:lnTo>
                  <a:lnTo>
                    <a:pt x="760" y="306"/>
                  </a:lnTo>
                  <a:lnTo>
                    <a:pt x="740" y="300"/>
                  </a:lnTo>
                  <a:lnTo>
                    <a:pt x="721" y="294"/>
                  </a:lnTo>
                  <a:lnTo>
                    <a:pt x="712" y="291"/>
                  </a:lnTo>
                  <a:lnTo>
                    <a:pt x="704" y="287"/>
                  </a:lnTo>
                  <a:lnTo>
                    <a:pt x="697" y="282"/>
                  </a:lnTo>
                  <a:lnTo>
                    <a:pt x="692" y="276"/>
                  </a:lnTo>
                  <a:lnTo>
                    <a:pt x="687" y="271"/>
                  </a:lnTo>
                  <a:lnTo>
                    <a:pt x="684" y="263"/>
                  </a:lnTo>
                  <a:lnTo>
                    <a:pt x="681" y="256"/>
                  </a:lnTo>
                  <a:lnTo>
                    <a:pt x="681" y="247"/>
                  </a:lnTo>
                  <a:lnTo>
                    <a:pt x="681" y="207"/>
                  </a:lnTo>
                  <a:lnTo>
                    <a:pt x="681" y="162"/>
                  </a:lnTo>
                  <a:lnTo>
                    <a:pt x="681" y="119"/>
                  </a:lnTo>
                  <a:lnTo>
                    <a:pt x="681" y="84"/>
                  </a:lnTo>
                  <a:lnTo>
                    <a:pt x="681" y="80"/>
                  </a:lnTo>
                  <a:lnTo>
                    <a:pt x="683" y="76"/>
                  </a:lnTo>
                  <a:lnTo>
                    <a:pt x="684" y="74"/>
                  </a:lnTo>
                  <a:lnTo>
                    <a:pt x="687" y="71"/>
                  </a:lnTo>
                  <a:lnTo>
                    <a:pt x="692" y="67"/>
                  </a:lnTo>
                  <a:lnTo>
                    <a:pt x="700" y="64"/>
                  </a:lnTo>
                  <a:lnTo>
                    <a:pt x="713" y="62"/>
                  </a:lnTo>
                  <a:lnTo>
                    <a:pt x="723" y="60"/>
                  </a:lnTo>
                  <a:lnTo>
                    <a:pt x="739" y="60"/>
                  </a:lnTo>
                  <a:lnTo>
                    <a:pt x="757" y="60"/>
                  </a:lnTo>
                  <a:lnTo>
                    <a:pt x="776" y="60"/>
                  </a:lnTo>
                  <a:lnTo>
                    <a:pt x="795" y="60"/>
                  </a:lnTo>
                  <a:lnTo>
                    <a:pt x="809" y="59"/>
                  </a:lnTo>
                  <a:lnTo>
                    <a:pt x="823" y="56"/>
                  </a:lnTo>
                  <a:lnTo>
                    <a:pt x="832" y="52"/>
                  </a:lnTo>
                  <a:lnTo>
                    <a:pt x="841" y="46"/>
                  </a:lnTo>
                  <a:lnTo>
                    <a:pt x="860" y="30"/>
                  </a:lnTo>
                  <a:lnTo>
                    <a:pt x="880" y="12"/>
                  </a:lnTo>
                  <a:lnTo>
                    <a:pt x="85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4658519" y="4669631"/>
              <a:ext cx="406400" cy="628650"/>
            </a:xfrm>
            <a:custGeom>
              <a:avLst/>
              <a:gdLst>
                <a:gd name="T0" fmla="*/ 790 w 837"/>
                <a:gd name="T1" fmla="*/ 101 h 1295"/>
                <a:gd name="T2" fmla="*/ 790 w 837"/>
                <a:gd name="T3" fmla="*/ 157 h 1295"/>
                <a:gd name="T4" fmla="*/ 756 w 837"/>
                <a:gd name="T5" fmla="*/ 197 h 1295"/>
                <a:gd name="T6" fmla="*/ 764 w 837"/>
                <a:gd name="T7" fmla="*/ 258 h 1295"/>
                <a:gd name="T8" fmla="*/ 825 w 837"/>
                <a:gd name="T9" fmla="*/ 459 h 1295"/>
                <a:gd name="T10" fmla="*/ 834 w 837"/>
                <a:gd name="T11" fmla="*/ 529 h 1295"/>
                <a:gd name="T12" fmla="*/ 790 w 837"/>
                <a:gd name="T13" fmla="*/ 617 h 1295"/>
                <a:gd name="T14" fmla="*/ 800 w 837"/>
                <a:gd name="T15" fmla="*/ 686 h 1295"/>
                <a:gd name="T16" fmla="*/ 776 w 837"/>
                <a:gd name="T17" fmla="*/ 724 h 1295"/>
                <a:gd name="T18" fmla="*/ 706 w 837"/>
                <a:gd name="T19" fmla="*/ 728 h 1295"/>
                <a:gd name="T20" fmla="*/ 670 w 837"/>
                <a:gd name="T21" fmla="*/ 759 h 1295"/>
                <a:gd name="T22" fmla="*/ 657 w 837"/>
                <a:gd name="T23" fmla="*/ 828 h 1295"/>
                <a:gd name="T24" fmla="*/ 617 w 837"/>
                <a:gd name="T25" fmla="*/ 907 h 1295"/>
                <a:gd name="T26" fmla="*/ 621 w 837"/>
                <a:gd name="T27" fmla="*/ 982 h 1295"/>
                <a:gd name="T28" fmla="*/ 660 w 837"/>
                <a:gd name="T29" fmla="*/ 1068 h 1295"/>
                <a:gd name="T30" fmla="*/ 652 w 837"/>
                <a:gd name="T31" fmla="*/ 1110 h 1295"/>
                <a:gd name="T32" fmla="*/ 611 w 837"/>
                <a:gd name="T33" fmla="*/ 1182 h 1295"/>
                <a:gd name="T34" fmla="*/ 571 w 837"/>
                <a:gd name="T35" fmla="*/ 1223 h 1295"/>
                <a:gd name="T36" fmla="*/ 465 w 837"/>
                <a:gd name="T37" fmla="*/ 1261 h 1295"/>
                <a:gd name="T38" fmla="*/ 405 w 837"/>
                <a:gd name="T39" fmla="*/ 1293 h 1295"/>
                <a:gd name="T40" fmla="*/ 360 w 837"/>
                <a:gd name="T41" fmla="*/ 1279 h 1295"/>
                <a:gd name="T42" fmla="*/ 312 w 837"/>
                <a:gd name="T43" fmla="*/ 1264 h 1295"/>
                <a:gd name="T44" fmla="*/ 275 w 837"/>
                <a:gd name="T45" fmla="*/ 1253 h 1295"/>
                <a:gd name="T46" fmla="*/ 280 w 837"/>
                <a:gd name="T47" fmla="*/ 1215 h 1295"/>
                <a:gd name="T48" fmla="*/ 328 w 837"/>
                <a:gd name="T49" fmla="*/ 1187 h 1295"/>
                <a:gd name="T50" fmla="*/ 324 w 837"/>
                <a:gd name="T51" fmla="*/ 1164 h 1295"/>
                <a:gd name="T52" fmla="*/ 251 w 837"/>
                <a:gd name="T53" fmla="*/ 1135 h 1295"/>
                <a:gd name="T54" fmla="*/ 204 w 837"/>
                <a:gd name="T55" fmla="*/ 1131 h 1295"/>
                <a:gd name="T56" fmla="*/ 173 w 837"/>
                <a:gd name="T57" fmla="*/ 1118 h 1295"/>
                <a:gd name="T58" fmla="*/ 141 w 837"/>
                <a:gd name="T59" fmla="*/ 1046 h 1295"/>
                <a:gd name="T60" fmla="*/ 96 w 837"/>
                <a:gd name="T61" fmla="*/ 1054 h 1295"/>
                <a:gd name="T62" fmla="*/ 52 w 837"/>
                <a:gd name="T63" fmla="*/ 1063 h 1295"/>
                <a:gd name="T64" fmla="*/ 0 w 837"/>
                <a:gd name="T65" fmla="*/ 1047 h 1295"/>
                <a:gd name="T66" fmla="*/ 45 w 837"/>
                <a:gd name="T67" fmla="*/ 959 h 1295"/>
                <a:gd name="T68" fmla="*/ 19 w 837"/>
                <a:gd name="T69" fmla="*/ 799 h 1295"/>
                <a:gd name="T70" fmla="*/ 20 w 837"/>
                <a:gd name="T71" fmla="*/ 710 h 1295"/>
                <a:gd name="T72" fmla="*/ 29 w 837"/>
                <a:gd name="T73" fmla="*/ 618 h 1295"/>
                <a:gd name="T74" fmla="*/ 45 w 837"/>
                <a:gd name="T75" fmla="*/ 593 h 1295"/>
                <a:gd name="T76" fmla="*/ 91 w 837"/>
                <a:gd name="T77" fmla="*/ 570 h 1295"/>
                <a:gd name="T78" fmla="*/ 99 w 837"/>
                <a:gd name="T79" fmla="*/ 497 h 1295"/>
                <a:gd name="T80" fmla="*/ 171 w 837"/>
                <a:gd name="T81" fmla="*/ 449 h 1295"/>
                <a:gd name="T82" fmla="*/ 241 w 837"/>
                <a:gd name="T83" fmla="*/ 418 h 1295"/>
                <a:gd name="T84" fmla="*/ 243 w 837"/>
                <a:gd name="T85" fmla="*/ 391 h 1295"/>
                <a:gd name="T86" fmla="*/ 203 w 837"/>
                <a:gd name="T87" fmla="*/ 293 h 1295"/>
                <a:gd name="T88" fmla="*/ 167 w 837"/>
                <a:gd name="T89" fmla="*/ 278 h 1295"/>
                <a:gd name="T90" fmla="*/ 148 w 837"/>
                <a:gd name="T91" fmla="*/ 299 h 1295"/>
                <a:gd name="T92" fmla="*/ 117 w 837"/>
                <a:gd name="T93" fmla="*/ 278 h 1295"/>
                <a:gd name="T94" fmla="*/ 120 w 837"/>
                <a:gd name="T95" fmla="*/ 239 h 1295"/>
                <a:gd name="T96" fmla="*/ 153 w 837"/>
                <a:gd name="T97" fmla="*/ 193 h 1295"/>
                <a:gd name="T98" fmla="*/ 152 w 837"/>
                <a:gd name="T99" fmla="*/ 121 h 1295"/>
                <a:gd name="T100" fmla="*/ 219 w 837"/>
                <a:gd name="T101" fmla="*/ 24 h 1295"/>
                <a:gd name="T102" fmla="*/ 271 w 837"/>
                <a:gd name="T103" fmla="*/ 1 h 1295"/>
                <a:gd name="T104" fmla="*/ 288 w 837"/>
                <a:gd name="T105" fmla="*/ 36 h 1295"/>
                <a:gd name="T106" fmla="*/ 272 w 837"/>
                <a:gd name="T107" fmla="*/ 71 h 1295"/>
                <a:gd name="T108" fmla="*/ 280 w 837"/>
                <a:gd name="T109" fmla="*/ 102 h 1295"/>
                <a:gd name="T110" fmla="*/ 437 w 837"/>
                <a:gd name="T111" fmla="*/ 169 h 1295"/>
                <a:gd name="T112" fmla="*/ 495 w 837"/>
                <a:gd name="T113" fmla="*/ 169 h 1295"/>
                <a:gd name="T114" fmla="*/ 545 w 837"/>
                <a:gd name="T115" fmla="*/ 157 h 1295"/>
                <a:gd name="T116" fmla="*/ 619 w 837"/>
                <a:gd name="T117" fmla="*/ 182 h 1295"/>
                <a:gd name="T118" fmla="*/ 686 w 837"/>
                <a:gd name="T119" fmla="*/ 181 h 1295"/>
                <a:gd name="T120" fmla="*/ 745 w 837"/>
                <a:gd name="T121" fmla="*/ 138 h 12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37"/>
                <a:gd name="T184" fmla="*/ 0 h 1295"/>
                <a:gd name="T185" fmla="*/ 837 w 837"/>
                <a:gd name="T186" fmla="*/ 1295 h 12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37" h="1295">
                  <a:moveTo>
                    <a:pt x="776" y="90"/>
                  </a:moveTo>
                  <a:lnTo>
                    <a:pt x="780" y="90"/>
                  </a:lnTo>
                  <a:lnTo>
                    <a:pt x="782" y="91"/>
                  </a:lnTo>
                  <a:lnTo>
                    <a:pt x="785" y="93"/>
                  </a:lnTo>
                  <a:lnTo>
                    <a:pt x="786" y="95"/>
                  </a:lnTo>
                  <a:lnTo>
                    <a:pt x="790" y="101"/>
                  </a:lnTo>
                  <a:lnTo>
                    <a:pt x="792" y="109"/>
                  </a:lnTo>
                  <a:lnTo>
                    <a:pt x="794" y="126"/>
                  </a:lnTo>
                  <a:lnTo>
                    <a:pt x="794" y="145"/>
                  </a:lnTo>
                  <a:lnTo>
                    <a:pt x="794" y="149"/>
                  </a:lnTo>
                  <a:lnTo>
                    <a:pt x="793" y="153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81" y="167"/>
                  </a:lnTo>
                  <a:lnTo>
                    <a:pt x="773" y="174"/>
                  </a:lnTo>
                  <a:lnTo>
                    <a:pt x="765" y="182"/>
                  </a:lnTo>
                  <a:lnTo>
                    <a:pt x="758" y="191"/>
                  </a:lnTo>
                  <a:lnTo>
                    <a:pt x="756" y="197"/>
                  </a:lnTo>
                  <a:lnTo>
                    <a:pt x="754" y="202"/>
                  </a:lnTo>
                  <a:lnTo>
                    <a:pt x="753" y="209"/>
                  </a:lnTo>
                  <a:lnTo>
                    <a:pt x="752" y="217"/>
                  </a:lnTo>
                  <a:lnTo>
                    <a:pt x="753" y="230"/>
                  </a:lnTo>
                  <a:lnTo>
                    <a:pt x="758" y="245"/>
                  </a:lnTo>
                  <a:lnTo>
                    <a:pt x="764" y="258"/>
                  </a:lnTo>
                  <a:lnTo>
                    <a:pt x="772" y="273"/>
                  </a:lnTo>
                  <a:lnTo>
                    <a:pt x="788" y="298"/>
                  </a:lnTo>
                  <a:lnTo>
                    <a:pt x="800" y="319"/>
                  </a:lnTo>
                  <a:lnTo>
                    <a:pt x="800" y="422"/>
                  </a:lnTo>
                  <a:lnTo>
                    <a:pt x="813" y="439"/>
                  </a:lnTo>
                  <a:lnTo>
                    <a:pt x="825" y="459"/>
                  </a:lnTo>
                  <a:lnTo>
                    <a:pt x="830" y="470"/>
                  </a:lnTo>
                  <a:lnTo>
                    <a:pt x="833" y="481"/>
                  </a:lnTo>
                  <a:lnTo>
                    <a:pt x="836" y="493"/>
                  </a:lnTo>
                  <a:lnTo>
                    <a:pt x="837" y="506"/>
                  </a:lnTo>
                  <a:lnTo>
                    <a:pt x="836" y="518"/>
                  </a:lnTo>
                  <a:lnTo>
                    <a:pt x="834" y="529"/>
                  </a:lnTo>
                  <a:lnTo>
                    <a:pt x="832" y="539"/>
                  </a:lnTo>
                  <a:lnTo>
                    <a:pt x="828" y="550"/>
                  </a:lnTo>
                  <a:lnTo>
                    <a:pt x="820" y="567"/>
                  </a:lnTo>
                  <a:lnTo>
                    <a:pt x="809" y="585"/>
                  </a:lnTo>
                  <a:lnTo>
                    <a:pt x="800" y="601"/>
                  </a:lnTo>
                  <a:lnTo>
                    <a:pt x="790" y="617"/>
                  </a:lnTo>
                  <a:lnTo>
                    <a:pt x="788" y="625"/>
                  </a:lnTo>
                  <a:lnTo>
                    <a:pt x="785" y="632"/>
                  </a:lnTo>
                  <a:lnTo>
                    <a:pt x="782" y="642"/>
                  </a:lnTo>
                  <a:lnTo>
                    <a:pt x="782" y="650"/>
                  </a:lnTo>
                  <a:lnTo>
                    <a:pt x="792" y="666"/>
                  </a:lnTo>
                  <a:lnTo>
                    <a:pt x="800" y="686"/>
                  </a:lnTo>
                  <a:lnTo>
                    <a:pt x="800" y="698"/>
                  </a:lnTo>
                  <a:lnTo>
                    <a:pt x="797" y="706"/>
                  </a:lnTo>
                  <a:lnTo>
                    <a:pt x="793" y="714"/>
                  </a:lnTo>
                  <a:lnTo>
                    <a:pt x="789" y="718"/>
                  </a:lnTo>
                  <a:lnTo>
                    <a:pt x="782" y="722"/>
                  </a:lnTo>
                  <a:lnTo>
                    <a:pt x="776" y="724"/>
                  </a:lnTo>
                  <a:lnTo>
                    <a:pt x="768" y="726"/>
                  </a:lnTo>
                  <a:lnTo>
                    <a:pt x="760" y="726"/>
                  </a:lnTo>
                  <a:lnTo>
                    <a:pt x="742" y="726"/>
                  </a:lnTo>
                  <a:lnTo>
                    <a:pt x="724" y="726"/>
                  </a:lnTo>
                  <a:lnTo>
                    <a:pt x="716" y="727"/>
                  </a:lnTo>
                  <a:lnTo>
                    <a:pt x="706" y="728"/>
                  </a:lnTo>
                  <a:lnTo>
                    <a:pt x="698" y="731"/>
                  </a:lnTo>
                  <a:lnTo>
                    <a:pt x="692" y="735"/>
                  </a:lnTo>
                  <a:lnTo>
                    <a:pt x="685" y="740"/>
                  </a:lnTo>
                  <a:lnTo>
                    <a:pt x="678" y="746"/>
                  </a:lnTo>
                  <a:lnTo>
                    <a:pt x="674" y="752"/>
                  </a:lnTo>
                  <a:lnTo>
                    <a:pt x="670" y="759"/>
                  </a:lnTo>
                  <a:lnTo>
                    <a:pt x="666" y="772"/>
                  </a:lnTo>
                  <a:lnTo>
                    <a:pt x="664" y="786"/>
                  </a:lnTo>
                  <a:lnTo>
                    <a:pt x="662" y="800"/>
                  </a:lnTo>
                  <a:lnTo>
                    <a:pt x="661" y="815"/>
                  </a:lnTo>
                  <a:lnTo>
                    <a:pt x="658" y="822"/>
                  </a:lnTo>
                  <a:lnTo>
                    <a:pt x="657" y="828"/>
                  </a:lnTo>
                  <a:lnTo>
                    <a:pt x="653" y="836"/>
                  </a:lnTo>
                  <a:lnTo>
                    <a:pt x="649" y="843"/>
                  </a:lnTo>
                  <a:lnTo>
                    <a:pt x="636" y="862"/>
                  </a:lnTo>
                  <a:lnTo>
                    <a:pt x="625" y="883"/>
                  </a:lnTo>
                  <a:lnTo>
                    <a:pt x="620" y="895"/>
                  </a:lnTo>
                  <a:lnTo>
                    <a:pt x="617" y="907"/>
                  </a:lnTo>
                  <a:lnTo>
                    <a:pt x="615" y="920"/>
                  </a:lnTo>
                  <a:lnTo>
                    <a:pt x="613" y="934"/>
                  </a:lnTo>
                  <a:lnTo>
                    <a:pt x="615" y="947"/>
                  </a:lnTo>
                  <a:lnTo>
                    <a:pt x="616" y="960"/>
                  </a:lnTo>
                  <a:lnTo>
                    <a:pt x="619" y="971"/>
                  </a:lnTo>
                  <a:lnTo>
                    <a:pt x="621" y="982"/>
                  </a:lnTo>
                  <a:lnTo>
                    <a:pt x="629" y="1002"/>
                  </a:lnTo>
                  <a:lnTo>
                    <a:pt x="637" y="1018"/>
                  </a:lnTo>
                  <a:lnTo>
                    <a:pt x="646" y="1035"/>
                  </a:lnTo>
                  <a:lnTo>
                    <a:pt x="654" y="1051"/>
                  </a:lnTo>
                  <a:lnTo>
                    <a:pt x="657" y="1060"/>
                  </a:lnTo>
                  <a:lnTo>
                    <a:pt x="660" y="1068"/>
                  </a:lnTo>
                  <a:lnTo>
                    <a:pt x="661" y="1079"/>
                  </a:lnTo>
                  <a:lnTo>
                    <a:pt x="661" y="1090"/>
                  </a:lnTo>
                  <a:lnTo>
                    <a:pt x="661" y="1098"/>
                  </a:lnTo>
                  <a:lnTo>
                    <a:pt x="658" y="1103"/>
                  </a:lnTo>
                  <a:lnTo>
                    <a:pt x="656" y="1107"/>
                  </a:lnTo>
                  <a:lnTo>
                    <a:pt x="652" y="1110"/>
                  </a:lnTo>
                  <a:lnTo>
                    <a:pt x="648" y="1111"/>
                  </a:lnTo>
                  <a:lnTo>
                    <a:pt x="644" y="1114"/>
                  </a:lnTo>
                  <a:lnTo>
                    <a:pt x="640" y="1116"/>
                  </a:lnTo>
                  <a:lnTo>
                    <a:pt x="637" y="1120"/>
                  </a:lnTo>
                  <a:lnTo>
                    <a:pt x="624" y="1155"/>
                  </a:lnTo>
                  <a:lnTo>
                    <a:pt x="611" y="1182"/>
                  </a:lnTo>
                  <a:lnTo>
                    <a:pt x="605" y="1191"/>
                  </a:lnTo>
                  <a:lnTo>
                    <a:pt x="599" y="1200"/>
                  </a:lnTo>
                  <a:lnTo>
                    <a:pt x="593" y="1207"/>
                  </a:lnTo>
                  <a:lnTo>
                    <a:pt x="585" y="1213"/>
                  </a:lnTo>
                  <a:lnTo>
                    <a:pt x="579" y="1219"/>
                  </a:lnTo>
                  <a:lnTo>
                    <a:pt x="571" y="1223"/>
                  </a:lnTo>
                  <a:lnTo>
                    <a:pt x="561" y="1227"/>
                  </a:lnTo>
                  <a:lnTo>
                    <a:pt x="551" y="1232"/>
                  </a:lnTo>
                  <a:lnTo>
                    <a:pt x="525" y="1240"/>
                  </a:lnTo>
                  <a:lnTo>
                    <a:pt x="493" y="1252"/>
                  </a:lnTo>
                  <a:lnTo>
                    <a:pt x="479" y="1256"/>
                  </a:lnTo>
                  <a:lnTo>
                    <a:pt x="465" y="1261"/>
                  </a:lnTo>
                  <a:lnTo>
                    <a:pt x="453" y="1268"/>
                  </a:lnTo>
                  <a:lnTo>
                    <a:pt x="443" y="1276"/>
                  </a:lnTo>
                  <a:lnTo>
                    <a:pt x="431" y="1283"/>
                  </a:lnTo>
                  <a:lnTo>
                    <a:pt x="419" y="1288"/>
                  </a:lnTo>
                  <a:lnTo>
                    <a:pt x="412" y="1291"/>
                  </a:lnTo>
                  <a:lnTo>
                    <a:pt x="405" y="1293"/>
                  </a:lnTo>
                  <a:lnTo>
                    <a:pt x="399" y="1293"/>
                  </a:lnTo>
                  <a:lnTo>
                    <a:pt x="391" y="1295"/>
                  </a:lnTo>
                  <a:lnTo>
                    <a:pt x="383" y="1293"/>
                  </a:lnTo>
                  <a:lnTo>
                    <a:pt x="375" y="1289"/>
                  </a:lnTo>
                  <a:lnTo>
                    <a:pt x="367" y="1285"/>
                  </a:lnTo>
                  <a:lnTo>
                    <a:pt x="360" y="1279"/>
                  </a:lnTo>
                  <a:lnTo>
                    <a:pt x="352" y="1273"/>
                  </a:lnTo>
                  <a:lnTo>
                    <a:pt x="344" y="1269"/>
                  </a:lnTo>
                  <a:lnTo>
                    <a:pt x="335" y="1265"/>
                  </a:lnTo>
                  <a:lnTo>
                    <a:pt x="324" y="1264"/>
                  </a:lnTo>
                  <a:lnTo>
                    <a:pt x="315" y="1264"/>
                  </a:lnTo>
                  <a:lnTo>
                    <a:pt x="312" y="1264"/>
                  </a:lnTo>
                  <a:lnTo>
                    <a:pt x="311" y="1264"/>
                  </a:lnTo>
                  <a:lnTo>
                    <a:pt x="300" y="1264"/>
                  </a:lnTo>
                  <a:lnTo>
                    <a:pt x="293" y="1264"/>
                  </a:lnTo>
                  <a:lnTo>
                    <a:pt x="283" y="1261"/>
                  </a:lnTo>
                  <a:lnTo>
                    <a:pt x="279" y="1259"/>
                  </a:lnTo>
                  <a:lnTo>
                    <a:pt x="275" y="1253"/>
                  </a:lnTo>
                  <a:lnTo>
                    <a:pt x="272" y="1248"/>
                  </a:lnTo>
                  <a:lnTo>
                    <a:pt x="271" y="1240"/>
                  </a:lnTo>
                  <a:lnTo>
                    <a:pt x="271" y="1232"/>
                  </a:lnTo>
                  <a:lnTo>
                    <a:pt x="273" y="1225"/>
                  </a:lnTo>
                  <a:lnTo>
                    <a:pt x="276" y="1220"/>
                  </a:lnTo>
                  <a:lnTo>
                    <a:pt x="280" y="1215"/>
                  </a:lnTo>
                  <a:lnTo>
                    <a:pt x="289" y="1210"/>
                  </a:lnTo>
                  <a:lnTo>
                    <a:pt x="300" y="1204"/>
                  </a:lnTo>
                  <a:lnTo>
                    <a:pt x="312" y="1200"/>
                  </a:lnTo>
                  <a:lnTo>
                    <a:pt x="321" y="1195"/>
                  </a:lnTo>
                  <a:lnTo>
                    <a:pt x="325" y="1192"/>
                  </a:lnTo>
                  <a:lnTo>
                    <a:pt x="328" y="1187"/>
                  </a:lnTo>
                  <a:lnTo>
                    <a:pt x="329" y="1182"/>
                  </a:lnTo>
                  <a:lnTo>
                    <a:pt x="331" y="1174"/>
                  </a:lnTo>
                  <a:lnTo>
                    <a:pt x="331" y="1171"/>
                  </a:lnTo>
                  <a:lnTo>
                    <a:pt x="329" y="1168"/>
                  </a:lnTo>
                  <a:lnTo>
                    <a:pt x="327" y="1166"/>
                  </a:lnTo>
                  <a:lnTo>
                    <a:pt x="324" y="1164"/>
                  </a:lnTo>
                  <a:lnTo>
                    <a:pt x="317" y="1163"/>
                  </a:lnTo>
                  <a:lnTo>
                    <a:pt x="308" y="1162"/>
                  </a:lnTo>
                  <a:lnTo>
                    <a:pt x="289" y="1162"/>
                  </a:lnTo>
                  <a:lnTo>
                    <a:pt x="276" y="1162"/>
                  </a:lnTo>
                  <a:lnTo>
                    <a:pt x="267" y="1154"/>
                  </a:lnTo>
                  <a:lnTo>
                    <a:pt x="251" y="1135"/>
                  </a:lnTo>
                  <a:lnTo>
                    <a:pt x="235" y="1116"/>
                  </a:lnTo>
                  <a:lnTo>
                    <a:pt x="228" y="1108"/>
                  </a:lnTo>
                  <a:lnTo>
                    <a:pt x="220" y="1119"/>
                  </a:lnTo>
                  <a:lnTo>
                    <a:pt x="212" y="1127"/>
                  </a:lnTo>
                  <a:lnTo>
                    <a:pt x="208" y="1130"/>
                  </a:lnTo>
                  <a:lnTo>
                    <a:pt x="204" y="1131"/>
                  </a:lnTo>
                  <a:lnTo>
                    <a:pt x="199" y="1131"/>
                  </a:lnTo>
                  <a:lnTo>
                    <a:pt x="192" y="1132"/>
                  </a:lnTo>
                  <a:lnTo>
                    <a:pt x="185" y="1131"/>
                  </a:lnTo>
                  <a:lnTo>
                    <a:pt x="181" y="1128"/>
                  </a:lnTo>
                  <a:lnTo>
                    <a:pt x="177" y="1123"/>
                  </a:lnTo>
                  <a:lnTo>
                    <a:pt x="173" y="1118"/>
                  </a:lnTo>
                  <a:lnTo>
                    <a:pt x="168" y="1103"/>
                  </a:lnTo>
                  <a:lnTo>
                    <a:pt x="164" y="1087"/>
                  </a:lnTo>
                  <a:lnTo>
                    <a:pt x="159" y="1070"/>
                  </a:lnTo>
                  <a:lnTo>
                    <a:pt x="152" y="1056"/>
                  </a:lnTo>
                  <a:lnTo>
                    <a:pt x="147" y="1050"/>
                  </a:lnTo>
                  <a:lnTo>
                    <a:pt x="141" y="1046"/>
                  </a:lnTo>
                  <a:lnTo>
                    <a:pt x="135" y="1043"/>
                  </a:lnTo>
                  <a:lnTo>
                    <a:pt x="125" y="1042"/>
                  </a:lnTo>
                  <a:lnTo>
                    <a:pt x="117" y="1043"/>
                  </a:lnTo>
                  <a:lnTo>
                    <a:pt x="109" y="1046"/>
                  </a:lnTo>
                  <a:lnTo>
                    <a:pt x="103" y="1050"/>
                  </a:lnTo>
                  <a:lnTo>
                    <a:pt x="96" y="1054"/>
                  </a:lnTo>
                  <a:lnTo>
                    <a:pt x="89" y="1058"/>
                  </a:lnTo>
                  <a:lnTo>
                    <a:pt x="81" y="1062"/>
                  </a:lnTo>
                  <a:lnTo>
                    <a:pt x="75" y="1064"/>
                  </a:lnTo>
                  <a:lnTo>
                    <a:pt x="65" y="1066"/>
                  </a:lnTo>
                  <a:lnTo>
                    <a:pt x="59" y="1064"/>
                  </a:lnTo>
                  <a:lnTo>
                    <a:pt x="52" y="1063"/>
                  </a:lnTo>
                  <a:lnTo>
                    <a:pt x="44" y="1060"/>
                  </a:lnTo>
                  <a:lnTo>
                    <a:pt x="37" y="1056"/>
                  </a:lnTo>
                  <a:lnTo>
                    <a:pt x="29" y="1054"/>
                  </a:lnTo>
                  <a:lnTo>
                    <a:pt x="20" y="1051"/>
                  </a:lnTo>
                  <a:lnTo>
                    <a:pt x="11" y="1048"/>
                  </a:lnTo>
                  <a:lnTo>
                    <a:pt x="0" y="1047"/>
                  </a:lnTo>
                  <a:lnTo>
                    <a:pt x="0" y="1011"/>
                  </a:lnTo>
                  <a:lnTo>
                    <a:pt x="12" y="1003"/>
                  </a:lnTo>
                  <a:lnTo>
                    <a:pt x="23" y="992"/>
                  </a:lnTo>
                  <a:lnTo>
                    <a:pt x="32" y="983"/>
                  </a:lnTo>
                  <a:lnTo>
                    <a:pt x="40" y="971"/>
                  </a:lnTo>
                  <a:lnTo>
                    <a:pt x="45" y="959"/>
                  </a:lnTo>
                  <a:lnTo>
                    <a:pt x="51" y="944"/>
                  </a:lnTo>
                  <a:lnTo>
                    <a:pt x="53" y="928"/>
                  </a:lnTo>
                  <a:lnTo>
                    <a:pt x="53" y="910"/>
                  </a:lnTo>
                  <a:lnTo>
                    <a:pt x="45" y="879"/>
                  </a:lnTo>
                  <a:lnTo>
                    <a:pt x="29" y="826"/>
                  </a:lnTo>
                  <a:lnTo>
                    <a:pt x="19" y="799"/>
                  </a:lnTo>
                  <a:lnTo>
                    <a:pt x="11" y="775"/>
                  </a:lnTo>
                  <a:lnTo>
                    <a:pt x="4" y="759"/>
                  </a:lnTo>
                  <a:lnTo>
                    <a:pt x="0" y="752"/>
                  </a:lnTo>
                  <a:lnTo>
                    <a:pt x="8" y="740"/>
                  </a:lnTo>
                  <a:lnTo>
                    <a:pt x="15" y="726"/>
                  </a:lnTo>
                  <a:lnTo>
                    <a:pt x="20" y="710"/>
                  </a:lnTo>
                  <a:lnTo>
                    <a:pt x="24" y="694"/>
                  </a:lnTo>
                  <a:lnTo>
                    <a:pt x="27" y="676"/>
                  </a:lnTo>
                  <a:lnTo>
                    <a:pt x="28" y="659"/>
                  </a:lnTo>
                  <a:lnTo>
                    <a:pt x="29" y="642"/>
                  </a:lnTo>
                  <a:lnTo>
                    <a:pt x="29" y="626"/>
                  </a:lnTo>
                  <a:lnTo>
                    <a:pt x="29" y="618"/>
                  </a:lnTo>
                  <a:lnTo>
                    <a:pt x="31" y="611"/>
                  </a:lnTo>
                  <a:lnTo>
                    <a:pt x="33" y="606"/>
                  </a:lnTo>
                  <a:lnTo>
                    <a:pt x="36" y="601"/>
                  </a:lnTo>
                  <a:lnTo>
                    <a:pt x="39" y="598"/>
                  </a:lnTo>
                  <a:lnTo>
                    <a:pt x="41" y="595"/>
                  </a:lnTo>
                  <a:lnTo>
                    <a:pt x="45" y="593"/>
                  </a:lnTo>
                  <a:lnTo>
                    <a:pt x="49" y="591"/>
                  </a:lnTo>
                  <a:lnTo>
                    <a:pt x="68" y="589"/>
                  </a:lnTo>
                  <a:lnTo>
                    <a:pt x="84" y="585"/>
                  </a:lnTo>
                  <a:lnTo>
                    <a:pt x="87" y="581"/>
                  </a:lnTo>
                  <a:lnTo>
                    <a:pt x="89" y="575"/>
                  </a:lnTo>
                  <a:lnTo>
                    <a:pt x="91" y="570"/>
                  </a:lnTo>
                  <a:lnTo>
                    <a:pt x="92" y="563"/>
                  </a:lnTo>
                  <a:lnTo>
                    <a:pt x="95" y="550"/>
                  </a:lnTo>
                  <a:lnTo>
                    <a:pt x="95" y="535"/>
                  </a:lnTo>
                  <a:lnTo>
                    <a:pt x="96" y="522"/>
                  </a:lnTo>
                  <a:lnTo>
                    <a:pt x="96" y="507"/>
                  </a:lnTo>
                  <a:lnTo>
                    <a:pt x="99" y="497"/>
                  </a:lnTo>
                  <a:lnTo>
                    <a:pt x="101" y="487"/>
                  </a:lnTo>
                  <a:lnTo>
                    <a:pt x="109" y="478"/>
                  </a:lnTo>
                  <a:lnTo>
                    <a:pt x="120" y="470"/>
                  </a:lnTo>
                  <a:lnTo>
                    <a:pt x="131" y="463"/>
                  </a:lnTo>
                  <a:lnTo>
                    <a:pt x="144" y="458"/>
                  </a:lnTo>
                  <a:lnTo>
                    <a:pt x="171" y="449"/>
                  </a:lnTo>
                  <a:lnTo>
                    <a:pt x="199" y="441"/>
                  </a:lnTo>
                  <a:lnTo>
                    <a:pt x="211" y="437"/>
                  </a:lnTo>
                  <a:lnTo>
                    <a:pt x="221" y="433"/>
                  </a:lnTo>
                  <a:lnTo>
                    <a:pt x="232" y="427"/>
                  </a:lnTo>
                  <a:lnTo>
                    <a:pt x="239" y="422"/>
                  </a:lnTo>
                  <a:lnTo>
                    <a:pt x="241" y="418"/>
                  </a:lnTo>
                  <a:lnTo>
                    <a:pt x="244" y="415"/>
                  </a:lnTo>
                  <a:lnTo>
                    <a:pt x="245" y="411"/>
                  </a:lnTo>
                  <a:lnTo>
                    <a:pt x="247" y="406"/>
                  </a:lnTo>
                  <a:lnTo>
                    <a:pt x="247" y="402"/>
                  </a:lnTo>
                  <a:lnTo>
                    <a:pt x="245" y="397"/>
                  </a:lnTo>
                  <a:lnTo>
                    <a:pt x="243" y="391"/>
                  </a:lnTo>
                  <a:lnTo>
                    <a:pt x="240" y="385"/>
                  </a:lnTo>
                  <a:lnTo>
                    <a:pt x="225" y="349"/>
                  </a:lnTo>
                  <a:lnTo>
                    <a:pt x="213" y="313"/>
                  </a:lnTo>
                  <a:lnTo>
                    <a:pt x="211" y="306"/>
                  </a:lnTo>
                  <a:lnTo>
                    <a:pt x="207" y="298"/>
                  </a:lnTo>
                  <a:lnTo>
                    <a:pt x="203" y="293"/>
                  </a:lnTo>
                  <a:lnTo>
                    <a:pt x="199" y="287"/>
                  </a:lnTo>
                  <a:lnTo>
                    <a:pt x="193" y="283"/>
                  </a:lnTo>
                  <a:lnTo>
                    <a:pt x="188" y="279"/>
                  </a:lnTo>
                  <a:lnTo>
                    <a:pt x="181" y="278"/>
                  </a:lnTo>
                  <a:lnTo>
                    <a:pt x="175" y="277"/>
                  </a:lnTo>
                  <a:lnTo>
                    <a:pt x="167" y="278"/>
                  </a:lnTo>
                  <a:lnTo>
                    <a:pt x="161" y="281"/>
                  </a:lnTo>
                  <a:lnTo>
                    <a:pt x="157" y="285"/>
                  </a:lnTo>
                  <a:lnTo>
                    <a:pt x="155" y="289"/>
                  </a:lnTo>
                  <a:lnTo>
                    <a:pt x="152" y="293"/>
                  </a:lnTo>
                  <a:lnTo>
                    <a:pt x="151" y="297"/>
                  </a:lnTo>
                  <a:lnTo>
                    <a:pt x="148" y="299"/>
                  </a:lnTo>
                  <a:lnTo>
                    <a:pt x="144" y="301"/>
                  </a:lnTo>
                  <a:lnTo>
                    <a:pt x="136" y="299"/>
                  </a:lnTo>
                  <a:lnTo>
                    <a:pt x="129" y="297"/>
                  </a:lnTo>
                  <a:lnTo>
                    <a:pt x="124" y="291"/>
                  </a:lnTo>
                  <a:lnTo>
                    <a:pt x="120" y="285"/>
                  </a:lnTo>
                  <a:lnTo>
                    <a:pt x="117" y="278"/>
                  </a:lnTo>
                  <a:lnTo>
                    <a:pt x="115" y="270"/>
                  </a:lnTo>
                  <a:lnTo>
                    <a:pt x="115" y="265"/>
                  </a:lnTo>
                  <a:lnTo>
                    <a:pt x="113" y="259"/>
                  </a:lnTo>
                  <a:lnTo>
                    <a:pt x="115" y="251"/>
                  </a:lnTo>
                  <a:lnTo>
                    <a:pt x="116" y="245"/>
                  </a:lnTo>
                  <a:lnTo>
                    <a:pt x="120" y="239"/>
                  </a:lnTo>
                  <a:lnTo>
                    <a:pt x="124" y="233"/>
                  </a:lnTo>
                  <a:lnTo>
                    <a:pt x="133" y="223"/>
                  </a:lnTo>
                  <a:lnTo>
                    <a:pt x="143" y="213"/>
                  </a:lnTo>
                  <a:lnTo>
                    <a:pt x="147" y="206"/>
                  </a:lnTo>
                  <a:lnTo>
                    <a:pt x="151" y="199"/>
                  </a:lnTo>
                  <a:lnTo>
                    <a:pt x="153" y="193"/>
                  </a:lnTo>
                  <a:lnTo>
                    <a:pt x="155" y="185"/>
                  </a:lnTo>
                  <a:lnTo>
                    <a:pt x="155" y="175"/>
                  </a:lnTo>
                  <a:lnTo>
                    <a:pt x="153" y="165"/>
                  </a:lnTo>
                  <a:lnTo>
                    <a:pt x="149" y="153"/>
                  </a:lnTo>
                  <a:lnTo>
                    <a:pt x="144" y="138"/>
                  </a:lnTo>
                  <a:lnTo>
                    <a:pt x="152" y="121"/>
                  </a:lnTo>
                  <a:lnTo>
                    <a:pt x="164" y="99"/>
                  </a:lnTo>
                  <a:lnTo>
                    <a:pt x="177" y="75"/>
                  </a:lnTo>
                  <a:lnTo>
                    <a:pt x="193" y="53"/>
                  </a:lnTo>
                  <a:lnTo>
                    <a:pt x="201" y="42"/>
                  </a:lnTo>
                  <a:lnTo>
                    <a:pt x="209" y="33"/>
                  </a:lnTo>
                  <a:lnTo>
                    <a:pt x="219" y="24"/>
                  </a:lnTo>
                  <a:lnTo>
                    <a:pt x="228" y="16"/>
                  </a:lnTo>
                  <a:lnTo>
                    <a:pt x="237" y="9"/>
                  </a:lnTo>
                  <a:lnTo>
                    <a:pt x="247" y="4"/>
                  </a:lnTo>
                  <a:lnTo>
                    <a:pt x="255" y="1"/>
                  </a:lnTo>
                  <a:lnTo>
                    <a:pt x="264" y="0"/>
                  </a:lnTo>
                  <a:lnTo>
                    <a:pt x="271" y="1"/>
                  </a:lnTo>
                  <a:lnTo>
                    <a:pt x="276" y="4"/>
                  </a:lnTo>
                  <a:lnTo>
                    <a:pt x="280" y="9"/>
                  </a:lnTo>
                  <a:lnTo>
                    <a:pt x="283" y="14"/>
                  </a:lnTo>
                  <a:lnTo>
                    <a:pt x="285" y="21"/>
                  </a:lnTo>
                  <a:lnTo>
                    <a:pt x="287" y="28"/>
                  </a:lnTo>
                  <a:lnTo>
                    <a:pt x="288" y="36"/>
                  </a:lnTo>
                  <a:lnTo>
                    <a:pt x="288" y="42"/>
                  </a:lnTo>
                  <a:lnTo>
                    <a:pt x="288" y="50"/>
                  </a:lnTo>
                  <a:lnTo>
                    <a:pt x="285" y="57"/>
                  </a:lnTo>
                  <a:lnTo>
                    <a:pt x="281" y="63"/>
                  </a:lnTo>
                  <a:lnTo>
                    <a:pt x="276" y="67"/>
                  </a:lnTo>
                  <a:lnTo>
                    <a:pt x="272" y="71"/>
                  </a:lnTo>
                  <a:lnTo>
                    <a:pt x="268" y="75"/>
                  </a:lnTo>
                  <a:lnTo>
                    <a:pt x="265" y="79"/>
                  </a:lnTo>
                  <a:lnTo>
                    <a:pt x="264" y="85"/>
                  </a:lnTo>
                  <a:lnTo>
                    <a:pt x="267" y="89"/>
                  </a:lnTo>
                  <a:lnTo>
                    <a:pt x="272" y="95"/>
                  </a:lnTo>
                  <a:lnTo>
                    <a:pt x="280" y="102"/>
                  </a:lnTo>
                  <a:lnTo>
                    <a:pt x="291" y="109"/>
                  </a:lnTo>
                  <a:lnTo>
                    <a:pt x="320" y="123"/>
                  </a:lnTo>
                  <a:lnTo>
                    <a:pt x="353" y="138"/>
                  </a:lnTo>
                  <a:lnTo>
                    <a:pt x="388" y="153"/>
                  </a:lnTo>
                  <a:lnTo>
                    <a:pt x="421" y="163"/>
                  </a:lnTo>
                  <a:lnTo>
                    <a:pt x="437" y="169"/>
                  </a:lnTo>
                  <a:lnTo>
                    <a:pt x="451" y="171"/>
                  </a:lnTo>
                  <a:lnTo>
                    <a:pt x="461" y="174"/>
                  </a:lnTo>
                  <a:lnTo>
                    <a:pt x="469" y="174"/>
                  </a:lnTo>
                  <a:lnTo>
                    <a:pt x="477" y="174"/>
                  </a:lnTo>
                  <a:lnTo>
                    <a:pt x="487" y="171"/>
                  </a:lnTo>
                  <a:lnTo>
                    <a:pt x="495" y="169"/>
                  </a:lnTo>
                  <a:lnTo>
                    <a:pt x="503" y="166"/>
                  </a:lnTo>
                  <a:lnTo>
                    <a:pt x="511" y="162"/>
                  </a:lnTo>
                  <a:lnTo>
                    <a:pt x="519" y="159"/>
                  </a:lnTo>
                  <a:lnTo>
                    <a:pt x="527" y="157"/>
                  </a:lnTo>
                  <a:lnTo>
                    <a:pt x="536" y="157"/>
                  </a:lnTo>
                  <a:lnTo>
                    <a:pt x="545" y="157"/>
                  </a:lnTo>
                  <a:lnTo>
                    <a:pt x="555" y="158"/>
                  </a:lnTo>
                  <a:lnTo>
                    <a:pt x="564" y="161"/>
                  </a:lnTo>
                  <a:lnTo>
                    <a:pt x="572" y="163"/>
                  </a:lnTo>
                  <a:lnTo>
                    <a:pt x="588" y="169"/>
                  </a:lnTo>
                  <a:lnTo>
                    <a:pt x="604" y="175"/>
                  </a:lnTo>
                  <a:lnTo>
                    <a:pt x="619" y="182"/>
                  </a:lnTo>
                  <a:lnTo>
                    <a:pt x="634" y="187"/>
                  </a:lnTo>
                  <a:lnTo>
                    <a:pt x="642" y="189"/>
                  </a:lnTo>
                  <a:lnTo>
                    <a:pt x="650" y="189"/>
                  </a:lnTo>
                  <a:lnTo>
                    <a:pt x="658" y="189"/>
                  </a:lnTo>
                  <a:lnTo>
                    <a:pt x="668" y="186"/>
                  </a:lnTo>
                  <a:lnTo>
                    <a:pt x="686" y="181"/>
                  </a:lnTo>
                  <a:lnTo>
                    <a:pt x="701" y="174"/>
                  </a:lnTo>
                  <a:lnTo>
                    <a:pt x="713" y="169"/>
                  </a:lnTo>
                  <a:lnTo>
                    <a:pt x="724" y="163"/>
                  </a:lnTo>
                  <a:lnTo>
                    <a:pt x="732" y="157"/>
                  </a:lnTo>
                  <a:lnTo>
                    <a:pt x="738" y="149"/>
                  </a:lnTo>
                  <a:lnTo>
                    <a:pt x="745" y="138"/>
                  </a:lnTo>
                  <a:lnTo>
                    <a:pt x="752" y="126"/>
                  </a:lnTo>
                  <a:lnTo>
                    <a:pt x="776" y="9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4096544" y="4714082"/>
              <a:ext cx="439738" cy="315913"/>
            </a:xfrm>
            <a:custGeom>
              <a:avLst/>
              <a:gdLst>
                <a:gd name="T0" fmla="*/ 858 w 909"/>
                <a:gd name="T1" fmla="*/ 601 h 650"/>
                <a:gd name="T2" fmla="*/ 822 w 909"/>
                <a:gd name="T3" fmla="*/ 605 h 650"/>
                <a:gd name="T4" fmla="*/ 805 w 909"/>
                <a:gd name="T5" fmla="*/ 628 h 650"/>
                <a:gd name="T6" fmla="*/ 773 w 909"/>
                <a:gd name="T7" fmla="*/ 632 h 650"/>
                <a:gd name="T8" fmla="*/ 633 w 909"/>
                <a:gd name="T9" fmla="*/ 632 h 650"/>
                <a:gd name="T10" fmla="*/ 545 w 909"/>
                <a:gd name="T11" fmla="*/ 633 h 650"/>
                <a:gd name="T12" fmla="*/ 517 w 909"/>
                <a:gd name="T13" fmla="*/ 645 h 650"/>
                <a:gd name="T14" fmla="*/ 482 w 909"/>
                <a:gd name="T15" fmla="*/ 614 h 650"/>
                <a:gd name="T16" fmla="*/ 457 w 909"/>
                <a:gd name="T17" fmla="*/ 602 h 650"/>
                <a:gd name="T18" fmla="*/ 434 w 909"/>
                <a:gd name="T19" fmla="*/ 605 h 650"/>
                <a:gd name="T20" fmla="*/ 402 w 909"/>
                <a:gd name="T21" fmla="*/ 626 h 650"/>
                <a:gd name="T22" fmla="*/ 378 w 909"/>
                <a:gd name="T23" fmla="*/ 638 h 650"/>
                <a:gd name="T24" fmla="*/ 361 w 909"/>
                <a:gd name="T25" fmla="*/ 630 h 650"/>
                <a:gd name="T26" fmla="*/ 286 w 909"/>
                <a:gd name="T27" fmla="*/ 632 h 650"/>
                <a:gd name="T28" fmla="*/ 237 w 909"/>
                <a:gd name="T29" fmla="*/ 625 h 650"/>
                <a:gd name="T30" fmla="*/ 165 w 909"/>
                <a:gd name="T31" fmla="*/ 600 h 650"/>
                <a:gd name="T32" fmla="*/ 113 w 909"/>
                <a:gd name="T33" fmla="*/ 590 h 650"/>
                <a:gd name="T34" fmla="*/ 128 w 909"/>
                <a:gd name="T35" fmla="*/ 504 h 650"/>
                <a:gd name="T36" fmla="*/ 132 w 909"/>
                <a:gd name="T37" fmla="*/ 459 h 650"/>
                <a:gd name="T38" fmla="*/ 88 w 909"/>
                <a:gd name="T39" fmla="*/ 445 h 650"/>
                <a:gd name="T40" fmla="*/ 63 w 909"/>
                <a:gd name="T41" fmla="*/ 435 h 650"/>
                <a:gd name="T42" fmla="*/ 53 w 909"/>
                <a:gd name="T43" fmla="*/ 412 h 650"/>
                <a:gd name="T44" fmla="*/ 16 w 909"/>
                <a:gd name="T45" fmla="*/ 407 h 650"/>
                <a:gd name="T46" fmla="*/ 20 w 909"/>
                <a:gd name="T47" fmla="*/ 355 h 650"/>
                <a:gd name="T48" fmla="*/ 91 w 909"/>
                <a:gd name="T49" fmla="*/ 275 h 650"/>
                <a:gd name="T50" fmla="*/ 132 w 909"/>
                <a:gd name="T51" fmla="*/ 217 h 650"/>
                <a:gd name="T52" fmla="*/ 144 w 909"/>
                <a:gd name="T53" fmla="*/ 173 h 650"/>
                <a:gd name="T54" fmla="*/ 136 w 909"/>
                <a:gd name="T55" fmla="*/ 67 h 650"/>
                <a:gd name="T56" fmla="*/ 152 w 909"/>
                <a:gd name="T57" fmla="*/ 41 h 650"/>
                <a:gd name="T58" fmla="*/ 183 w 909"/>
                <a:gd name="T59" fmla="*/ 29 h 650"/>
                <a:gd name="T60" fmla="*/ 211 w 909"/>
                <a:gd name="T61" fmla="*/ 4 h 650"/>
                <a:gd name="T62" fmla="*/ 241 w 909"/>
                <a:gd name="T63" fmla="*/ 1 h 650"/>
                <a:gd name="T64" fmla="*/ 310 w 909"/>
                <a:gd name="T65" fmla="*/ 31 h 650"/>
                <a:gd name="T66" fmla="*/ 404 w 909"/>
                <a:gd name="T67" fmla="*/ 88 h 650"/>
                <a:gd name="T68" fmla="*/ 438 w 909"/>
                <a:gd name="T69" fmla="*/ 96 h 650"/>
                <a:gd name="T70" fmla="*/ 461 w 909"/>
                <a:gd name="T71" fmla="*/ 83 h 650"/>
                <a:gd name="T72" fmla="*/ 490 w 909"/>
                <a:gd name="T73" fmla="*/ 59 h 650"/>
                <a:gd name="T74" fmla="*/ 517 w 909"/>
                <a:gd name="T75" fmla="*/ 56 h 650"/>
                <a:gd name="T76" fmla="*/ 553 w 909"/>
                <a:gd name="T77" fmla="*/ 91 h 650"/>
                <a:gd name="T78" fmla="*/ 554 w 909"/>
                <a:gd name="T79" fmla="*/ 160 h 650"/>
                <a:gd name="T80" fmla="*/ 576 w 909"/>
                <a:gd name="T81" fmla="*/ 193 h 650"/>
                <a:gd name="T82" fmla="*/ 605 w 909"/>
                <a:gd name="T83" fmla="*/ 239 h 650"/>
                <a:gd name="T84" fmla="*/ 602 w 909"/>
                <a:gd name="T85" fmla="*/ 276 h 650"/>
                <a:gd name="T86" fmla="*/ 609 w 909"/>
                <a:gd name="T87" fmla="*/ 293 h 650"/>
                <a:gd name="T88" fmla="*/ 636 w 909"/>
                <a:gd name="T89" fmla="*/ 307 h 650"/>
                <a:gd name="T90" fmla="*/ 686 w 909"/>
                <a:gd name="T91" fmla="*/ 312 h 650"/>
                <a:gd name="T92" fmla="*/ 741 w 909"/>
                <a:gd name="T93" fmla="*/ 323 h 650"/>
                <a:gd name="T94" fmla="*/ 770 w 909"/>
                <a:gd name="T95" fmla="*/ 352 h 650"/>
                <a:gd name="T96" fmla="*/ 820 w 909"/>
                <a:gd name="T97" fmla="*/ 436 h 650"/>
                <a:gd name="T98" fmla="*/ 857 w 909"/>
                <a:gd name="T99" fmla="*/ 455 h 650"/>
                <a:gd name="T100" fmla="*/ 882 w 909"/>
                <a:gd name="T101" fmla="*/ 483 h 650"/>
                <a:gd name="T102" fmla="*/ 889 w 909"/>
                <a:gd name="T103" fmla="*/ 540 h 650"/>
                <a:gd name="T104" fmla="*/ 904 w 909"/>
                <a:gd name="T105" fmla="*/ 568 h 6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09"/>
                <a:gd name="T160" fmla="*/ 0 h 650"/>
                <a:gd name="T161" fmla="*/ 909 w 909"/>
                <a:gd name="T162" fmla="*/ 650 h 6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09" h="650">
                  <a:moveTo>
                    <a:pt x="909" y="584"/>
                  </a:moveTo>
                  <a:lnTo>
                    <a:pt x="888" y="593"/>
                  </a:lnTo>
                  <a:lnTo>
                    <a:pt x="869" y="600"/>
                  </a:lnTo>
                  <a:lnTo>
                    <a:pt x="858" y="601"/>
                  </a:lnTo>
                  <a:lnTo>
                    <a:pt x="849" y="601"/>
                  </a:lnTo>
                  <a:lnTo>
                    <a:pt x="837" y="600"/>
                  </a:lnTo>
                  <a:lnTo>
                    <a:pt x="824" y="596"/>
                  </a:lnTo>
                  <a:lnTo>
                    <a:pt x="822" y="605"/>
                  </a:lnTo>
                  <a:lnTo>
                    <a:pt x="818" y="612"/>
                  </a:lnTo>
                  <a:lnTo>
                    <a:pt x="814" y="618"/>
                  </a:lnTo>
                  <a:lnTo>
                    <a:pt x="810" y="624"/>
                  </a:lnTo>
                  <a:lnTo>
                    <a:pt x="805" y="628"/>
                  </a:lnTo>
                  <a:lnTo>
                    <a:pt x="798" y="630"/>
                  </a:lnTo>
                  <a:lnTo>
                    <a:pt x="790" y="632"/>
                  </a:lnTo>
                  <a:lnTo>
                    <a:pt x="782" y="632"/>
                  </a:lnTo>
                  <a:lnTo>
                    <a:pt x="773" y="632"/>
                  </a:lnTo>
                  <a:lnTo>
                    <a:pt x="749" y="632"/>
                  </a:lnTo>
                  <a:lnTo>
                    <a:pt x="714" y="632"/>
                  </a:lnTo>
                  <a:lnTo>
                    <a:pt x="674" y="632"/>
                  </a:lnTo>
                  <a:lnTo>
                    <a:pt x="633" y="632"/>
                  </a:lnTo>
                  <a:lnTo>
                    <a:pt x="597" y="632"/>
                  </a:lnTo>
                  <a:lnTo>
                    <a:pt x="568" y="632"/>
                  </a:lnTo>
                  <a:lnTo>
                    <a:pt x="553" y="632"/>
                  </a:lnTo>
                  <a:lnTo>
                    <a:pt x="545" y="633"/>
                  </a:lnTo>
                  <a:lnTo>
                    <a:pt x="537" y="634"/>
                  </a:lnTo>
                  <a:lnTo>
                    <a:pt x="530" y="637"/>
                  </a:lnTo>
                  <a:lnTo>
                    <a:pt x="525" y="640"/>
                  </a:lnTo>
                  <a:lnTo>
                    <a:pt x="517" y="645"/>
                  </a:lnTo>
                  <a:lnTo>
                    <a:pt x="512" y="650"/>
                  </a:lnTo>
                  <a:lnTo>
                    <a:pt x="501" y="638"/>
                  </a:lnTo>
                  <a:lnTo>
                    <a:pt x="490" y="622"/>
                  </a:lnTo>
                  <a:lnTo>
                    <a:pt x="482" y="614"/>
                  </a:lnTo>
                  <a:lnTo>
                    <a:pt x="474" y="608"/>
                  </a:lnTo>
                  <a:lnTo>
                    <a:pt x="469" y="605"/>
                  </a:lnTo>
                  <a:lnTo>
                    <a:pt x="464" y="604"/>
                  </a:lnTo>
                  <a:lnTo>
                    <a:pt x="457" y="602"/>
                  </a:lnTo>
                  <a:lnTo>
                    <a:pt x="450" y="602"/>
                  </a:lnTo>
                  <a:lnTo>
                    <a:pt x="445" y="602"/>
                  </a:lnTo>
                  <a:lnTo>
                    <a:pt x="440" y="604"/>
                  </a:lnTo>
                  <a:lnTo>
                    <a:pt x="434" y="605"/>
                  </a:lnTo>
                  <a:lnTo>
                    <a:pt x="430" y="608"/>
                  </a:lnTo>
                  <a:lnTo>
                    <a:pt x="421" y="613"/>
                  </a:lnTo>
                  <a:lnTo>
                    <a:pt x="412" y="620"/>
                  </a:lnTo>
                  <a:lnTo>
                    <a:pt x="402" y="626"/>
                  </a:lnTo>
                  <a:lnTo>
                    <a:pt x="393" y="633"/>
                  </a:lnTo>
                  <a:lnTo>
                    <a:pt x="389" y="634"/>
                  </a:lnTo>
                  <a:lnTo>
                    <a:pt x="384" y="637"/>
                  </a:lnTo>
                  <a:lnTo>
                    <a:pt x="378" y="638"/>
                  </a:lnTo>
                  <a:lnTo>
                    <a:pt x="373" y="638"/>
                  </a:lnTo>
                  <a:lnTo>
                    <a:pt x="368" y="637"/>
                  </a:lnTo>
                  <a:lnTo>
                    <a:pt x="364" y="634"/>
                  </a:lnTo>
                  <a:lnTo>
                    <a:pt x="361" y="630"/>
                  </a:lnTo>
                  <a:lnTo>
                    <a:pt x="361" y="626"/>
                  </a:lnTo>
                  <a:lnTo>
                    <a:pt x="312" y="626"/>
                  </a:lnTo>
                  <a:lnTo>
                    <a:pt x="298" y="630"/>
                  </a:lnTo>
                  <a:lnTo>
                    <a:pt x="286" y="632"/>
                  </a:lnTo>
                  <a:lnTo>
                    <a:pt x="273" y="632"/>
                  </a:lnTo>
                  <a:lnTo>
                    <a:pt x="261" y="630"/>
                  </a:lnTo>
                  <a:lnTo>
                    <a:pt x="249" y="629"/>
                  </a:lnTo>
                  <a:lnTo>
                    <a:pt x="237" y="625"/>
                  </a:lnTo>
                  <a:lnTo>
                    <a:pt x="225" y="621"/>
                  </a:lnTo>
                  <a:lnTo>
                    <a:pt x="213" y="617"/>
                  </a:lnTo>
                  <a:lnTo>
                    <a:pt x="189" y="608"/>
                  </a:lnTo>
                  <a:lnTo>
                    <a:pt x="165" y="600"/>
                  </a:lnTo>
                  <a:lnTo>
                    <a:pt x="153" y="596"/>
                  </a:lnTo>
                  <a:lnTo>
                    <a:pt x="140" y="593"/>
                  </a:lnTo>
                  <a:lnTo>
                    <a:pt x="127" y="590"/>
                  </a:lnTo>
                  <a:lnTo>
                    <a:pt x="113" y="590"/>
                  </a:lnTo>
                  <a:lnTo>
                    <a:pt x="108" y="548"/>
                  </a:lnTo>
                  <a:lnTo>
                    <a:pt x="116" y="528"/>
                  </a:lnTo>
                  <a:lnTo>
                    <a:pt x="124" y="512"/>
                  </a:lnTo>
                  <a:lnTo>
                    <a:pt x="128" y="504"/>
                  </a:lnTo>
                  <a:lnTo>
                    <a:pt x="129" y="496"/>
                  </a:lnTo>
                  <a:lnTo>
                    <a:pt x="132" y="487"/>
                  </a:lnTo>
                  <a:lnTo>
                    <a:pt x="132" y="476"/>
                  </a:lnTo>
                  <a:lnTo>
                    <a:pt x="132" y="459"/>
                  </a:lnTo>
                  <a:lnTo>
                    <a:pt x="132" y="445"/>
                  </a:lnTo>
                  <a:lnTo>
                    <a:pt x="116" y="447"/>
                  </a:lnTo>
                  <a:lnTo>
                    <a:pt x="101" y="447"/>
                  </a:lnTo>
                  <a:lnTo>
                    <a:pt x="88" y="445"/>
                  </a:lnTo>
                  <a:lnTo>
                    <a:pt x="77" y="443"/>
                  </a:lnTo>
                  <a:lnTo>
                    <a:pt x="72" y="441"/>
                  </a:lnTo>
                  <a:lnTo>
                    <a:pt x="67" y="439"/>
                  </a:lnTo>
                  <a:lnTo>
                    <a:pt x="63" y="435"/>
                  </a:lnTo>
                  <a:lnTo>
                    <a:pt x="60" y="431"/>
                  </a:lnTo>
                  <a:lnTo>
                    <a:pt x="57" y="425"/>
                  </a:lnTo>
                  <a:lnTo>
                    <a:pt x="55" y="420"/>
                  </a:lnTo>
                  <a:lnTo>
                    <a:pt x="53" y="412"/>
                  </a:lnTo>
                  <a:lnTo>
                    <a:pt x="53" y="404"/>
                  </a:lnTo>
                  <a:lnTo>
                    <a:pt x="41" y="407"/>
                  </a:lnTo>
                  <a:lnTo>
                    <a:pt x="29" y="408"/>
                  </a:lnTo>
                  <a:lnTo>
                    <a:pt x="16" y="407"/>
                  </a:lnTo>
                  <a:lnTo>
                    <a:pt x="0" y="404"/>
                  </a:lnTo>
                  <a:lnTo>
                    <a:pt x="4" y="387"/>
                  </a:lnTo>
                  <a:lnTo>
                    <a:pt x="11" y="371"/>
                  </a:lnTo>
                  <a:lnTo>
                    <a:pt x="20" y="355"/>
                  </a:lnTo>
                  <a:lnTo>
                    <a:pt x="29" y="340"/>
                  </a:lnTo>
                  <a:lnTo>
                    <a:pt x="53" y="313"/>
                  </a:lnTo>
                  <a:lnTo>
                    <a:pt x="79" y="288"/>
                  </a:lnTo>
                  <a:lnTo>
                    <a:pt x="91" y="275"/>
                  </a:lnTo>
                  <a:lnTo>
                    <a:pt x="103" y="261"/>
                  </a:lnTo>
                  <a:lnTo>
                    <a:pt x="115" y="247"/>
                  </a:lnTo>
                  <a:lnTo>
                    <a:pt x="124" y="232"/>
                  </a:lnTo>
                  <a:lnTo>
                    <a:pt x="132" y="217"/>
                  </a:lnTo>
                  <a:lnTo>
                    <a:pt x="139" y="200"/>
                  </a:lnTo>
                  <a:lnTo>
                    <a:pt x="141" y="192"/>
                  </a:lnTo>
                  <a:lnTo>
                    <a:pt x="143" y="183"/>
                  </a:lnTo>
                  <a:lnTo>
                    <a:pt x="144" y="173"/>
                  </a:lnTo>
                  <a:lnTo>
                    <a:pt x="144" y="163"/>
                  </a:lnTo>
                  <a:lnTo>
                    <a:pt x="143" y="133"/>
                  </a:lnTo>
                  <a:lnTo>
                    <a:pt x="140" y="100"/>
                  </a:lnTo>
                  <a:lnTo>
                    <a:pt x="136" y="67"/>
                  </a:lnTo>
                  <a:lnTo>
                    <a:pt x="132" y="36"/>
                  </a:lnTo>
                  <a:lnTo>
                    <a:pt x="137" y="39"/>
                  </a:lnTo>
                  <a:lnTo>
                    <a:pt x="144" y="43"/>
                  </a:lnTo>
                  <a:lnTo>
                    <a:pt x="152" y="41"/>
                  </a:lnTo>
                  <a:lnTo>
                    <a:pt x="160" y="40"/>
                  </a:lnTo>
                  <a:lnTo>
                    <a:pt x="167" y="39"/>
                  </a:lnTo>
                  <a:lnTo>
                    <a:pt x="172" y="36"/>
                  </a:lnTo>
                  <a:lnTo>
                    <a:pt x="183" y="29"/>
                  </a:lnTo>
                  <a:lnTo>
                    <a:pt x="191" y="21"/>
                  </a:lnTo>
                  <a:lnTo>
                    <a:pt x="199" y="13"/>
                  </a:lnTo>
                  <a:lnTo>
                    <a:pt x="207" y="7"/>
                  </a:lnTo>
                  <a:lnTo>
                    <a:pt x="211" y="4"/>
                  </a:lnTo>
                  <a:lnTo>
                    <a:pt x="216" y="1"/>
                  </a:lnTo>
                  <a:lnTo>
                    <a:pt x="221" y="0"/>
                  </a:lnTo>
                  <a:lnTo>
                    <a:pt x="228" y="0"/>
                  </a:lnTo>
                  <a:lnTo>
                    <a:pt x="241" y="1"/>
                  </a:lnTo>
                  <a:lnTo>
                    <a:pt x="255" y="4"/>
                  </a:lnTo>
                  <a:lnTo>
                    <a:pt x="268" y="9"/>
                  </a:lnTo>
                  <a:lnTo>
                    <a:pt x="282" y="15"/>
                  </a:lnTo>
                  <a:lnTo>
                    <a:pt x="310" y="31"/>
                  </a:lnTo>
                  <a:lnTo>
                    <a:pt x="340" y="48"/>
                  </a:lnTo>
                  <a:lnTo>
                    <a:pt x="366" y="65"/>
                  </a:lnTo>
                  <a:lnTo>
                    <a:pt x="392" y="81"/>
                  </a:lnTo>
                  <a:lnTo>
                    <a:pt x="404" y="88"/>
                  </a:lnTo>
                  <a:lnTo>
                    <a:pt x="414" y="92"/>
                  </a:lnTo>
                  <a:lnTo>
                    <a:pt x="424" y="96"/>
                  </a:lnTo>
                  <a:lnTo>
                    <a:pt x="433" y="96"/>
                  </a:lnTo>
                  <a:lnTo>
                    <a:pt x="438" y="96"/>
                  </a:lnTo>
                  <a:lnTo>
                    <a:pt x="444" y="95"/>
                  </a:lnTo>
                  <a:lnTo>
                    <a:pt x="448" y="92"/>
                  </a:lnTo>
                  <a:lnTo>
                    <a:pt x="453" y="89"/>
                  </a:lnTo>
                  <a:lnTo>
                    <a:pt x="461" y="83"/>
                  </a:lnTo>
                  <a:lnTo>
                    <a:pt x="469" y="76"/>
                  </a:lnTo>
                  <a:lnTo>
                    <a:pt x="477" y="68"/>
                  </a:lnTo>
                  <a:lnTo>
                    <a:pt x="485" y="61"/>
                  </a:lnTo>
                  <a:lnTo>
                    <a:pt x="490" y="59"/>
                  </a:lnTo>
                  <a:lnTo>
                    <a:pt x="494" y="56"/>
                  </a:lnTo>
                  <a:lnTo>
                    <a:pt x="500" y="55"/>
                  </a:lnTo>
                  <a:lnTo>
                    <a:pt x="505" y="55"/>
                  </a:lnTo>
                  <a:lnTo>
                    <a:pt x="517" y="56"/>
                  </a:lnTo>
                  <a:lnTo>
                    <a:pt x="529" y="59"/>
                  </a:lnTo>
                  <a:lnTo>
                    <a:pt x="541" y="61"/>
                  </a:lnTo>
                  <a:lnTo>
                    <a:pt x="553" y="67"/>
                  </a:lnTo>
                  <a:lnTo>
                    <a:pt x="553" y="91"/>
                  </a:lnTo>
                  <a:lnTo>
                    <a:pt x="553" y="111"/>
                  </a:lnTo>
                  <a:lnTo>
                    <a:pt x="553" y="128"/>
                  </a:lnTo>
                  <a:lnTo>
                    <a:pt x="553" y="145"/>
                  </a:lnTo>
                  <a:lnTo>
                    <a:pt x="554" y="160"/>
                  </a:lnTo>
                  <a:lnTo>
                    <a:pt x="557" y="172"/>
                  </a:lnTo>
                  <a:lnTo>
                    <a:pt x="562" y="180"/>
                  </a:lnTo>
                  <a:lnTo>
                    <a:pt x="568" y="187"/>
                  </a:lnTo>
                  <a:lnTo>
                    <a:pt x="576" y="193"/>
                  </a:lnTo>
                  <a:lnTo>
                    <a:pt x="584" y="203"/>
                  </a:lnTo>
                  <a:lnTo>
                    <a:pt x="593" y="213"/>
                  </a:lnTo>
                  <a:lnTo>
                    <a:pt x="601" y="229"/>
                  </a:lnTo>
                  <a:lnTo>
                    <a:pt x="605" y="239"/>
                  </a:lnTo>
                  <a:lnTo>
                    <a:pt x="605" y="248"/>
                  </a:lnTo>
                  <a:lnTo>
                    <a:pt x="604" y="257"/>
                  </a:lnTo>
                  <a:lnTo>
                    <a:pt x="602" y="267"/>
                  </a:lnTo>
                  <a:lnTo>
                    <a:pt x="602" y="276"/>
                  </a:lnTo>
                  <a:lnTo>
                    <a:pt x="604" y="283"/>
                  </a:lnTo>
                  <a:lnTo>
                    <a:pt x="605" y="287"/>
                  </a:lnTo>
                  <a:lnTo>
                    <a:pt x="606" y="289"/>
                  </a:lnTo>
                  <a:lnTo>
                    <a:pt x="609" y="293"/>
                  </a:lnTo>
                  <a:lnTo>
                    <a:pt x="613" y="295"/>
                  </a:lnTo>
                  <a:lnTo>
                    <a:pt x="621" y="300"/>
                  </a:lnTo>
                  <a:lnTo>
                    <a:pt x="629" y="304"/>
                  </a:lnTo>
                  <a:lnTo>
                    <a:pt x="636" y="307"/>
                  </a:lnTo>
                  <a:lnTo>
                    <a:pt x="644" y="309"/>
                  </a:lnTo>
                  <a:lnTo>
                    <a:pt x="657" y="312"/>
                  </a:lnTo>
                  <a:lnTo>
                    <a:pt x="672" y="312"/>
                  </a:lnTo>
                  <a:lnTo>
                    <a:pt x="686" y="312"/>
                  </a:lnTo>
                  <a:lnTo>
                    <a:pt x="701" y="312"/>
                  </a:lnTo>
                  <a:lnTo>
                    <a:pt x="717" y="315"/>
                  </a:lnTo>
                  <a:lnTo>
                    <a:pt x="734" y="320"/>
                  </a:lnTo>
                  <a:lnTo>
                    <a:pt x="741" y="323"/>
                  </a:lnTo>
                  <a:lnTo>
                    <a:pt x="749" y="328"/>
                  </a:lnTo>
                  <a:lnTo>
                    <a:pt x="754" y="333"/>
                  </a:lnTo>
                  <a:lnTo>
                    <a:pt x="761" y="339"/>
                  </a:lnTo>
                  <a:lnTo>
                    <a:pt x="770" y="352"/>
                  </a:lnTo>
                  <a:lnTo>
                    <a:pt x="780" y="367"/>
                  </a:lnTo>
                  <a:lnTo>
                    <a:pt x="796" y="399"/>
                  </a:lnTo>
                  <a:lnTo>
                    <a:pt x="812" y="428"/>
                  </a:lnTo>
                  <a:lnTo>
                    <a:pt x="820" y="436"/>
                  </a:lnTo>
                  <a:lnTo>
                    <a:pt x="829" y="443"/>
                  </a:lnTo>
                  <a:lnTo>
                    <a:pt x="838" y="447"/>
                  </a:lnTo>
                  <a:lnTo>
                    <a:pt x="848" y="451"/>
                  </a:lnTo>
                  <a:lnTo>
                    <a:pt x="857" y="455"/>
                  </a:lnTo>
                  <a:lnTo>
                    <a:pt x="865" y="459"/>
                  </a:lnTo>
                  <a:lnTo>
                    <a:pt x="873" y="464"/>
                  </a:lnTo>
                  <a:lnTo>
                    <a:pt x="878" y="469"/>
                  </a:lnTo>
                  <a:lnTo>
                    <a:pt x="882" y="483"/>
                  </a:lnTo>
                  <a:lnTo>
                    <a:pt x="884" y="496"/>
                  </a:lnTo>
                  <a:lnTo>
                    <a:pt x="885" y="511"/>
                  </a:lnTo>
                  <a:lnTo>
                    <a:pt x="886" y="525"/>
                  </a:lnTo>
                  <a:lnTo>
                    <a:pt x="889" y="540"/>
                  </a:lnTo>
                  <a:lnTo>
                    <a:pt x="893" y="553"/>
                  </a:lnTo>
                  <a:lnTo>
                    <a:pt x="896" y="558"/>
                  </a:lnTo>
                  <a:lnTo>
                    <a:pt x="900" y="564"/>
                  </a:lnTo>
                  <a:lnTo>
                    <a:pt x="904" y="568"/>
                  </a:lnTo>
                  <a:lnTo>
                    <a:pt x="909" y="572"/>
                  </a:lnTo>
                  <a:lnTo>
                    <a:pt x="909" y="58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2924969" y="3329782"/>
              <a:ext cx="693738" cy="582613"/>
            </a:xfrm>
            <a:custGeom>
              <a:avLst/>
              <a:gdLst>
                <a:gd name="T0" fmla="*/ 644 w 1433"/>
                <a:gd name="T1" fmla="*/ 218 h 1196"/>
                <a:gd name="T2" fmla="*/ 633 w 1433"/>
                <a:gd name="T3" fmla="*/ 313 h 1196"/>
                <a:gd name="T4" fmla="*/ 673 w 1433"/>
                <a:gd name="T5" fmla="*/ 372 h 1196"/>
                <a:gd name="T6" fmla="*/ 725 w 1433"/>
                <a:gd name="T7" fmla="*/ 409 h 1196"/>
                <a:gd name="T8" fmla="*/ 738 w 1433"/>
                <a:gd name="T9" fmla="*/ 464 h 1196"/>
                <a:gd name="T10" fmla="*/ 773 w 1433"/>
                <a:gd name="T11" fmla="*/ 473 h 1196"/>
                <a:gd name="T12" fmla="*/ 820 w 1433"/>
                <a:gd name="T13" fmla="*/ 487 h 1196"/>
                <a:gd name="T14" fmla="*/ 840 w 1433"/>
                <a:gd name="T15" fmla="*/ 549 h 1196"/>
                <a:gd name="T16" fmla="*/ 894 w 1433"/>
                <a:gd name="T17" fmla="*/ 554 h 1196"/>
                <a:gd name="T18" fmla="*/ 945 w 1433"/>
                <a:gd name="T19" fmla="*/ 575 h 1196"/>
                <a:gd name="T20" fmla="*/ 1018 w 1433"/>
                <a:gd name="T21" fmla="*/ 625 h 1196"/>
                <a:gd name="T22" fmla="*/ 1040 w 1433"/>
                <a:gd name="T23" fmla="*/ 679 h 1196"/>
                <a:gd name="T24" fmla="*/ 1190 w 1433"/>
                <a:gd name="T25" fmla="*/ 726 h 1196"/>
                <a:gd name="T26" fmla="*/ 1238 w 1433"/>
                <a:gd name="T27" fmla="*/ 798 h 1196"/>
                <a:gd name="T28" fmla="*/ 1275 w 1433"/>
                <a:gd name="T29" fmla="*/ 795 h 1196"/>
                <a:gd name="T30" fmla="*/ 1309 w 1433"/>
                <a:gd name="T31" fmla="*/ 766 h 1196"/>
                <a:gd name="T32" fmla="*/ 1350 w 1433"/>
                <a:gd name="T33" fmla="*/ 778 h 1196"/>
                <a:gd name="T34" fmla="*/ 1355 w 1433"/>
                <a:gd name="T35" fmla="*/ 813 h 1196"/>
                <a:gd name="T36" fmla="*/ 1353 w 1433"/>
                <a:gd name="T37" fmla="*/ 858 h 1196"/>
                <a:gd name="T38" fmla="*/ 1413 w 1433"/>
                <a:gd name="T39" fmla="*/ 901 h 1196"/>
                <a:gd name="T40" fmla="*/ 1399 w 1433"/>
                <a:gd name="T41" fmla="*/ 953 h 1196"/>
                <a:gd name="T42" fmla="*/ 1269 w 1433"/>
                <a:gd name="T43" fmla="*/ 1112 h 1196"/>
                <a:gd name="T44" fmla="*/ 1171 w 1433"/>
                <a:gd name="T45" fmla="*/ 1186 h 1196"/>
                <a:gd name="T46" fmla="*/ 1093 w 1433"/>
                <a:gd name="T47" fmla="*/ 1194 h 1196"/>
                <a:gd name="T48" fmla="*/ 1010 w 1433"/>
                <a:gd name="T49" fmla="*/ 1159 h 1196"/>
                <a:gd name="T50" fmla="*/ 957 w 1433"/>
                <a:gd name="T51" fmla="*/ 1102 h 1196"/>
                <a:gd name="T52" fmla="*/ 810 w 1433"/>
                <a:gd name="T53" fmla="*/ 989 h 1196"/>
                <a:gd name="T54" fmla="*/ 756 w 1433"/>
                <a:gd name="T55" fmla="*/ 922 h 1196"/>
                <a:gd name="T56" fmla="*/ 734 w 1433"/>
                <a:gd name="T57" fmla="*/ 867 h 1196"/>
                <a:gd name="T58" fmla="*/ 706 w 1433"/>
                <a:gd name="T59" fmla="*/ 910 h 1196"/>
                <a:gd name="T60" fmla="*/ 670 w 1433"/>
                <a:gd name="T61" fmla="*/ 911 h 1196"/>
                <a:gd name="T62" fmla="*/ 608 w 1433"/>
                <a:gd name="T63" fmla="*/ 886 h 1196"/>
                <a:gd name="T64" fmla="*/ 562 w 1433"/>
                <a:gd name="T65" fmla="*/ 903 h 1196"/>
                <a:gd name="T66" fmla="*/ 512 w 1433"/>
                <a:gd name="T67" fmla="*/ 922 h 1196"/>
                <a:gd name="T68" fmla="*/ 465 w 1433"/>
                <a:gd name="T69" fmla="*/ 901 h 1196"/>
                <a:gd name="T70" fmla="*/ 430 w 1433"/>
                <a:gd name="T71" fmla="*/ 807 h 1196"/>
                <a:gd name="T72" fmla="*/ 399 w 1433"/>
                <a:gd name="T73" fmla="*/ 714 h 1196"/>
                <a:gd name="T74" fmla="*/ 355 w 1433"/>
                <a:gd name="T75" fmla="*/ 693 h 1196"/>
                <a:gd name="T76" fmla="*/ 331 w 1433"/>
                <a:gd name="T77" fmla="*/ 717 h 1196"/>
                <a:gd name="T78" fmla="*/ 280 w 1433"/>
                <a:gd name="T79" fmla="*/ 683 h 1196"/>
                <a:gd name="T80" fmla="*/ 228 w 1433"/>
                <a:gd name="T81" fmla="*/ 650 h 1196"/>
                <a:gd name="T82" fmla="*/ 179 w 1433"/>
                <a:gd name="T83" fmla="*/ 646 h 1196"/>
                <a:gd name="T84" fmla="*/ 173 w 1433"/>
                <a:gd name="T85" fmla="*/ 567 h 1196"/>
                <a:gd name="T86" fmla="*/ 157 w 1433"/>
                <a:gd name="T87" fmla="*/ 533 h 1196"/>
                <a:gd name="T88" fmla="*/ 113 w 1433"/>
                <a:gd name="T89" fmla="*/ 545 h 1196"/>
                <a:gd name="T90" fmla="*/ 71 w 1433"/>
                <a:gd name="T91" fmla="*/ 558 h 1196"/>
                <a:gd name="T92" fmla="*/ 60 w 1433"/>
                <a:gd name="T93" fmla="*/ 530 h 1196"/>
                <a:gd name="T94" fmla="*/ 67 w 1433"/>
                <a:gd name="T95" fmla="*/ 424 h 1196"/>
                <a:gd name="T96" fmla="*/ 9 w 1433"/>
                <a:gd name="T97" fmla="*/ 392 h 1196"/>
                <a:gd name="T98" fmla="*/ 4 w 1433"/>
                <a:gd name="T99" fmla="*/ 358 h 1196"/>
                <a:gd name="T100" fmla="*/ 24 w 1433"/>
                <a:gd name="T101" fmla="*/ 284 h 1196"/>
                <a:gd name="T102" fmla="*/ 108 w 1433"/>
                <a:gd name="T103" fmla="*/ 301 h 1196"/>
                <a:gd name="T104" fmla="*/ 188 w 1433"/>
                <a:gd name="T105" fmla="*/ 261 h 1196"/>
                <a:gd name="T106" fmla="*/ 207 w 1433"/>
                <a:gd name="T107" fmla="*/ 218 h 1196"/>
                <a:gd name="T108" fmla="*/ 203 w 1433"/>
                <a:gd name="T109" fmla="*/ 162 h 1196"/>
                <a:gd name="T110" fmla="*/ 261 w 1433"/>
                <a:gd name="T111" fmla="*/ 109 h 1196"/>
                <a:gd name="T112" fmla="*/ 457 w 1433"/>
                <a:gd name="T113" fmla="*/ 0 h 1196"/>
                <a:gd name="T114" fmla="*/ 540 w 1433"/>
                <a:gd name="T115" fmla="*/ 20 h 1196"/>
                <a:gd name="T116" fmla="*/ 626 w 1433"/>
                <a:gd name="T117" fmla="*/ 30 h 1196"/>
                <a:gd name="T118" fmla="*/ 669 w 1433"/>
                <a:gd name="T119" fmla="*/ 98 h 119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33"/>
                <a:gd name="T181" fmla="*/ 0 h 1196"/>
                <a:gd name="T182" fmla="*/ 1433 w 1433"/>
                <a:gd name="T183" fmla="*/ 1196 h 119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33" h="1196">
                  <a:moveTo>
                    <a:pt x="692" y="121"/>
                  </a:moveTo>
                  <a:lnTo>
                    <a:pt x="681" y="138"/>
                  </a:lnTo>
                  <a:lnTo>
                    <a:pt x="670" y="157"/>
                  </a:lnTo>
                  <a:lnTo>
                    <a:pt x="660" y="177"/>
                  </a:lnTo>
                  <a:lnTo>
                    <a:pt x="650" y="197"/>
                  </a:lnTo>
                  <a:lnTo>
                    <a:pt x="644" y="218"/>
                  </a:lnTo>
                  <a:lnTo>
                    <a:pt x="637" y="242"/>
                  </a:lnTo>
                  <a:lnTo>
                    <a:pt x="634" y="254"/>
                  </a:lnTo>
                  <a:lnTo>
                    <a:pt x="633" y="268"/>
                  </a:lnTo>
                  <a:lnTo>
                    <a:pt x="632" y="281"/>
                  </a:lnTo>
                  <a:lnTo>
                    <a:pt x="632" y="296"/>
                  </a:lnTo>
                  <a:lnTo>
                    <a:pt x="633" y="313"/>
                  </a:lnTo>
                  <a:lnTo>
                    <a:pt x="636" y="328"/>
                  </a:lnTo>
                  <a:lnTo>
                    <a:pt x="641" y="340"/>
                  </a:lnTo>
                  <a:lnTo>
                    <a:pt x="648" y="350"/>
                  </a:lnTo>
                  <a:lnTo>
                    <a:pt x="656" y="358"/>
                  </a:lnTo>
                  <a:lnTo>
                    <a:pt x="664" y="366"/>
                  </a:lnTo>
                  <a:lnTo>
                    <a:pt x="673" y="372"/>
                  </a:lnTo>
                  <a:lnTo>
                    <a:pt x="684" y="377"/>
                  </a:lnTo>
                  <a:lnTo>
                    <a:pt x="693" y="382"/>
                  </a:lnTo>
                  <a:lnTo>
                    <a:pt x="702" y="389"/>
                  </a:lnTo>
                  <a:lnTo>
                    <a:pt x="710" y="394"/>
                  </a:lnTo>
                  <a:lnTo>
                    <a:pt x="718" y="401"/>
                  </a:lnTo>
                  <a:lnTo>
                    <a:pt x="725" y="409"/>
                  </a:lnTo>
                  <a:lnTo>
                    <a:pt x="730" y="420"/>
                  </a:lnTo>
                  <a:lnTo>
                    <a:pt x="733" y="432"/>
                  </a:lnTo>
                  <a:lnTo>
                    <a:pt x="734" y="446"/>
                  </a:lnTo>
                  <a:lnTo>
                    <a:pt x="734" y="453"/>
                  </a:lnTo>
                  <a:lnTo>
                    <a:pt x="737" y="460"/>
                  </a:lnTo>
                  <a:lnTo>
                    <a:pt x="738" y="464"/>
                  </a:lnTo>
                  <a:lnTo>
                    <a:pt x="742" y="466"/>
                  </a:lnTo>
                  <a:lnTo>
                    <a:pt x="746" y="469"/>
                  </a:lnTo>
                  <a:lnTo>
                    <a:pt x="750" y="470"/>
                  </a:lnTo>
                  <a:lnTo>
                    <a:pt x="756" y="471"/>
                  </a:lnTo>
                  <a:lnTo>
                    <a:pt x="761" y="473"/>
                  </a:lnTo>
                  <a:lnTo>
                    <a:pt x="773" y="473"/>
                  </a:lnTo>
                  <a:lnTo>
                    <a:pt x="785" y="473"/>
                  </a:lnTo>
                  <a:lnTo>
                    <a:pt x="797" y="473"/>
                  </a:lnTo>
                  <a:lnTo>
                    <a:pt x="806" y="475"/>
                  </a:lnTo>
                  <a:lnTo>
                    <a:pt x="812" y="479"/>
                  </a:lnTo>
                  <a:lnTo>
                    <a:pt x="816" y="483"/>
                  </a:lnTo>
                  <a:lnTo>
                    <a:pt x="820" y="487"/>
                  </a:lnTo>
                  <a:lnTo>
                    <a:pt x="822" y="493"/>
                  </a:lnTo>
                  <a:lnTo>
                    <a:pt x="825" y="506"/>
                  </a:lnTo>
                  <a:lnTo>
                    <a:pt x="829" y="519"/>
                  </a:lnTo>
                  <a:lnTo>
                    <a:pt x="832" y="533"/>
                  </a:lnTo>
                  <a:lnTo>
                    <a:pt x="836" y="543"/>
                  </a:lnTo>
                  <a:lnTo>
                    <a:pt x="840" y="549"/>
                  </a:lnTo>
                  <a:lnTo>
                    <a:pt x="844" y="551"/>
                  </a:lnTo>
                  <a:lnTo>
                    <a:pt x="849" y="554"/>
                  </a:lnTo>
                  <a:lnTo>
                    <a:pt x="854" y="554"/>
                  </a:lnTo>
                  <a:lnTo>
                    <a:pt x="873" y="554"/>
                  </a:lnTo>
                  <a:lnTo>
                    <a:pt x="885" y="554"/>
                  </a:lnTo>
                  <a:lnTo>
                    <a:pt x="894" y="554"/>
                  </a:lnTo>
                  <a:lnTo>
                    <a:pt x="902" y="554"/>
                  </a:lnTo>
                  <a:lnTo>
                    <a:pt x="910" y="555"/>
                  </a:lnTo>
                  <a:lnTo>
                    <a:pt x="918" y="557"/>
                  </a:lnTo>
                  <a:lnTo>
                    <a:pt x="925" y="561"/>
                  </a:lnTo>
                  <a:lnTo>
                    <a:pt x="932" y="565"/>
                  </a:lnTo>
                  <a:lnTo>
                    <a:pt x="945" y="575"/>
                  </a:lnTo>
                  <a:lnTo>
                    <a:pt x="960" y="589"/>
                  </a:lnTo>
                  <a:lnTo>
                    <a:pt x="974" y="601"/>
                  </a:lnTo>
                  <a:lnTo>
                    <a:pt x="990" y="613"/>
                  </a:lnTo>
                  <a:lnTo>
                    <a:pt x="1000" y="618"/>
                  </a:lnTo>
                  <a:lnTo>
                    <a:pt x="1009" y="622"/>
                  </a:lnTo>
                  <a:lnTo>
                    <a:pt x="1018" y="625"/>
                  </a:lnTo>
                  <a:lnTo>
                    <a:pt x="1029" y="626"/>
                  </a:lnTo>
                  <a:lnTo>
                    <a:pt x="1030" y="639"/>
                  </a:lnTo>
                  <a:lnTo>
                    <a:pt x="1030" y="650"/>
                  </a:lnTo>
                  <a:lnTo>
                    <a:pt x="1032" y="658"/>
                  </a:lnTo>
                  <a:lnTo>
                    <a:pt x="1034" y="666"/>
                  </a:lnTo>
                  <a:lnTo>
                    <a:pt x="1040" y="679"/>
                  </a:lnTo>
                  <a:lnTo>
                    <a:pt x="1048" y="693"/>
                  </a:lnTo>
                  <a:lnTo>
                    <a:pt x="1150" y="693"/>
                  </a:lnTo>
                  <a:lnTo>
                    <a:pt x="1162" y="702"/>
                  </a:lnTo>
                  <a:lnTo>
                    <a:pt x="1173" y="710"/>
                  </a:lnTo>
                  <a:lnTo>
                    <a:pt x="1182" y="718"/>
                  </a:lnTo>
                  <a:lnTo>
                    <a:pt x="1190" y="726"/>
                  </a:lnTo>
                  <a:lnTo>
                    <a:pt x="1206" y="742"/>
                  </a:lnTo>
                  <a:lnTo>
                    <a:pt x="1222" y="759"/>
                  </a:lnTo>
                  <a:lnTo>
                    <a:pt x="1226" y="775"/>
                  </a:lnTo>
                  <a:lnTo>
                    <a:pt x="1230" y="789"/>
                  </a:lnTo>
                  <a:lnTo>
                    <a:pt x="1234" y="794"/>
                  </a:lnTo>
                  <a:lnTo>
                    <a:pt x="1238" y="798"/>
                  </a:lnTo>
                  <a:lnTo>
                    <a:pt x="1245" y="801"/>
                  </a:lnTo>
                  <a:lnTo>
                    <a:pt x="1253" y="801"/>
                  </a:lnTo>
                  <a:lnTo>
                    <a:pt x="1259" y="801"/>
                  </a:lnTo>
                  <a:lnTo>
                    <a:pt x="1266" y="799"/>
                  </a:lnTo>
                  <a:lnTo>
                    <a:pt x="1271" y="798"/>
                  </a:lnTo>
                  <a:lnTo>
                    <a:pt x="1275" y="795"/>
                  </a:lnTo>
                  <a:lnTo>
                    <a:pt x="1283" y="790"/>
                  </a:lnTo>
                  <a:lnTo>
                    <a:pt x="1290" y="783"/>
                  </a:lnTo>
                  <a:lnTo>
                    <a:pt x="1295" y="777"/>
                  </a:lnTo>
                  <a:lnTo>
                    <a:pt x="1301" y="771"/>
                  </a:lnTo>
                  <a:lnTo>
                    <a:pt x="1305" y="769"/>
                  </a:lnTo>
                  <a:lnTo>
                    <a:pt x="1309" y="766"/>
                  </a:lnTo>
                  <a:lnTo>
                    <a:pt x="1313" y="766"/>
                  </a:lnTo>
                  <a:lnTo>
                    <a:pt x="1318" y="765"/>
                  </a:lnTo>
                  <a:lnTo>
                    <a:pt x="1329" y="767"/>
                  </a:lnTo>
                  <a:lnTo>
                    <a:pt x="1341" y="771"/>
                  </a:lnTo>
                  <a:lnTo>
                    <a:pt x="1346" y="775"/>
                  </a:lnTo>
                  <a:lnTo>
                    <a:pt x="1350" y="778"/>
                  </a:lnTo>
                  <a:lnTo>
                    <a:pt x="1354" y="781"/>
                  </a:lnTo>
                  <a:lnTo>
                    <a:pt x="1354" y="783"/>
                  </a:lnTo>
                  <a:lnTo>
                    <a:pt x="1358" y="791"/>
                  </a:lnTo>
                  <a:lnTo>
                    <a:pt x="1358" y="799"/>
                  </a:lnTo>
                  <a:lnTo>
                    <a:pt x="1358" y="806"/>
                  </a:lnTo>
                  <a:lnTo>
                    <a:pt x="1355" y="813"/>
                  </a:lnTo>
                  <a:lnTo>
                    <a:pt x="1354" y="821"/>
                  </a:lnTo>
                  <a:lnTo>
                    <a:pt x="1351" y="827"/>
                  </a:lnTo>
                  <a:lnTo>
                    <a:pt x="1349" y="835"/>
                  </a:lnTo>
                  <a:lnTo>
                    <a:pt x="1349" y="843"/>
                  </a:lnTo>
                  <a:lnTo>
                    <a:pt x="1350" y="851"/>
                  </a:lnTo>
                  <a:lnTo>
                    <a:pt x="1353" y="858"/>
                  </a:lnTo>
                  <a:lnTo>
                    <a:pt x="1357" y="863"/>
                  </a:lnTo>
                  <a:lnTo>
                    <a:pt x="1362" y="869"/>
                  </a:lnTo>
                  <a:lnTo>
                    <a:pt x="1373" y="877"/>
                  </a:lnTo>
                  <a:lnTo>
                    <a:pt x="1386" y="885"/>
                  </a:lnTo>
                  <a:lnTo>
                    <a:pt x="1399" y="893"/>
                  </a:lnTo>
                  <a:lnTo>
                    <a:pt x="1413" y="901"/>
                  </a:lnTo>
                  <a:lnTo>
                    <a:pt x="1419" y="905"/>
                  </a:lnTo>
                  <a:lnTo>
                    <a:pt x="1425" y="910"/>
                  </a:lnTo>
                  <a:lnTo>
                    <a:pt x="1429" y="915"/>
                  </a:lnTo>
                  <a:lnTo>
                    <a:pt x="1433" y="922"/>
                  </a:lnTo>
                  <a:lnTo>
                    <a:pt x="1417" y="937"/>
                  </a:lnTo>
                  <a:lnTo>
                    <a:pt x="1399" y="953"/>
                  </a:lnTo>
                  <a:lnTo>
                    <a:pt x="1383" y="971"/>
                  </a:lnTo>
                  <a:lnTo>
                    <a:pt x="1367" y="990"/>
                  </a:lnTo>
                  <a:lnTo>
                    <a:pt x="1335" y="1031"/>
                  </a:lnTo>
                  <a:lnTo>
                    <a:pt x="1302" y="1072"/>
                  </a:lnTo>
                  <a:lnTo>
                    <a:pt x="1286" y="1094"/>
                  </a:lnTo>
                  <a:lnTo>
                    <a:pt x="1269" y="1112"/>
                  </a:lnTo>
                  <a:lnTo>
                    <a:pt x="1250" y="1131"/>
                  </a:lnTo>
                  <a:lnTo>
                    <a:pt x="1231" y="1147"/>
                  </a:lnTo>
                  <a:lnTo>
                    <a:pt x="1213" y="1163"/>
                  </a:lnTo>
                  <a:lnTo>
                    <a:pt x="1193" y="1175"/>
                  </a:lnTo>
                  <a:lnTo>
                    <a:pt x="1182" y="1180"/>
                  </a:lnTo>
                  <a:lnTo>
                    <a:pt x="1171" y="1186"/>
                  </a:lnTo>
                  <a:lnTo>
                    <a:pt x="1161" y="1190"/>
                  </a:lnTo>
                  <a:lnTo>
                    <a:pt x="1150" y="1192"/>
                  </a:lnTo>
                  <a:lnTo>
                    <a:pt x="1136" y="1195"/>
                  </a:lnTo>
                  <a:lnTo>
                    <a:pt x="1122" y="1196"/>
                  </a:lnTo>
                  <a:lnTo>
                    <a:pt x="1108" y="1195"/>
                  </a:lnTo>
                  <a:lnTo>
                    <a:pt x="1093" y="1194"/>
                  </a:lnTo>
                  <a:lnTo>
                    <a:pt x="1078" y="1191"/>
                  </a:lnTo>
                  <a:lnTo>
                    <a:pt x="1064" y="1186"/>
                  </a:lnTo>
                  <a:lnTo>
                    <a:pt x="1049" y="1180"/>
                  </a:lnTo>
                  <a:lnTo>
                    <a:pt x="1036" y="1175"/>
                  </a:lnTo>
                  <a:lnTo>
                    <a:pt x="1022" y="1167"/>
                  </a:lnTo>
                  <a:lnTo>
                    <a:pt x="1010" y="1159"/>
                  </a:lnTo>
                  <a:lnTo>
                    <a:pt x="998" y="1151"/>
                  </a:lnTo>
                  <a:lnTo>
                    <a:pt x="988" y="1142"/>
                  </a:lnTo>
                  <a:lnTo>
                    <a:pt x="978" y="1132"/>
                  </a:lnTo>
                  <a:lnTo>
                    <a:pt x="969" y="1122"/>
                  </a:lnTo>
                  <a:lnTo>
                    <a:pt x="962" y="1112"/>
                  </a:lnTo>
                  <a:lnTo>
                    <a:pt x="957" y="1102"/>
                  </a:lnTo>
                  <a:lnTo>
                    <a:pt x="933" y="1079"/>
                  </a:lnTo>
                  <a:lnTo>
                    <a:pt x="908" y="1060"/>
                  </a:lnTo>
                  <a:lnTo>
                    <a:pt x="882" y="1042"/>
                  </a:lnTo>
                  <a:lnTo>
                    <a:pt x="858" y="1026"/>
                  </a:lnTo>
                  <a:lnTo>
                    <a:pt x="834" y="1009"/>
                  </a:lnTo>
                  <a:lnTo>
                    <a:pt x="810" y="989"/>
                  </a:lnTo>
                  <a:lnTo>
                    <a:pt x="798" y="978"/>
                  </a:lnTo>
                  <a:lnTo>
                    <a:pt x="788" y="966"/>
                  </a:lnTo>
                  <a:lnTo>
                    <a:pt x="776" y="954"/>
                  </a:lnTo>
                  <a:lnTo>
                    <a:pt x="765" y="939"/>
                  </a:lnTo>
                  <a:lnTo>
                    <a:pt x="758" y="931"/>
                  </a:lnTo>
                  <a:lnTo>
                    <a:pt x="756" y="922"/>
                  </a:lnTo>
                  <a:lnTo>
                    <a:pt x="753" y="913"/>
                  </a:lnTo>
                  <a:lnTo>
                    <a:pt x="752" y="903"/>
                  </a:lnTo>
                  <a:lnTo>
                    <a:pt x="749" y="894"/>
                  </a:lnTo>
                  <a:lnTo>
                    <a:pt x="746" y="886"/>
                  </a:lnTo>
                  <a:lnTo>
                    <a:pt x="742" y="877"/>
                  </a:lnTo>
                  <a:lnTo>
                    <a:pt x="734" y="867"/>
                  </a:lnTo>
                  <a:lnTo>
                    <a:pt x="728" y="873"/>
                  </a:lnTo>
                  <a:lnTo>
                    <a:pt x="724" y="881"/>
                  </a:lnTo>
                  <a:lnTo>
                    <a:pt x="720" y="889"/>
                  </a:lnTo>
                  <a:lnTo>
                    <a:pt x="716" y="897"/>
                  </a:lnTo>
                  <a:lnTo>
                    <a:pt x="712" y="903"/>
                  </a:lnTo>
                  <a:lnTo>
                    <a:pt x="706" y="910"/>
                  </a:lnTo>
                  <a:lnTo>
                    <a:pt x="704" y="913"/>
                  </a:lnTo>
                  <a:lnTo>
                    <a:pt x="700" y="914"/>
                  </a:lnTo>
                  <a:lnTo>
                    <a:pt x="697" y="915"/>
                  </a:lnTo>
                  <a:lnTo>
                    <a:pt x="692" y="915"/>
                  </a:lnTo>
                  <a:lnTo>
                    <a:pt x="681" y="914"/>
                  </a:lnTo>
                  <a:lnTo>
                    <a:pt x="670" y="911"/>
                  </a:lnTo>
                  <a:lnTo>
                    <a:pt x="660" y="906"/>
                  </a:lnTo>
                  <a:lnTo>
                    <a:pt x="650" y="901"/>
                  </a:lnTo>
                  <a:lnTo>
                    <a:pt x="640" y="895"/>
                  </a:lnTo>
                  <a:lnTo>
                    <a:pt x="629" y="890"/>
                  </a:lnTo>
                  <a:lnTo>
                    <a:pt x="618" y="887"/>
                  </a:lnTo>
                  <a:lnTo>
                    <a:pt x="608" y="886"/>
                  </a:lnTo>
                  <a:lnTo>
                    <a:pt x="600" y="886"/>
                  </a:lnTo>
                  <a:lnTo>
                    <a:pt x="593" y="887"/>
                  </a:lnTo>
                  <a:lnTo>
                    <a:pt x="588" y="889"/>
                  </a:lnTo>
                  <a:lnTo>
                    <a:pt x="582" y="891"/>
                  </a:lnTo>
                  <a:lnTo>
                    <a:pt x="572" y="897"/>
                  </a:lnTo>
                  <a:lnTo>
                    <a:pt x="562" y="903"/>
                  </a:lnTo>
                  <a:lnTo>
                    <a:pt x="552" y="910"/>
                  </a:lnTo>
                  <a:lnTo>
                    <a:pt x="541" y="917"/>
                  </a:lnTo>
                  <a:lnTo>
                    <a:pt x="534" y="918"/>
                  </a:lnTo>
                  <a:lnTo>
                    <a:pt x="528" y="921"/>
                  </a:lnTo>
                  <a:lnTo>
                    <a:pt x="520" y="921"/>
                  </a:lnTo>
                  <a:lnTo>
                    <a:pt x="512" y="922"/>
                  </a:lnTo>
                  <a:lnTo>
                    <a:pt x="502" y="921"/>
                  </a:lnTo>
                  <a:lnTo>
                    <a:pt x="493" y="919"/>
                  </a:lnTo>
                  <a:lnTo>
                    <a:pt x="485" y="917"/>
                  </a:lnTo>
                  <a:lnTo>
                    <a:pt x="478" y="911"/>
                  </a:lnTo>
                  <a:lnTo>
                    <a:pt x="472" y="906"/>
                  </a:lnTo>
                  <a:lnTo>
                    <a:pt x="465" y="901"/>
                  </a:lnTo>
                  <a:lnTo>
                    <a:pt x="460" y="894"/>
                  </a:lnTo>
                  <a:lnTo>
                    <a:pt x="456" y="886"/>
                  </a:lnTo>
                  <a:lnTo>
                    <a:pt x="448" y="869"/>
                  </a:lnTo>
                  <a:lnTo>
                    <a:pt x="441" y="849"/>
                  </a:lnTo>
                  <a:lnTo>
                    <a:pt x="436" y="829"/>
                  </a:lnTo>
                  <a:lnTo>
                    <a:pt x="430" y="807"/>
                  </a:lnTo>
                  <a:lnTo>
                    <a:pt x="426" y="786"/>
                  </a:lnTo>
                  <a:lnTo>
                    <a:pt x="421" y="765"/>
                  </a:lnTo>
                  <a:lnTo>
                    <a:pt x="414" y="746"/>
                  </a:lnTo>
                  <a:lnTo>
                    <a:pt x="408" y="729"/>
                  </a:lnTo>
                  <a:lnTo>
                    <a:pt x="402" y="721"/>
                  </a:lnTo>
                  <a:lnTo>
                    <a:pt x="399" y="714"/>
                  </a:lnTo>
                  <a:lnTo>
                    <a:pt x="393" y="707"/>
                  </a:lnTo>
                  <a:lnTo>
                    <a:pt x="387" y="702"/>
                  </a:lnTo>
                  <a:lnTo>
                    <a:pt x="380" y="698"/>
                  </a:lnTo>
                  <a:lnTo>
                    <a:pt x="372" y="695"/>
                  </a:lnTo>
                  <a:lnTo>
                    <a:pt x="364" y="694"/>
                  </a:lnTo>
                  <a:lnTo>
                    <a:pt x="355" y="693"/>
                  </a:lnTo>
                  <a:lnTo>
                    <a:pt x="351" y="694"/>
                  </a:lnTo>
                  <a:lnTo>
                    <a:pt x="347" y="697"/>
                  </a:lnTo>
                  <a:lnTo>
                    <a:pt x="344" y="701"/>
                  </a:lnTo>
                  <a:lnTo>
                    <a:pt x="341" y="705"/>
                  </a:lnTo>
                  <a:lnTo>
                    <a:pt x="336" y="713"/>
                  </a:lnTo>
                  <a:lnTo>
                    <a:pt x="331" y="717"/>
                  </a:lnTo>
                  <a:lnTo>
                    <a:pt x="323" y="717"/>
                  </a:lnTo>
                  <a:lnTo>
                    <a:pt x="315" y="714"/>
                  </a:lnTo>
                  <a:lnTo>
                    <a:pt x="308" y="711"/>
                  </a:lnTo>
                  <a:lnTo>
                    <a:pt x="301" y="706"/>
                  </a:lnTo>
                  <a:lnTo>
                    <a:pt x="291" y="695"/>
                  </a:lnTo>
                  <a:lnTo>
                    <a:pt x="280" y="683"/>
                  </a:lnTo>
                  <a:lnTo>
                    <a:pt x="269" y="671"/>
                  </a:lnTo>
                  <a:lnTo>
                    <a:pt x="259" y="661"/>
                  </a:lnTo>
                  <a:lnTo>
                    <a:pt x="252" y="657"/>
                  </a:lnTo>
                  <a:lnTo>
                    <a:pt x="245" y="654"/>
                  </a:lnTo>
                  <a:lnTo>
                    <a:pt x="237" y="651"/>
                  </a:lnTo>
                  <a:lnTo>
                    <a:pt x="228" y="650"/>
                  </a:lnTo>
                  <a:lnTo>
                    <a:pt x="208" y="651"/>
                  </a:lnTo>
                  <a:lnTo>
                    <a:pt x="191" y="653"/>
                  </a:lnTo>
                  <a:lnTo>
                    <a:pt x="187" y="651"/>
                  </a:lnTo>
                  <a:lnTo>
                    <a:pt x="184" y="650"/>
                  </a:lnTo>
                  <a:lnTo>
                    <a:pt x="181" y="649"/>
                  </a:lnTo>
                  <a:lnTo>
                    <a:pt x="179" y="646"/>
                  </a:lnTo>
                  <a:lnTo>
                    <a:pt x="177" y="642"/>
                  </a:lnTo>
                  <a:lnTo>
                    <a:pt x="176" y="638"/>
                  </a:lnTo>
                  <a:lnTo>
                    <a:pt x="175" y="633"/>
                  </a:lnTo>
                  <a:lnTo>
                    <a:pt x="175" y="626"/>
                  </a:lnTo>
                  <a:lnTo>
                    <a:pt x="173" y="599"/>
                  </a:lnTo>
                  <a:lnTo>
                    <a:pt x="173" y="567"/>
                  </a:lnTo>
                  <a:lnTo>
                    <a:pt x="172" y="559"/>
                  </a:lnTo>
                  <a:lnTo>
                    <a:pt x="171" y="553"/>
                  </a:lnTo>
                  <a:lnTo>
                    <a:pt x="169" y="546"/>
                  </a:lnTo>
                  <a:lnTo>
                    <a:pt x="165" y="541"/>
                  </a:lnTo>
                  <a:lnTo>
                    <a:pt x="163" y="537"/>
                  </a:lnTo>
                  <a:lnTo>
                    <a:pt x="157" y="533"/>
                  </a:lnTo>
                  <a:lnTo>
                    <a:pt x="152" y="531"/>
                  </a:lnTo>
                  <a:lnTo>
                    <a:pt x="144" y="530"/>
                  </a:lnTo>
                  <a:lnTo>
                    <a:pt x="136" y="531"/>
                  </a:lnTo>
                  <a:lnTo>
                    <a:pt x="128" y="535"/>
                  </a:lnTo>
                  <a:lnTo>
                    <a:pt x="120" y="539"/>
                  </a:lnTo>
                  <a:lnTo>
                    <a:pt x="113" y="545"/>
                  </a:lnTo>
                  <a:lnTo>
                    <a:pt x="105" y="551"/>
                  </a:lnTo>
                  <a:lnTo>
                    <a:pt x="97" y="555"/>
                  </a:lnTo>
                  <a:lnTo>
                    <a:pt x="88" y="559"/>
                  </a:lnTo>
                  <a:lnTo>
                    <a:pt x="79" y="561"/>
                  </a:lnTo>
                  <a:lnTo>
                    <a:pt x="73" y="559"/>
                  </a:lnTo>
                  <a:lnTo>
                    <a:pt x="71" y="558"/>
                  </a:lnTo>
                  <a:lnTo>
                    <a:pt x="67" y="555"/>
                  </a:lnTo>
                  <a:lnTo>
                    <a:pt x="64" y="551"/>
                  </a:lnTo>
                  <a:lnTo>
                    <a:pt x="63" y="547"/>
                  </a:lnTo>
                  <a:lnTo>
                    <a:pt x="61" y="542"/>
                  </a:lnTo>
                  <a:lnTo>
                    <a:pt x="60" y="537"/>
                  </a:lnTo>
                  <a:lnTo>
                    <a:pt x="60" y="530"/>
                  </a:lnTo>
                  <a:lnTo>
                    <a:pt x="64" y="503"/>
                  </a:lnTo>
                  <a:lnTo>
                    <a:pt x="69" y="473"/>
                  </a:lnTo>
                  <a:lnTo>
                    <a:pt x="71" y="456"/>
                  </a:lnTo>
                  <a:lnTo>
                    <a:pt x="71" y="440"/>
                  </a:lnTo>
                  <a:lnTo>
                    <a:pt x="69" y="432"/>
                  </a:lnTo>
                  <a:lnTo>
                    <a:pt x="67" y="424"/>
                  </a:lnTo>
                  <a:lnTo>
                    <a:pt x="64" y="417"/>
                  </a:lnTo>
                  <a:lnTo>
                    <a:pt x="60" y="410"/>
                  </a:lnTo>
                  <a:lnTo>
                    <a:pt x="51" y="405"/>
                  </a:lnTo>
                  <a:lnTo>
                    <a:pt x="29" y="400"/>
                  </a:lnTo>
                  <a:lnTo>
                    <a:pt x="19" y="396"/>
                  </a:lnTo>
                  <a:lnTo>
                    <a:pt x="9" y="392"/>
                  </a:lnTo>
                  <a:lnTo>
                    <a:pt x="5" y="389"/>
                  </a:lnTo>
                  <a:lnTo>
                    <a:pt x="3" y="386"/>
                  </a:lnTo>
                  <a:lnTo>
                    <a:pt x="0" y="384"/>
                  </a:lnTo>
                  <a:lnTo>
                    <a:pt x="0" y="380"/>
                  </a:lnTo>
                  <a:lnTo>
                    <a:pt x="1" y="369"/>
                  </a:lnTo>
                  <a:lnTo>
                    <a:pt x="4" y="358"/>
                  </a:lnTo>
                  <a:lnTo>
                    <a:pt x="7" y="349"/>
                  </a:lnTo>
                  <a:lnTo>
                    <a:pt x="12" y="338"/>
                  </a:lnTo>
                  <a:lnTo>
                    <a:pt x="16" y="328"/>
                  </a:lnTo>
                  <a:lnTo>
                    <a:pt x="20" y="314"/>
                  </a:lnTo>
                  <a:lnTo>
                    <a:pt x="23" y="300"/>
                  </a:lnTo>
                  <a:lnTo>
                    <a:pt x="24" y="284"/>
                  </a:lnTo>
                  <a:lnTo>
                    <a:pt x="33" y="289"/>
                  </a:lnTo>
                  <a:lnTo>
                    <a:pt x="43" y="294"/>
                  </a:lnTo>
                  <a:lnTo>
                    <a:pt x="53" y="297"/>
                  </a:lnTo>
                  <a:lnTo>
                    <a:pt x="64" y="300"/>
                  </a:lnTo>
                  <a:lnTo>
                    <a:pt x="85" y="301"/>
                  </a:lnTo>
                  <a:lnTo>
                    <a:pt x="108" y="301"/>
                  </a:lnTo>
                  <a:lnTo>
                    <a:pt x="116" y="300"/>
                  </a:lnTo>
                  <a:lnTo>
                    <a:pt x="128" y="294"/>
                  </a:lnTo>
                  <a:lnTo>
                    <a:pt x="143" y="288"/>
                  </a:lnTo>
                  <a:lnTo>
                    <a:pt x="159" y="278"/>
                  </a:lnTo>
                  <a:lnTo>
                    <a:pt x="175" y="270"/>
                  </a:lnTo>
                  <a:lnTo>
                    <a:pt x="188" y="261"/>
                  </a:lnTo>
                  <a:lnTo>
                    <a:pt x="199" y="253"/>
                  </a:lnTo>
                  <a:lnTo>
                    <a:pt x="204" y="248"/>
                  </a:lnTo>
                  <a:lnTo>
                    <a:pt x="207" y="240"/>
                  </a:lnTo>
                  <a:lnTo>
                    <a:pt x="207" y="232"/>
                  </a:lnTo>
                  <a:lnTo>
                    <a:pt x="207" y="225"/>
                  </a:lnTo>
                  <a:lnTo>
                    <a:pt x="207" y="218"/>
                  </a:lnTo>
                  <a:lnTo>
                    <a:pt x="204" y="206"/>
                  </a:lnTo>
                  <a:lnTo>
                    <a:pt x="201" y="194"/>
                  </a:lnTo>
                  <a:lnTo>
                    <a:pt x="199" y="184"/>
                  </a:lnTo>
                  <a:lnTo>
                    <a:pt x="199" y="173"/>
                  </a:lnTo>
                  <a:lnTo>
                    <a:pt x="200" y="168"/>
                  </a:lnTo>
                  <a:lnTo>
                    <a:pt x="203" y="162"/>
                  </a:lnTo>
                  <a:lnTo>
                    <a:pt x="205" y="157"/>
                  </a:lnTo>
                  <a:lnTo>
                    <a:pt x="211" y="150"/>
                  </a:lnTo>
                  <a:lnTo>
                    <a:pt x="221" y="141"/>
                  </a:lnTo>
                  <a:lnTo>
                    <a:pt x="233" y="130"/>
                  </a:lnTo>
                  <a:lnTo>
                    <a:pt x="247" y="120"/>
                  </a:lnTo>
                  <a:lnTo>
                    <a:pt x="261" y="109"/>
                  </a:lnTo>
                  <a:lnTo>
                    <a:pt x="293" y="88"/>
                  </a:lnTo>
                  <a:lnTo>
                    <a:pt x="327" y="66"/>
                  </a:lnTo>
                  <a:lnTo>
                    <a:pt x="361" y="46"/>
                  </a:lnTo>
                  <a:lnTo>
                    <a:pt x="396" y="29"/>
                  </a:lnTo>
                  <a:lnTo>
                    <a:pt x="428" y="13"/>
                  </a:lnTo>
                  <a:lnTo>
                    <a:pt x="457" y="0"/>
                  </a:lnTo>
                  <a:lnTo>
                    <a:pt x="468" y="6"/>
                  </a:lnTo>
                  <a:lnTo>
                    <a:pt x="477" y="10"/>
                  </a:lnTo>
                  <a:lnTo>
                    <a:pt x="488" y="14"/>
                  </a:lnTo>
                  <a:lnTo>
                    <a:pt x="498" y="17"/>
                  </a:lnTo>
                  <a:lnTo>
                    <a:pt x="518" y="20"/>
                  </a:lnTo>
                  <a:lnTo>
                    <a:pt x="540" y="20"/>
                  </a:lnTo>
                  <a:lnTo>
                    <a:pt x="560" y="20"/>
                  </a:lnTo>
                  <a:lnTo>
                    <a:pt x="582" y="21"/>
                  </a:lnTo>
                  <a:lnTo>
                    <a:pt x="593" y="22"/>
                  </a:lnTo>
                  <a:lnTo>
                    <a:pt x="604" y="24"/>
                  </a:lnTo>
                  <a:lnTo>
                    <a:pt x="614" y="26"/>
                  </a:lnTo>
                  <a:lnTo>
                    <a:pt x="626" y="30"/>
                  </a:lnTo>
                  <a:lnTo>
                    <a:pt x="633" y="37"/>
                  </a:lnTo>
                  <a:lnTo>
                    <a:pt x="640" y="46"/>
                  </a:lnTo>
                  <a:lnTo>
                    <a:pt x="646" y="60"/>
                  </a:lnTo>
                  <a:lnTo>
                    <a:pt x="654" y="73"/>
                  </a:lnTo>
                  <a:lnTo>
                    <a:pt x="661" y="86"/>
                  </a:lnTo>
                  <a:lnTo>
                    <a:pt x="669" y="98"/>
                  </a:lnTo>
                  <a:lnTo>
                    <a:pt x="673" y="104"/>
                  </a:lnTo>
                  <a:lnTo>
                    <a:pt x="677" y="108"/>
                  </a:lnTo>
                  <a:lnTo>
                    <a:pt x="682" y="112"/>
                  </a:lnTo>
                  <a:lnTo>
                    <a:pt x="686" y="114"/>
                  </a:lnTo>
                  <a:lnTo>
                    <a:pt x="692" y="12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4934745" y="4895056"/>
              <a:ext cx="669925" cy="514350"/>
            </a:xfrm>
            <a:custGeom>
              <a:avLst/>
              <a:gdLst>
                <a:gd name="T0" fmla="*/ 264 w 1378"/>
                <a:gd name="T1" fmla="*/ 55 h 1060"/>
                <a:gd name="T2" fmla="*/ 228 w 1378"/>
                <a:gd name="T3" fmla="*/ 138 h 1060"/>
                <a:gd name="T4" fmla="*/ 220 w 1378"/>
                <a:gd name="T5" fmla="*/ 203 h 1060"/>
                <a:gd name="T6" fmla="*/ 210 w 1378"/>
                <a:gd name="T7" fmla="*/ 259 h 1060"/>
                <a:gd name="T8" fmla="*/ 144 w 1378"/>
                <a:gd name="T9" fmla="*/ 264 h 1060"/>
                <a:gd name="T10" fmla="*/ 102 w 1378"/>
                <a:gd name="T11" fmla="*/ 289 h 1060"/>
                <a:gd name="T12" fmla="*/ 86 w 1378"/>
                <a:gd name="T13" fmla="*/ 359 h 1060"/>
                <a:gd name="T14" fmla="*/ 48 w 1378"/>
                <a:gd name="T15" fmla="*/ 432 h 1060"/>
                <a:gd name="T16" fmla="*/ 47 w 1378"/>
                <a:gd name="T17" fmla="*/ 508 h 1060"/>
                <a:gd name="T18" fmla="*/ 85 w 1378"/>
                <a:gd name="T19" fmla="*/ 597 h 1060"/>
                <a:gd name="T20" fmla="*/ 84 w 1378"/>
                <a:gd name="T21" fmla="*/ 644 h 1060"/>
                <a:gd name="T22" fmla="*/ 59 w 1378"/>
                <a:gd name="T23" fmla="*/ 676 h 1060"/>
                <a:gd name="T24" fmla="*/ 8 w 1378"/>
                <a:gd name="T25" fmla="*/ 748 h 1060"/>
                <a:gd name="T26" fmla="*/ 116 w 1378"/>
                <a:gd name="T27" fmla="*/ 723 h 1060"/>
                <a:gd name="T28" fmla="*/ 200 w 1378"/>
                <a:gd name="T29" fmla="*/ 711 h 1060"/>
                <a:gd name="T30" fmla="*/ 221 w 1378"/>
                <a:gd name="T31" fmla="*/ 743 h 1060"/>
                <a:gd name="T32" fmla="*/ 181 w 1378"/>
                <a:gd name="T33" fmla="*/ 765 h 1060"/>
                <a:gd name="T34" fmla="*/ 245 w 1378"/>
                <a:gd name="T35" fmla="*/ 896 h 1060"/>
                <a:gd name="T36" fmla="*/ 313 w 1378"/>
                <a:gd name="T37" fmla="*/ 994 h 1060"/>
                <a:gd name="T38" fmla="*/ 356 w 1378"/>
                <a:gd name="T39" fmla="*/ 957 h 1060"/>
                <a:gd name="T40" fmla="*/ 386 w 1378"/>
                <a:gd name="T41" fmla="*/ 956 h 1060"/>
                <a:gd name="T42" fmla="*/ 438 w 1378"/>
                <a:gd name="T43" fmla="*/ 968 h 1060"/>
                <a:gd name="T44" fmla="*/ 498 w 1378"/>
                <a:gd name="T45" fmla="*/ 953 h 1060"/>
                <a:gd name="T46" fmla="*/ 617 w 1378"/>
                <a:gd name="T47" fmla="*/ 940 h 1060"/>
                <a:gd name="T48" fmla="*/ 709 w 1378"/>
                <a:gd name="T49" fmla="*/ 872 h 1060"/>
                <a:gd name="T50" fmla="*/ 801 w 1378"/>
                <a:gd name="T51" fmla="*/ 844 h 1060"/>
                <a:gd name="T52" fmla="*/ 850 w 1378"/>
                <a:gd name="T53" fmla="*/ 881 h 1060"/>
                <a:gd name="T54" fmla="*/ 897 w 1378"/>
                <a:gd name="T55" fmla="*/ 928 h 1060"/>
                <a:gd name="T56" fmla="*/ 899 w 1378"/>
                <a:gd name="T57" fmla="*/ 981 h 1060"/>
                <a:gd name="T58" fmla="*/ 967 w 1378"/>
                <a:gd name="T59" fmla="*/ 1049 h 1060"/>
                <a:gd name="T60" fmla="*/ 1010 w 1378"/>
                <a:gd name="T61" fmla="*/ 1056 h 1060"/>
                <a:gd name="T62" fmla="*/ 1057 w 1378"/>
                <a:gd name="T63" fmla="*/ 1000 h 1060"/>
                <a:gd name="T64" fmla="*/ 1143 w 1378"/>
                <a:gd name="T65" fmla="*/ 940 h 1060"/>
                <a:gd name="T66" fmla="*/ 1174 w 1378"/>
                <a:gd name="T67" fmla="*/ 916 h 1060"/>
                <a:gd name="T68" fmla="*/ 1242 w 1378"/>
                <a:gd name="T69" fmla="*/ 912 h 1060"/>
                <a:gd name="T70" fmla="*/ 1314 w 1378"/>
                <a:gd name="T71" fmla="*/ 912 h 1060"/>
                <a:gd name="T72" fmla="*/ 1349 w 1378"/>
                <a:gd name="T73" fmla="*/ 861 h 1060"/>
                <a:gd name="T74" fmla="*/ 1365 w 1378"/>
                <a:gd name="T75" fmla="*/ 816 h 1060"/>
                <a:gd name="T76" fmla="*/ 1370 w 1378"/>
                <a:gd name="T77" fmla="*/ 770 h 1060"/>
                <a:gd name="T78" fmla="*/ 1373 w 1378"/>
                <a:gd name="T79" fmla="*/ 713 h 1060"/>
                <a:gd name="T80" fmla="*/ 1342 w 1378"/>
                <a:gd name="T81" fmla="*/ 615 h 1060"/>
                <a:gd name="T82" fmla="*/ 1338 w 1378"/>
                <a:gd name="T83" fmla="*/ 541 h 1060"/>
                <a:gd name="T84" fmla="*/ 1278 w 1378"/>
                <a:gd name="T85" fmla="*/ 457 h 1060"/>
                <a:gd name="T86" fmla="*/ 1223 w 1378"/>
                <a:gd name="T87" fmla="*/ 483 h 1060"/>
                <a:gd name="T88" fmla="*/ 1198 w 1378"/>
                <a:gd name="T89" fmla="*/ 536 h 1060"/>
                <a:gd name="T90" fmla="*/ 1173 w 1378"/>
                <a:gd name="T91" fmla="*/ 460 h 1060"/>
                <a:gd name="T92" fmla="*/ 1145 w 1378"/>
                <a:gd name="T93" fmla="*/ 419 h 1060"/>
                <a:gd name="T94" fmla="*/ 1155 w 1378"/>
                <a:gd name="T95" fmla="*/ 375 h 1060"/>
                <a:gd name="T96" fmla="*/ 1158 w 1378"/>
                <a:gd name="T97" fmla="*/ 336 h 1060"/>
                <a:gd name="T98" fmla="*/ 1117 w 1378"/>
                <a:gd name="T99" fmla="*/ 321 h 1060"/>
                <a:gd name="T100" fmla="*/ 1038 w 1378"/>
                <a:gd name="T101" fmla="*/ 348 h 1060"/>
                <a:gd name="T102" fmla="*/ 954 w 1378"/>
                <a:gd name="T103" fmla="*/ 331 h 1060"/>
                <a:gd name="T104" fmla="*/ 875 w 1378"/>
                <a:gd name="T105" fmla="*/ 285 h 1060"/>
                <a:gd name="T106" fmla="*/ 766 w 1378"/>
                <a:gd name="T107" fmla="*/ 281 h 1060"/>
                <a:gd name="T108" fmla="*/ 734 w 1378"/>
                <a:gd name="T109" fmla="*/ 229 h 1060"/>
                <a:gd name="T110" fmla="*/ 701 w 1378"/>
                <a:gd name="T111" fmla="*/ 158 h 1060"/>
                <a:gd name="T112" fmla="*/ 522 w 1378"/>
                <a:gd name="T113" fmla="*/ 72 h 1060"/>
                <a:gd name="T114" fmla="*/ 334 w 1378"/>
                <a:gd name="T115" fmla="*/ 31 h 10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78"/>
                <a:gd name="T175" fmla="*/ 0 h 1060"/>
                <a:gd name="T176" fmla="*/ 1378 w 1378"/>
                <a:gd name="T177" fmla="*/ 1060 h 10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78" h="1060">
                  <a:moveTo>
                    <a:pt x="258" y="0"/>
                  </a:moveTo>
                  <a:lnTo>
                    <a:pt x="262" y="10"/>
                  </a:lnTo>
                  <a:lnTo>
                    <a:pt x="264" y="19"/>
                  </a:lnTo>
                  <a:lnTo>
                    <a:pt x="264" y="30"/>
                  </a:lnTo>
                  <a:lnTo>
                    <a:pt x="265" y="43"/>
                  </a:lnTo>
                  <a:lnTo>
                    <a:pt x="264" y="55"/>
                  </a:lnTo>
                  <a:lnTo>
                    <a:pt x="262" y="66"/>
                  </a:lnTo>
                  <a:lnTo>
                    <a:pt x="260" y="76"/>
                  </a:lnTo>
                  <a:lnTo>
                    <a:pt x="256" y="87"/>
                  </a:lnTo>
                  <a:lnTo>
                    <a:pt x="248" y="104"/>
                  </a:lnTo>
                  <a:lnTo>
                    <a:pt x="237" y="122"/>
                  </a:lnTo>
                  <a:lnTo>
                    <a:pt x="228" y="138"/>
                  </a:lnTo>
                  <a:lnTo>
                    <a:pt x="218" y="154"/>
                  </a:lnTo>
                  <a:lnTo>
                    <a:pt x="216" y="162"/>
                  </a:lnTo>
                  <a:lnTo>
                    <a:pt x="213" y="169"/>
                  </a:lnTo>
                  <a:lnTo>
                    <a:pt x="210" y="179"/>
                  </a:lnTo>
                  <a:lnTo>
                    <a:pt x="210" y="187"/>
                  </a:lnTo>
                  <a:lnTo>
                    <a:pt x="220" y="203"/>
                  </a:lnTo>
                  <a:lnTo>
                    <a:pt x="228" y="223"/>
                  </a:lnTo>
                  <a:lnTo>
                    <a:pt x="228" y="235"/>
                  </a:lnTo>
                  <a:lnTo>
                    <a:pt x="225" y="243"/>
                  </a:lnTo>
                  <a:lnTo>
                    <a:pt x="221" y="251"/>
                  </a:lnTo>
                  <a:lnTo>
                    <a:pt x="217" y="255"/>
                  </a:lnTo>
                  <a:lnTo>
                    <a:pt x="210" y="259"/>
                  </a:lnTo>
                  <a:lnTo>
                    <a:pt x="204" y="261"/>
                  </a:lnTo>
                  <a:lnTo>
                    <a:pt x="196" y="263"/>
                  </a:lnTo>
                  <a:lnTo>
                    <a:pt x="188" y="263"/>
                  </a:lnTo>
                  <a:lnTo>
                    <a:pt x="170" y="263"/>
                  </a:lnTo>
                  <a:lnTo>
                    <a:pt x="152" y="263"/>
                  </a:lnTo>
                  <a:lnTo>
                    <a:pt x="144" y="264"/>
                  </a:lnTo>
                  <a:lnTo>
                    <a:pt x="134" y="265"/>
                  </a:lnTo>
                  <a:lnTo>
                    <a:pt x="126" y="268"/>
                  </a:lnTo>
                  <a:lnTo>
                    <a:pt x="120" y="272"/>
                  </a:lnTo>
                  <a:lnTo>
                    <a:pt x="113" y="277"/>
                  </a:lnTo>
                  <a:lnTo>
                    <a:pt x="106" y="283"/>
                  </a:lnTo>
                  <a:lnTo>
                    <a:pt x="102" y="289"/>
                  </a:lnTo>
                  <a:lnTo>
                    <a:pt x="98" y="296"/>
                  </a:lnTo>
                  <a:lnTo>
                    <a:pt x="94" y="309"/>
                  </a:lnTo>
                  <a:lnTo>
                    <a:pt x="92" y="323"/>
                  </a:lnTo>
                  <a:lnTo>
                    <a:pt x="90" y="337"/>
                  </a:lnTo>
                  <a:lnTo>
                    <a:pt x="89" y="352"/>
                  </a:lnTo>
                  <a:lnTo>
                    <a:pt x="86" y="359"/>
                  </a:lnTo>
                  <a:lnTo>
                    <a:pt x="85" y="365"/>
                  </a:lnTo>
                  <a:lnTo>
                    <a:pt x="81" y="373"/>
                  </a:lnTo>
                  <a:lnTo>
                    <a:pt x="77" y="380"/>
                  </a:lnTo>
                  <a:lnTo>
                    <a:pt x="64" y="399"/>
                  </a:lnTo>
                  <a:lnTo>
                    <a:pt x="53" y="420"/>
                  </a:lnTo>
                  <a:lnTo>
                    <a:pt x="48" y="432"/>
                  </a:lnTo>
                  <a:lnTo>
                    <a:pt x="45" y="444"/>
                  </a:lnTo>
                  <a:lnTo>
                    <a:pt x="43" y="457"/>
                  </a:lnTo>
                  <a:lnTo>
                    <a:pt x="41" y="471"/>
                  </a:lnTo>
                  <a:lnTo>
                    <a:pt x="43" y="484"/>
                  </a:lnTo>
                  <a:lnTo>
                    <a:pt x="44" y="497"/>
                  </a:lnTo>
                  <a:lnTo>
                    <a:pt x="47" y="508"/>
                  </a:lnTo>
                  <a:lnTo>
                    <a:pt x="49" y="519"/>
                  </a:lnTo>
                  <a:lnTo>
                    <a:pt x="57" y="539"/>
                  </a:lnTo>
                  <a:lnTo>
                    <a:pt x="65" y="555"/>
                  </a:lnTo>
                  <a:lnTo>
                    <a:pt x="74" y="572"/>
                  </a:lnTo>
                  <a:lnTo>
                    <a:pt x="82" y="588"/>
                  </a:lnTo>
                  <a:lnTo>
                    <a:pt x="85" y="597"/>
                  </a:lnTo>
                  <a:lnTo>
                    <a:pt x="88" y="605"/>
                  </a:lnTo>
                  <a:lnTo>
                    <a:pt x="89" y="616"/>
                  </a:lnTo>
                  <a:lnTo>
                    <a:pt x="89" y="627"/>
                  </a:lnTo>
                  <a:lnTo>
                    <a:pt x="89" y="635"/>
                  </a:lnTo>
                  <a:lnTo>
                    <a:pt x="86" y="640"/>
                  </a:lnTo>
                  <a:lnTo>
                    <a:pt x="84" y="644"/>
                  </a:lnTo>
                  <a:lnTo>
                    <a:pt x="80" y="647"/>
                  </a:lnTo>
                  <a:lnTo>
                    <a:pt x="76" y="648"/>
                  </a:lnTo>
                  <a:lnTo>
                    <a:pt x="72" y="651"/>
                  </a:lnTo>
                  <a:lnTo>
                    <a:pt x="68" y="653"/>
                  </a:lnTo>
                  <a:lnTo>
                    <a:pt x="65" y="657"/>
                  </a:lnTo>
                  <a:lnTo>
                    <a:pt x="59" y="676"/>
                  </a:lnTo>
                  <a:lnTo>
                    <a:pt x="51" y="693"/>
                  </a:lnTo>
                  <a:lnTo>
                    <a:pt x="43" y="708"/>
                  </a:lnTo>
                  <a:lnTo>
                    <a:pt x="35" y="721"/>
                  </a:lnTo>
                  <a:lnTo>
                    <a:pt x="27" y="732"/>
                  </a:lnTo>
                  <a:lnTo>
                    <a:pt x="17" y="741"/>
                  </a:lnTo>
                  <a:lnTo>
                    <a:pt x="8" y="748"/>
                  </a:lnTo>
                  <a:lnTo>
                    <a:pt x="0" y="753"/>
                  </a:lnTo>
                  <a:lnTo>
                    <a:pt x="27" y="749"/>
                  </a:lnTo>
                  <a:lnTo>
                    <a:pt x="52" y="744"/>
                  </a:lnTo>
                  <a:lnTo>
                    <a:pt x="74" y="737"/>
                  </a:lnTo>
                  <a:lnTo>
                    <a:pt x="94" y="729"/>
                  </a:lnTo>
                  <a:lnTo>
                    <a:pt x="116" y="723"/>
                  </a:lnTo>
                  <a:lnTo>
                    <a:pt x="137" y="717"/>
                  </a:lnTo>
                  <a:lnTo>
                    <a:pt x="149" y="715"/>
                  </a:lnTo>
                  <a:lnTo>
                    <a:pt x="161" y="713"/>
                  </a:lnTo>
                  <a:lnTo>
                    <a:pt x="173" y="712"/>
                  </a:lnTo>
                  <a:lnTo>
                    <a:pt x="186" y="711"/>
                  </a:lnTo>
                  <a:lnTo>
                    <a:pt x="200" y="711"/>
                  </a:lnTo>
                  <a:lnTo>
                    <a:pt x="212" y="711"/>
                  </a:lnTo>
                  <a:lnTo>
                    <a:pt x="221" y="711"/>
                  </a:lnTo>
                  <a:lnTo>
                    <a:pt x="228" y="711"/>
                  </a:lnTo>
                  <a:lnTo>
                    <a:pt x="228" y="725"/>
                  </a:lnTo>
                  <a:lnTo>
                    <a:pt x="224" y="737"/>
                  </a:lnTo>
                  <a:lnTo>
                    <a:pt x="221" y="743"/>
                  </a:lnTo>
                  <a:lnTo>
                    <a:pt x="218" y="747"/>
                  </a:lnTo>
                  <a:lnTo>
                    <a:pt x="216" y="750"/>
                  </a:lnTo>
                  <a:lnTo>
                    <a:pt x="212" y="754"/>
                  </a:lnTo>
                  <a:lnTo>
                    <a:pt x="202" y="758"/>
                  </a:lnTo>
                  <a:lnTo>
                    <a:pt x="193" y="762"/>
                  </a:lnTo>
                  <a:lnTo>
                    <a:pt x="181" y="765"/>
                  </a:lnTo>
                  <a:lnTo>
                    <a:pt x="168" y="765"/>
                  </a:lnTo>
                  <a:lnTo>
                    <a:pt x="168" y="808"/>
                  </a:lnTo>
                  <a:lnTo>
                    <a:pt x="186" y="832"/>
                  </a:lnTo>
                  <a:lnTo>
                    <a:pt x="206" y="853"/>
                  </a:lnTo>
                  <a:lnTo>
                    <a:pt x="225" y="874"/>
                  </a:lnTo>
                  <a:lnTo>
                    <a:pt x="245" y="896"/>
                  </a:lnTo>
                  <a:lnTo>
                    <a:pt x="264" y="918"/>
                  </a:lnTo>
                  <a:lnTo>
                    <a:pt x="281" y="941"/>
                  </a:lnTo>
                  <a:lnTo>
                    <a:pt x="290" y="953"/>
                  </a:lnTo>
                  <a:lnTo>
                    <a:pt x="298" y="966"/>
                  </a:lnTo>
                  <a:lnTo>
                    <a:pt x="305" y="980"/>
                  </a:lnTo>
                  <a:lnTo>
                    <a:pt x="313" y="994"/>
                  </a:lnTo>
                  <a:lnTo>
                    <a:pt x="324" y="989"/>
                  </a:lnTo>
                  <a:lnTo>
                    <a:pt x="333" y="982"/>
                  </a:lnTo>
                  <a:lnTo>
                    <a:pt x="340" y="976"/>
                  </a:lnTo>
                  <a:lnTo>
                    <a:pt x="345" y="968"/>
                  </a:lnTo>
                  <a:lnTo>
                    <a:pt x="350" y="962"/>
                  </a:lnTo>
                  <a:lnTo>
                    <a:pt x="356" y="957"/>
                  </a:lnTo>
                  <a:lnTo>
                    <a:pt x="360" y="954"/>
                  </a:lnTo>
                  <a:lnTo>
                    <a:pt x="364" y="953"/>
                  </a:lnTo>
                  <a:lnTo>
                    <a:pt x="368" y="952"/>
                  </a:lnTo>
                  <a:lnTo>
                    <a:pt x="373" y="952"/>
                  </a:lnTo>
                  <a:lnTo>
                    <a:pt x="380" y="953"/>
                  </a:lnTo>
                  <a:lnTo>
                    <a:pt x="386" y="956"/>
                  </a:lnTo>
                  <a:lnTo>
                    <a:pt x="393" y="960"/>
                  </a:lnTo>
                  <a:lnTo>
                    <a:pt x="400" y="965"/>
                  </a:lnTo>
                  <a:lnTo>
                    <a:pt x="410" y="974"/>
                  </a:lnTo>
                  <a:lnTo>
                    <a:pt x="421" y="982"/>
                  </a:lnTo>
                  <a:lnTo>
                    <a:pt x="429" y="974"/>
                  </a:lnTo>
                  <a:lnTo>
                    <a:pt x="438" y="968"/>
                  </a:lnTo>
                  <a:lnTo>
                    <a:pt x="448" y="962"/>
                  </a:lnTo>
                  <a:lnTo>
                    <a:pt x="457" y="958"/>
                  </a:lnTo>
                  <a:lnTo>
                    <a:pt x="466" y="956"/>
                  </a:lnTo>
                  <a:lnTo>
                    <a:pt x="477" y="954"/>
                  </a:lnTo>
                  <a:lnTo>
                    <a:pt x="488" y="953"/>
                  </a:lnTo>
                  <a:lnTo>
                    <a:pt x="498" y="953"/>
                  </a:lnTo>
                  <a:lnTo>
                    <a:pt x="521" y="954"/>
                  </a:lnTo>
                  <a:lnTo>
                    <a:pt x="544" y="954"/>
                  </a:lnTo>
                  <a:lnTo>
                    <a:pt x="566" y="954"/>
                  </a:lnTo>
                  <a:lnTo>
                    <a:pt x="589" y="952"/>
                  </a:lnTo>
                  <a:lnTo>
                    <a:pt x="604" y="946"/>
                  </a:lnTo>
                  <a:lnTo>
                    <a:pt x="617" y="940"/>
                  </a:lnTo>
                  <a:lnTo>
                    <a:pt x="629" y="933"/>
                  </a:lnTo>
                  <a:lnTo>
                    <a:pt x="641" y="925"/>
                  </a:lnTo>
                  <a:lnTo>
                    <a:pt x="664" y="906"/>
                  </a:lnTo>
                  <a:lnTo>
                    <a:pt x="686" y="889"/>
                  </a:lnTo>
                  <a:lnTo>
                    <a:pt x="697" y="880"/>
                  </a:lnTo>
                  <a:lnTo>
                    <a:pt x="709" y="872"/>
                  </a:lnTo>
                  <a:lnTo>
                    <a:pt x="722" y="864"/>
                  </a:lnTo>
                  <a:lnTo>
                    <a:pt x="736" y="857"/>
                  </a:lnTo>
                  <a:lnTo>
                    <a:pt x="750" y="852"/>
                  </a:lnTo>
                  <a:lnTo>
                    <a:pt x="765" y="846"/>
                  </a:lnTo>
                  <a:lnTo>
                    <a:pt x="782" y="844"/>
                  </a:lnTo>
                  <a:lnTo>
                    <a:pt x="801" y="844"/>
                  </a:lnTo>
                  <a:lnTo>
                    <a:pt x="809" y="844"/>
                  </a:lnTo>
                  <a:lnTo>
                    <a:pt x="817" y="846"/>
                  </a:lnTo>
                  <a:lnTo>
                    <a:pt x="823" y="850"/>
                  </a:lnTo>
                  <a:lnTo>
                    <a:pt x="830" y="854"/>
                  </a:lnTo>
                  <a:lnTo>
                    <a:pt x="841" y="866"/>
                  </a:lnTo>
                  <a:lnTo>
                    <a:pt x="850" y="881"/>
                  </a:lnTo>
                  <a:lnTo>
                    <a:pt x="861" y="896"/>
                  </a:lnTo>
                  <a:lnTo>
                    <a:pt x="870" y="909"/>
                  </a:lnTo>
                  <a:lnTo>
                    <a:pt x="877" y="916"/>
                  </a:lnTo>
                  <a:lnTo>
                    <a:pt x="882" y="921"/>
                  </a:lnTo>
                  <a:lnTo>
                    <a:pt x="889" y="925"/>
                  </a:lnTo>
                  <a:lnTo>
                    <a:pt x="897" y="928"/>
                  </a:lnTo>
                  <a:lnTo>
                    <a:pt x="897" y="942"/>
                  </a:lnTo>
                  <a:lnTo>
                    <a:pt x="897" y="950"/>
                  </a:lnTo>
                  <a:lnTo>
                    <a:pt x="897" y="958"/>
                  </a:lnTo>
                  <a:lnTo>
                    <a:pt x="897" y="970"/>
                  </a:lnTo>
                  <a:lnTo>
                    <a:pt x="898" y="974"/>
                  </a:lnTo>
                  <a:lnTo>
                    <a:pt x="899" y="981"/>
                  </a:lnTo>
                  <a:lnTo>
                    <a:pt x="903" y="988"/>
                  </a:lnTo>
                  <a:lnTo>
                    <a:pt x="909" y="994"/>
                  </a:lnTo>
                  <a:lnTo>
                    <a:pt x="921" y="1009"/>
                  </a:lnTo>
                  <a:lnTo>
                    <a:pt x="935" y="1024"/>
                  </a:lnTo>
                  <a:lnTo>
                    <a:pt x="951" y="1038"/>
                  </a:lnTo>
                  <a:lnTo>
                    <a:pt x="967" y="1049"/>
                  </a:lnTo>
                  <a:lnTo>
                    <a:pt x="975" y="1054"/>
                  </a:lnTo>
                  <a:lnTo>
                    <a:pt x="982" y="1057"/>
                  </a:lnTo>
                  <a:lnTo>
                    <a:pt x="987" y="1060"/>
                  </a:lnTo>
                  <a:lnTo>
                    <a:pt x="993" y="1060"/>
                  </a:lnTo>
                  <a:lnTo>
                    <a:pt x="1002" y="1058"/>
                  </a:lnTo>
                  <a:lnTo>
                    <a:pt x="1010" y="1056"/>
                  </a:lnTo>
                  <a:lnTo>
                    <a:pt x="1019" y="1049"/>
                  </a:lnTo>
                  <a:lnTo>
                    <a:pt x="1027" y="1041"/>
                  </a:lnTo>
                  <a:lnTo>
                    <a:pt x="1035" y="1032"/>
                  </a:lnTo>
                  <a:lnTo>
                    <a:pt x="1043" y="1022"/>
                  </a:lnTo>
                  <a:lnTo>
                    <a:pt x="1050" y="1012"/>
                  </a:lnTo>
                  <a:lnTo>
                    <a:pt x="1057" y="1000"/>
                  </a:lnTo>
                  <a:lnTo>
                    <a:pt x="1075" y="958"/>
                  </a:lnTo>
                  <a:lnTo>
                    <a:pt x="1083" y="940"/>
                  </a:lnTo>
                  <a:lnTo>
                    <a:pt x="1103" y="940"/>
                  </a:lnTo>
                  <a:lnTo>
                    <a:pt x="1118" y="940"/>
                  </a:lnTo>
                  <a:lnTo>
                    <a:pt x="1131" y="940"/>
                  </a:lnTo>
                  <a:lnTo>
                    <a:pt x="1143" y="940"/>
                  </a:lnTo>
                  <a:lnTo>
                    <a:pt x="1149" y="938"/>
                  </a:lnTo>
                  <a:lnTo>
                    <a:pt x="1153" y="936"/>
                  </a:lnTo>
                  <a:lnTo>
                    <a:pt x="1157" y="932"/>
                  </a:lnTo>
                  <a:lnTo>
                    <a:pt x="1161" y="928"/>
                  </a:lnTo>
                  <a:lnTo>
                    <a:pt x="1169" y="920"/>
                  </a:lnTo>
                  <a:lnTo>
                    <a:pt x="1174" y="916"/>
                  </a:lnTo>
                  <a:lnTo>
                    <a:pt x="1182" y="913"/>
                  </a:lnTo>
                  <a:lnTo>
                    <a:pt x="1191" y="910"/>
                  </a:lnTo>
                  <a:lnTo>
                    <a:pt x="1201" y="909"/>
                  </a:lnTo>
                  <a:lnTo>
                    <a:pt x="1209" y="909"/>
                  </a:lnTo>
                  <a:lnTo>
                    <a:pt x="1225" y="909"/>
                  </a:lnTo>
                  <a:lnTo>
                    <a:pt x="1242" y="912"/>
                  </a:lnTo>
                  <a:lnTo>
                    <a:pt x="1257" y="913"/>
                  </a:lnTo>
                  <a:lnTo>
                    <a:pt x="1271" y="916"/>
                  </a:lnTo>
                  <a:lnTo>
                    <a:pt x="1286" y="917"/>
                  </a:lnTo>
                  <a:lnTo>
                    <a:pt x="1301" y="916"/>
                  </a:lnTo>
                  <a:lnTo>
                    <a:pt x="1307" y="914"/>
                  </a:lnTo>
                  <a:lnTo>
                    <a:pt x="1314" y="912"/>
                  </a:lnTo>
                  <a:lnTo>
                    <a:pt x="1319" y="908"/>
                  </a:lnTo>
                  <a:lnTo>
                    <a:pt x="1323" y="904"/>
                  </a:lnTo>
                  <a:lnTo>
                    <a:pt x="1330" y="894"/>
                  </a:lnTo>
                  <a:lnTo>
                    <a:pt x="1337" y="884"/>
                  </a:lnTo>
                  <a:lnTo>
                    <a:pt x="1342" y="873"/>
                  </a:lnTo>
                  <a:lnTo>
                    <a:pt x="1349" y="861"/>
                  </a:lnTo>
                  <a:lnTo>
                    <a:pt x="1354" y="856"/>
                  </a:lnTo>
                  <a:lnTo>
                    <a:pt x="1359" y="852"/>
                  </a:lnTo>
                  <a:lnTo>
                    <a:pt x="1365" y="848"/>
                  </a:lnTo>
                  <a:lnTo>
                    <a:pt x="1373" y="844"/>
                  </a:lnTo>
                  <a:lnTo>
                    <a:pt x="1369" y="830"/>
                  </a:lnTo>
                  <a:lnTo>
                    <a:pt x="1365" y="816"/>
                  </a:lnTo>
                  <a:lnTo>
                    <a:pt x="1362" y="802"/>
                  </a:lnTo>
                  <a:lnTo>
                    <a:pt x="1361" y="789"/>
                  </a:lnTo>
                  <a:lnTo>
                    <a:pt x="1361" y="784"/>
                  </a:lnTo>
                  <a:lnTo>
                    <a:pt x="1363" y="778"/>
                  </a:lnTo>
                  <a:lnTo>
                    <a:pt x="1366" y="774"/>
                  </a:lnTo>
                  <a:lnTo>
                    <a:pt x="1370" y="770"/>
                  </a:lnTo>
                  <a:lnTo>
                    <a:pt x="1373" y="766"/>
                  </a:lnTo>
                  <a:lnTo>
                    <a:pt x="1375" y="761"/>
                  </a:lnTo>
                  <a:lnTo>
                    <a:pt x="1378" y="754"/>
                  </a:lnTo>
                  <a:lnTo>
                    <a:pt x="1378" y="747"/>
                  </a:lnTo>
                  <a:lnTo>
                    <a:pt x="1377" y="731"/>
                  </a:lnTo>
                  <a:lnTo>
                    <a:pt x="1373" y="713"/>
                  </a:lnTo>
                  <a:lnTo>
                    <a:pt x="1367" y="695"/>
                  </a:lnTo>
                  <a:lnTo>
                    <a:pt x="1361" y="676"/>
                  </a:lnTo>
                  <a:lnTo>
                    <a:pt x="1354" y="659"/>
                  </a:lnTo>
                  <a:lnTo>
                    <a:pt x="1347" y="643"/>
                  </a:lnTo>
                  <a:lnTo>
                    <a:pt x="1343" y="628"/>
                  </a:lnTo>
                  <a:lnTo>
                    <a:pt x="1342" y="615"/>
                  </a:lnTo>
                  <a:lnTo>
                    <a:pt x="1342" y="607"/>
                  </a:lnTo>
                  <a:lnTo>
                    <a:pt x="1342" y="584"/>
                  </a:lnTo>
                  <a:lnTo>
                    <a:pt x="1342" y="572"/>
                  </a:lnTo>
                  <a:lnTo>
                    <a:pt x="1341" y="560"/>
                  </a:lnTo>
                  <a:lnTo>
                    <a:pt x="1339" y="551"/>
                  </a:lnTo>
                  <a:lnTo>
                    <a:pt x="1338" y="541"/>
                  </a:lnTo>
                  <a:lnTo>
                    <a:pt x="1333" y="524"/>
                  </a:lnTo>
                  <a:lnTo>
                    <a:pt x="1325" y="507"/>
                  </a:lnTo>
                  <a:lnTo>
                    <a:pt x="1325" y="440"/>
                  </a:lnTo>
                  <a:lnTo>
                    <a:pt x="1325" y="452"/>
                  </a:lnTo>
                  <a:lnTo>
                    <a:pt x="1301" y="453"/>
                  </a:lnTo>
                  <a:lnTo>
                    <a:pt x="1278" y="457"/>
                  </a:lnTo>
                  <a:lnTo>
                    <a:pt x="1267" y="460"/>
                  </a:lnTo>
                  <a:lnTo>
                    <a:pt x="1257" y="463"/>
                  </a:lnTo>
                  <a:lnTo>
                    <a:pt x="1247" y="467"/>
                  </a:lnTo>
                  <a:lnTo>
                    <a:pt x="1238" y="472"/>
                  </a:lnTo>
                  <a:lnTo>
                    <a:pt x="1230" y="477"/>
                  </a:lnTo>
                  <a:lnTo>
                    <a:pt x="1223" y="483"/>
                  </a:lnTo>
                  <a:lnTo>
                    <a:pt x="1217" y="491"/>
                  </a:lnTo>
                  <a:lnTo>
                    <a:pt x="1211" y="497"/>
                  </a:lnTo>
                  <a:lnTo>
                    <a:pt x="1206" y="507"/>
                  </a:lnTo>
                  <a:lnTo>
                    <a:pt x="1202" y="516"/>
                  </a:lnTo>
                  <a:lnTo>
                    <a:pt x="1199" y="525"/>
                  </a:lnTo>
                  <a:lnTo>
                    <a:pt x="1198" y="536"/>
                  </a:lnTo>
                  <a:lnTo>
                    <a:pt x="1162" y="536"/>
                  </a:lnTo>
                  <a:lnTo>
                    <a:pt x="1163" y="519"/>
                  </a:lnTo>
                  <a:lnTo>
                    <a:pt x="1167" y="503"/>
                  </a:lnTo>
                  <a:lnTo>
                    <a:pt x="1171" y="487"/>
                  </a:lnTo>
                  <a:lnTo>
                    <a:pt x="1174" y="471"/>
                  </a:lnTo>
                  <a:lnTo>
                    <a:pt x="1173" y="460"/>
                  </a:lnTo>
                  <a:lnTo>
                    <a:pt x="1169" y="452"/>
                  </a:lnTo>
                  <a:lnTo>
                    <a:pt x="1165" y="444"/>
                  </a:lnTo>
                  <a:lnTo>
                    <a:pt x="1158" y="437"/>
                  </a:lnTo>
                  <a:lnTo>
                    <a:pt x="1153" y="432"/>
                  </a:lnTo>
                  <a:lnTo>
                    <a:pt x="1149" y="425"/>
                  </a:lnTo>
                  <a:lnTo>
                    <a:pt x="1145" y="419"/>
                  </a:lnTo>
                  <a:lnTo>
                    <a:pt x="1143" y="409"/>
                  </a:lnTo>
                  <a:lnTo>
                    <a:pt x="1145" y="401"/>
                  </a:lnTo>
                  <a:lnTo>
                    <a:pt x="1146" y="393"/>
                  </a:lnTo>
                  <a:lnTo>
                    <a:pt x="1149" y="387"/>
                  </a:lnTo>
                  <a:lnTo>
                    <a:pt x="1153" y="380"/>
                  </a:lnTo>
                  <a:lnTo>
                    <a:pt x="1155" y="375"/>
                  </a:lnTo>
                  <a:lnTo>
                    <a:pt x="1159" y="368"/>
                  </a:lnTo>
                  <a:lnTo>
                    <a:pt x="1161" y="363"/>
                  </a:lnTo>
                  <a:lnTo>
                    <a:pt x="1162" y="356"/>
                  </a:lnTo>
                  <a:lnTo>
                    <a:pt x="1161" y="349"/>
                  </a:lnTo>
                  <a:lnTo>
                    <a:pt x="1161" y="343"/>
                  </a:lnTo>
                  <a:lnTo>
                    <a:pt x="1158" y="336"/>
                  </a:lnTo>
                  <a:lnTo>
                    <a:pt x="1155" y="331"/>
                  </a:lnTo>
                  <a:lnTo>
                    <a:pt x="1151" y="327"/>
                  </a:lnTo>
                  <a:lnTo>
                    <a:pt x="1146" y="323"/>
                  </a:lnTo>
                  <a:lnTo>
                    <a:pt x="1139" y="320"/>
                  </a:lnTo>
                  <a:lnTo>
                    <a:pt x="1131" y="320"/>
                  </a:lnTo>
                  <a:lnTo>
                    <a:pt x="1117" y="321"/>
                  </a:lnTo>
                  <a:lnTo>
                    <a:pt x="1103" y="324"/>
                  </a:lnTo>
                  <a:lnTo>
                    <a:pt x="1090" y="329"/>
                  </a:lnTo>
                  <a:lnTo>
                    <a:pt x="1077" y="335"/>
                  </a:lnTo>
                  <a:lnTo>
                    <a:pt x="1065" y="340"/>
                  </a:lnTo>
                  <a:lnTo>
                    <a:pt x="1051" y="345"/>
                  </a:lnTo>
                  <a:lnTo>
                    <a:pt x="1038" y="348"/>
                  </a:lnTo>
                  <a:lnTo>
                    <a:pt x="1023" y="349"/>
                  </a:lnTo>
                  <a:lnTo>
                    <a:pt x="1010" y="349"/>
                  </a:lnTo>
                  <a:lnTo>
                    <a:pt x="998" y="347"/>
                  </a:lnTo>
                  <a:lnTo>
                    <a:pt x="986" y="344"/>
                  </a:lnTo>
                  <a:lnTo>
                    <a:pt x="975" y="340"/>
                  </a:lnTo>
                  <a:lnTo>
                    <a:pt x="954" y="331"/>
                  </a:lnTo>
                  <a:lnTo>
                    <a:pt x="935" y="319"/>
                  </a:lnTo>
                  <a:lnTo>
                    <a:pt x="918" y="307"/>
                  </a:lnTo>
                  <a:lnTo>
                    <a:pt x="901" y="296"/>
                  </a:lnTo>
                  <a:lnTo>
                    <a:pt x="893" y="292"/>
                  </a:lnTo>
                  <a:lnTo>
                    <a:pt x="885" y="288"/>
                  </a:lnTo>
                  <a:lnTo>
                    <a:pt x="875" y="285"/>
                  </a:lnTo>
                  <a:lnTo>
                    <a:pt x="866" y="284"/>
                  </a:lnTo>
                  <a:lnTo>
                    <a:pt x="839" y="284"/>
                  </a:lnTo>
                  <a:lnTo>
                    <a:pt x="808" y="285"/>
                  </a:lnTo>
                  <a:lnTo>
                    <a:pt x="793" y="284"/>
                  </a:lnTo>
                  <a:lnTo>
                    <a:pt x="778" y="284"/>
                  </a:lnTo>
                  <a:lnTo>
                    <a:pt x="766" y="281"/>
                  </a:lnTo>
                  <a:lnTo>
                    <a:pt x="758" y="277"/>
                  </a:lnTo>
                  <a:lnTo>
                    <a:pt x="752" y="271"/>
                  </a:lnTo>
                  <a:lnTo>
                    <a:pt x="748" y="263"/>
                  </a:lnTo>
                  <a:lnTo>
                    <a:pt x="742" y="255"/>
                  </a:lnTo>
                  <a:lnTo>
                    <a:pt x="740" y="247"/>
                  </a:lnTo>
                  <a:lnTo>
                    <a:pt x="734" y="229"/>
                  </a:lnTo>
                  <a:lnTo>
                    <a:pt x="730" y="212"/>
                  </a:lnTo>
                  <a:lnTo>
                    <a:pt x="725" y="195"/>
                  </a:lnTo>
                  <a:lnTo>
                    <a:pt x="717" y="179"/>
                  </a:lnTo>
                  <a:lnTo>
                    <a:pt x="713" y="171"/>
                  </a:lnTo>
                  <a:lnTo>
                    <a:pt x="708" y="164"/>
                  </a:lnTo>
                  <a:lnTo>
                    <a:pt x="701" y="158"/>
                  </a:lnTo>
                  <a:lnTo>
                    <a:pt x="692" y="151"/>
                  </a:lnTo>
                  <a:lnTo>
                    <a:pt x="649" y="127"/>
                  </a:lnTo>
                  <a:lnTo>
                    <a:pt x="602" y="102"/>
                  </a:lnTo>
                  <a:lnTo>
                    <a:pt x="576" y="91"/>
                  </a:lnTo>
                  <a:lnTo>
                    <a:pt x="550" y="80"/>
                  </a:lnTo>
                  <a:lnTo>
                    <a:pt x="522" y="72"/>
                  </a:lnTo>
                  <a:lnTo>
                    <a:pt x="493" y="67"/>
                  </a:lnTo>
                  <a:lnTo>
                    <a:pt x="457" y="60"/>
                  </a:lnTo>
                  <a:lnTo>
                    <a:pt x="400" y="50"/>
                  </a:lnTo>
                  <a:lnTo>
                    <a:pt x="370" y="43"/>
                  </a:lnTo>
                  <a:lnTo>
                    <a:pt x="345" y="35"/>
                  </a:lnTo>
                  <a:lnTo>
                    <a:pt x="334" y="31"/>
                  </a:lnTo>
                  <a:lnTo>
                    <a:pt x="326" y="27"/>
                  </a:lnTo>
                  <a:lnTo>
                    <a:pt x="321" y="23"/>
                  </a:lnTo>
                  <a:lnTo>
                    <a:pt x="318" y="19"/>
                  </a:lnTo>
                  <a:lnTo>
                    <a:pt x="258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5577682" y="5036344"/>
              <a:ext cx="323850" cy="550862"/>
            </a:xfrm>
            <a:custGeom>
              <a:avLst/>
              <a:gdLst>
                <a:gd name="T0" fmla="*/ 591 w 667"/>
                <a:gd name="T1" fmla="*/ 1089 h 1138"/>
                <a:gd name="T2" fmla="*/ 621 w 667"/>
                <a:gd name="T3" fmla="*/ 1045 h 1138"/>
                <a:gd name="T4" fmla="*/ 623 w 667"/>
                <a:gd name="T5" fmla="*/ 993 h 1138"/>
                <a:gd name="T6" fmla="*/ 597 w 667"/>
                <a:gd name="T7" fmla="*/ 915 h 1138"/>
                <a:gd name="T8" fmla="*/ 583 w 667"/>
                <a:gd name="T9" fmla="*/ 849 h 1138"/>
                <a:gd name="T10" fmla="*/ 610 w 667"/>
                <a:gd name="T11" fmla="*/ 779 h 1138"/>
                <a:gd name="T12" fmla="*/ 663 w 667"/>
                <a:gd name="T13" fmla="*/ 704 h 1138"/>
                <a:gd name="T14" fmla="*/ 665 w 667"/>
                <a:gd name="T15" fmla="*/ 657 h 1138"/>
                <a:gd name="T16" fmla="*/ 645 w 667"/>
                <a:gd name="T17" fmla="*/ 633 h 1138"/>
                <a:gd name="T18" fmla="*/ 598 w 667"/>
                <a:gd name="T19" fmla="*/ 625 h 1138"/>
                <a:gd name="T20" fmla="*/ 539 w 667"/>
                <a:gd name="T21" fmla="*/ 624 h 1138"/>
                <a:gd name="T22" fmla="*/ 537 w 667"/>
                <a:gd name="T23" fmla="*/ 593 h 1138"/>
                <a:gd name="T24" fmla="*/ 566 w 667"/>
                <a:gd name="T25" fmla="*/ 511 h 1138"/>
                <a:gd name="T26" fmla="*/ 567 w 667"/>
                <a:gd name="T27" fmla="*/ 458 h 1138"/>
                <a:gd name="T28" fmla="*/ 541 w 667"/>
                <a:gd name="T29" fmla="*/ 408 h 1138"/>
                <a:gd name="T30" fmla="*/ 535 w 667"/>
                <a:gd name="T31" fmla="*/ 376 h 1138"/>
                <a:gd name="T32" fmla="*/ 553 w 667"/>
                <a:gd name="T33" fmla="*/ 358 h 1138"/>
                <a:gd name="T34" fmla="*/ 590 w 667"/>
                <a:gd name="T35" fmla="*/ 320 h 1138"/>
                <a:gd name="T36" fmla="*/ 633 w 667"/>
                <a:gd name="T37" fmla="*/ 292 h 1138"/>
                <a:gd name="T38" fmla="*/ 655 w 667"/>
                <a:gd name="T39" fmla="*/ 259 h 1138"/>
                <a:gd name="T40" fmla="*/ 642 w 667"/>
                <a:gd name="T41" fmla="*/ 186 h 1138"/>
                <a:gd name="T42" fmla="*/ 598 w 667"/>
                <a:gd name="T43" fmla="*/ 122 h 1138"/>
                <a:gd name="T44" fmla="*/ 571 w 667"/>
                <a:gd name="T45" fmla="*/ 67 h 1138"/>
                <a:gd name="T46" fmla="*/ 553 w 667"/>
                <a:gd name="T47" fmla="*/ 2 h 1138"/>
                <a:gd name="T48" fmla="*/ 511 w 667"/>
                <a:gd name="T49" fmla="*/ 19 h 1138"/>
                <a:gd name="T50" fmla="*/ 475 w 667"/>
                <a:gd name="T51" fmla="*/ 55 h 1138"/>
                <a:gd name="T52" fmla="*/ 435 w 667"/>
                <a:gd name="T53" fmla="*/ 58 h 1138"/>
                <a:gd name="T54" fmla="*/ 366 w 667"/>
                <a:gd name="T55" fmla="*/ 36 h 1138"/>
                <a:gd name="T56" fmla="*/ 313 w 667"/>
                <a:gd name="T57" fmla="*/ 39 h 1138"/>
                <a:gd name="T58" fmla="*/ 271 w 667"/>
                <a:gd name="T59" fmla="*/ 34 h 1138"/>
                <a:gd name="T60" fmla="*/ 226 w 667"/>
                <a:gd name="T61" fmla="*/ 48 h 1138"/>
                <a:gd name="T62" fmla="*/ 188 w 667"/>
                <a:gd name="T63" fmla="*/ 60 h 1138"/>
                <a:gd name="T64" fmla="*/ 125 w 667"/>
                <a:gd name="T65" fmla="*/ 120 h 1138"/>
                <a:gd name="T66" fmla="*/ 70 w 667"/>
                <a:gd name="T67" fmla="*/ 130 h 1138"/>
                <a:gd name="T68" fmla="*/ 0 w 667"/>
                <a:gd name="T69" fmla="*/ 218 h 1138"/>
                <a:gd name="T70" fmla="*/ 17 w 667"/>
                <a:gd name="T71" fmla="*/ 283 h 1138"/>
                <a:gd name="T72" fmla="*/ 22 w 667"/>
                <a:gd name="T73" fmla="*/ 354 h 1138"/>
                <a:gd name="T74" fmla="*/ 52 w 667"/>
                <a:gd name="T75" fmla="*/ 442 h 1138"/>
                <a:gd name="T76" fmla="*/ 45 w 667"/>
                <a:gd name="T77" fmla="*/ 481 h 1138"/>
                <a:gd name="T78" fmla="*/ 37 w 667"/>
                <a:gd name="T79" fmla="*/ 517 h 1138"/>
                <a:gd name="T80" fmla="*/ 65 w 667"/>
                <a:gd name="T81" fmla="*/ 588 h 1138"/>
                <a:gd name="T82" fmla="*/ 153 w 667"/>
                <a:gd name="T83" fmla="*/ 661 h 1138"/>
                <a:gd name="T84" fmla="*/ 202 w 667"/>
                <a:gd name="T85" fmla="*/ 713 h 1138"/>
                <a:gd name="T86" fmla="*/ 244 w 667"/>
                <a:gd name="T87" fmla="*/ 797 h 1138"/>
                <a:gd name="T88" fmla="*/ 285 w 667"/>
                <a:gd name="T89" fmla="*/ 824 h 1138"/>
                <a:gd name="T90" fmla="*/ 290 w 667"/>
                <a:gd name="T91" fmla="*/ 848 h 1138"/>
                <a:gd name="T92" fmla="*/ 270 w 667"/>
                <a:gd name="T93" fmla="*/ 880 h 1138"/>
                <a:gd name="T94" fmla="*/ 283 w 667"/>
                <a:gd name="T95" fmla="*/ 905 h 1138"/>
                <a:gd name="T96" fmla="*/ 310 w 667"/>
                <a:gd name="T97" fmla="*/ 936 h 1138"/>
                <a:gd name="T98" fmla="*/ 309 w 667"/>
                <a:gd name="T99" fmla="*/ 964 h 1138"/>
                <a:gd name="T100" fmla="*/ 301 w 667"/>
                <a:gd name="T101" fmla="*/ 988 h 1138"/>
                <a:gd name="T102" fmla="*/ 315 w 667"/>
                <a:gd name="T103" fmla="*/ 1031 h 1138"/>
                <a:gd name="T104" fmla="*/ 373 w 667"/>
                <a:gd name="T105" fmla="*/ 1056 h 1138"/>
                <a:gd name="T106" fmla="*/ 473 w 667"/>
                <a:gd name="T107" fmla="*/ 1072 h 1138"/>
                <a:gd name="T108" fmla="*/ 509 w 667"/>
                <a:gd name="T109" fmla="*/ 1098 h 1138"/>
                <a:gd name="T110" fmla="*/ 517 w 667"/>
                <a:gd name="T111" fmla="*/ 1138 h 113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67"/>
                <a:gd name="T169" fmla="*/ 0 h 1138"/>
                <a:gd name="T170" fmla="*/ 667 w 667"/>
                <a:gd name="T171" fmla="*/ 1138 h 113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67" h="1138">
                  <a:moveTo>
                    <a:pt x="517" y="1138"/>
                  </a:moveTo>
                  <a:lnTo>
                    <a:pt x="537" y="1126"/>
                  </a:lnTo>
                  <a:lnTo>
                    <a:pt x="557" y="1116"/>
                  </a:lnTo>
                  <a:lnTo>
                    <a:pt x="575" y="1102"/>
                  </a:lnTo>
                  <a:lnTo>
                    <a:pt x="591" y="1089"/>
                  </a:lnTo>
                  <a:lnTo>
                    <a:pt x="599" y="1081"/>
                  </a:lnTo>
                  <a:lnTo>
                    <a:pt x="606" y="1073"/>
                  </a:lnTo>
                  <a:lnTo>
                    <a:pt x="611" y="1065"/>
                  </a:lnTo>
                  <a:lnTo>
                    <a:pt x="617" y="1056"/>
                  </a:lnTo>
                  <a:lnTo>
                    <a:pt x="621" y="1045"/>
                  </a:lnTo>
                  <a:lnTo>
                    <a:pt x="623" y="1036"/>
                  </a:lnTo>
                  <a:lnTo>
                    <a:pt x="625" y="1024"/>
                  </a:lnTo>
                  <a:lnTo>
                    <a:pt x="626" y="1012"/>
                  </a:lnTo>
                  <a:lnTo>
                    <a:pt x="625" y="1003"/>
                  </a:lnTo>
                  <a:lnTo>
                    <a:pt x="623" y="993"/>
                  </a:lnTo>
                  <a:lnTo>
                    <a:pt x="622" y="984"/>
                  </a:lnTo>
                  <a:lnTo>
                    <a:pt x="619" y="975"/>
                  </a:lnTo>
                  <a:lnTo>
                    <a:pt x="613" y="956"/>
                  </a:lnTo>
                  <a:lnTo>
                    <a:pt x="605" y="936"/>
                  </a:lnTo>
                  <a:lnTo>
                    <a:pt x="597" y="915"/>
                  </a:lnTo>
                  <a:lnTo>
                    <a:pt x="590" y="893"/>
                  </a:lnTo>
                  <a:lnTo>
                    <a:pt x="587" y="883"/>
                  </a:lnTo>
                  <a:lnTo>
                    <a:pt x="585" y="872"/>
                  </a:lnTo>
                  <a:lnTo>
                    <a:pt x="583" y="861"/>
                  </a:lnTo>
                  <a:lnTo>
                    <a:pt x="583" y="849"/>
                  </a:lnTo>
                  <a:lnTo>
                    <a:pt x="585" y="836"/>
                  </a:lnTo>
                  <a:lnTo>
                    <a:pt x="587" y="823"/>
                  </a:lnTo>
                  <a:lnTo>
                    <a:pt x="591" y="811"/>
                  </a:lnTo>
                  <a:lnTo>
                    <a:pt x="597" y="800"/>
                  </a:lnTo>
                  <a:lnTo>
                    <a:pt x="610" y="779"/>
                  </a:lnTo>
                  <a:lnTo>
                    <a:pt x="626" y="760"/>
                  </a:lnTo>
                  <a:lnTo>
                    <a:pt x="641" y="743"/>
                  </a:lnTo>
                  <a:lnTo>
                    <a:pt x="654" y="724"/>
                  </a:lnTo>
                  <a:lnTo>
                    <a:pt x="659" y="715"/>
                  </a:lnTo>
                  <a:lnTo>
                    <a:pt x="663" y="704"/>
                  </a:lnTo>
                  <a:lnTo>
                    <a:pt x="666" y="693"/>
                  </a:lnTo>
                  <a:lnTo>
                    <a:pt x="667" y="681"/>
                  </a:lnTo>
                  <a:lnTo>
                    <a:pt x="667" y="672"/>
                  </a:lnTo>
                  <a:lnTo>
                    <a:pt x="666" y="664"/>
                  </a:lnTo>
                  <a:lnTo>
                    <a:pt x="665" y="657"/>
                  </a:lnTo>
                  <a:lnTo>
                    <a:pt x="662" y="651"/>
                  </a:lnTo>
                  <a:lnTo>
                    <a:pt x="659" y="645"/>
                  </a:lnTo>
                  <a:lnTo>
                    <a:pt x="655" y="641"/>
                  </a:lnTo>
                  <a:lnTo>
                    <a:pt x="650" y="637"/>
                  </a:lnTo>
                  <a:lnTo>
                    <a:pt x="645" y="633"/>
                  </a:lnTo>
                  <a:lnTo>
                    <a:pt x="639" y="631"/>
                  </a:lnTo>
                  <a:lnTo>
                    <a:pt x="633" y="628"/>
                  </a:lnTo>
                  <a:lnTo>
                    <a:pt x="625" y="627"/>
                  </a:lnTo>
                  <a:lnTo>
                    <a:pt x="617" y="625"/>
                  </a:lnTo>
                  <a:lnTo>
                    <a:pt x="598" y="625"/>
                  </a:lnTo>
                  <a:lnTo>
                    <a:pt x="577" y="627"/>
                  </a:lnTo>
                  <a:lnTo>
                    <a:pt x="563" y="628"/>
                  </a:lnTo>
                  <a:lnTo>
                    <a:pt x="550" y="629"/>
                  </a:lnTo>
                  <a:lnTo>
                    <a:pt x="543" y="628"/>
                  </a:lnTo>
                  <a:lnTo>
                    <a:pt x="539" y="624"/>
                  </a:lnTo>
                  <a:lnTo>
                    <a:pt x="538" y="621"/>
                  </a:lnTo>
                  <a:lnTo>
                    <a:pt x="537" y="617"/>
                  </a:lnTo>
                  <a:lnTo>
                    <a:pt x="535" y="613"/>
                  </a:lnTo>
                  <a:lnTo>
                    <a:pt x="535" y="608"/>
                  </a:lnTo>
                  <a:lnTo>
                    <a:pt x="537" y="593"/>
                  </a:lnTo>
                  <a:lnTo>
                    <a:pt x="541" y="577"/>
                  </a:lnTo>
                  <a:lnTo>
                    <a:pt x="546" y="561"/>
                  </a:lnTo>
                  <a:lnTo>
                    <a:pt x="553" y="544"/>
                  </a:lnTo>
                  <a:lnTo>
                    <a:pt x="559" y="528"/>
                  </a:lnTo>
                  <a:lnTo>
                    <a:pt x="566" y="511"/>
                  </a:lnTo>
                  <a:lnTo>
                    <a:pt x="570" y="493"/>
                  </a:lnTo>
                  <a:lnTo>
                    <a:pt x="571" y="476"/>
                  </a:lnTo>
                  <a:lnTo>
                    <a:pt x="571" y="469"/>
                  </a:lnTo>
                  <a:lnTo>
                    <a:pt x="570" y="463"/>
                  </a:lnTo>
                  <a:lnTo>
                    <a:pt x="567" y="458"/>
                  </a:lnTo>
                  <a:lnTo>
                    <a:pt x="566" y="452"/>
                  </a:lnTo>
                  <a:lnTo>
                    <a:pt x="559" y="442"/>
                  </a:lnTo>
                  <a:lnTo>
                    <a:pt x="553" y="431"/>
                  </a:lnTo>
                  <a:lnTo>
                    <a:pt x="546" y="419"/>
                  </a:lnTo>
                  <a:lnTo>
                    <a:pt x="541" y="408"/>
                  </a:lnTo>
                  <a:lnTo>
                    <a:pt x="538" y="402"/>
                  </a:lnTo>
                  <a:lnTo>
                    <a:pt x="537" y="395"/>
                  </a:lnTo>
                  <a:lnTo>
                    <a:pt x="535" y="387"/>
                  </a:lnTo>
                  <a:lnTo>
                    <a:pt x="535" y="380"/>
                  </a:lnTo>
                  <a:lnTo>
                    <a:pt x="535" y="376"/>
                  </a:lnTo>
                  <a:lnTo>
                    <a:pt x="537" y="372"/>
                  </a:lnTo>
                  <a:lnTo>
                    <a:pt x="538" y="368"/>
                  </a:lnTo>
                  <a:lnTo>
                    <a:pt x="541" y="366"/>
                  </a:lnTo>
                  <a:lnTo>
                    <a:pt x="546" y="362"/>
                  </a:lnTo>
                  <a:lnTo>
                    <a:pt x="553" y="358"/>
                  </a:lnTo>
                  <a:lnTo>
                    <a:pt x="569" y="351"/>
                  </a:lnTo>
                  <a:lnTo>
                    <a:pt x="583" y="344"/>
                  </a:lnTo>
                  <a:lnTo>
                    <a:pt x="585" y="335"/>
                  </a:lnTo>
                  <a:lnTo>
                    <a:pt x="586" y="327"/>
                  </a:lnTo>
                  <a:lnTo>
                    <a:pt x="590" y="320"/>
                  </a:lnTo>
                  <a:lnTo>
                    <a:pt x="594" y="315"/>
                  </a:lnTo>
                  <a:lnTo>
                    <a:pt x="606" y="307"/>
                  </a:lnTo>
                  <a:lnTo>
                    <a:pt x="619" y="300"/>
                  </a:lnTo>
                  <a:lnTo>
                    <a:pt x="626" y="296"/>
                  </a:lnTo>
                  <a:lnTo>
                    <a:pt x="633" y="292"/>
                  </a:lnTo>
                  <a:lnTo>
                    <a:pt x="639" y="288"/>
                  </a:lnTo>
                  <a:lnTo>
                    <a:pt x="645" y="283"/>
                  </a:lnTo>
                  <a:lnTo>
                    <a:pt x="649" y="276"/>
                  </a:lnTo>
                  <a:lnTo>
                    <a:pt x="653" y="268"/>
                  </a:lnTo>
                  <a:lnTo>
                    <a:pt x="655" y="259"/>
                  </a:lnTo>
                  <a:lnTo>
                    <a:pt x="655" y="247"/>
                  </a:lnTo>
                  <a:lnTo>
                    <a:pt x="654" y="230"/>
                  </a:lnTo>
                  <a:lnTo>
                    <a:pt x="651" y="214"/>
                  </a:lnTo>
                  <a:lnTo>
                    <a:pt x="647" y="199"/>
                  </a:lnTo>
                  <a:lnTo>
                    <a:pt x="642" y="186"/>
                  </a:lnTo>
                  <a:lnTo>
                    <a:pt x="635" y="174"/>
                  </a:lnTo>
                  <a:lnTo>
                    <a:pt x="629" y="162"/>
                  </a:lnTo>
                  <a:lnTo>
                    <a:pt x="621" y="151"/>
                  </a:lnTo>
                  <a:lnTo>
                    <a:pt x="614" y="142"/>
                  </a:lnTo>
                  <a:lnTo>
                    <a:pt x="598" y="122"/>
                  </a:lnTo>
                  <a:lnTo>
                    <a:pt x="585" y="104"/>
                  </a:lnTo>
                  <a:lnTo>
                    <a:pt x="579" y="95"/>
                  </a:lnTo>
                  <a:lnTo>
                    <a:pt x="575" y="86"/>
                  </a:lnTo>
                  <a:lnTo>
                    <a:pt x="573" y="76"/>
                  </a:lnTo>
                  <a:lnTo>
                    <a:pt x="571" y="67"/>
                  </a:lnTo>
                  <a:lnTo>
                    <a:pt x="570" y="55"/>
                  </a:lnTo>
                  <a:lnTo>
                    <a:pt x="569" y="38"/>
                  </a:lnTo>
                  <a:lnTo>
                    <a:pt x="566" y="19"/>
                  </a:lnTo>
                  <a:lnTo>
                    <a:pt x="565" y="0"/>
                  </a:lnTo>
                  <a:lnTo>
                    <a:pt x="553" y="2"/>
                  </a:lnTo>
                  <a:lnTo>
                    <a:pt x="542" y="3"/>
                  </a:lnTo>
                  <a:lnTo>
                    <a:pt x="533" y="6"/>
                  </a:lnTo>
                  <a:lnTo>
                    <a:pt x="525" y="10"/>
                  </a:lnTo>
                  <a:lnTo>
                    <a:pt x="518" y="15"/>
                  </a:lnTo>
                  <a:lnTo>
                    <a:pt x="511" y="19"/>
                  </a:lnTo>
                  <a:lnTo>
                    <a:pt x="506" y="24"/>
                  </a:lnTo>
                  <a:lnTo>
                    <a:pt x="501" y="31"/>
                  </a:lnTo>
                  <a:lnTo>
                    <a:pt x="491" y="42"/>
                  </a:lnTo>
                  <a:lnTo>
                    <a:pt x="481" y="51"/>
                  </a:lnTo>
                  <a:lnTo>
                    <a:pt x="475" y="55"/>
                  </a:lnTo>
                  <a:lnTo>
                    <a:pt x="469" y="58"/>
                  </a:lnTo>
                  <a:lnTo>
                    <a:pt x="461" y="60"/>
                  </a:lnTo>
                  <a:lnTo>
                    <a:pt x="451" y="60"/>
                  </a:lnTo>
                  <a:lnTo>
                    <a:pt x="442" y="60"/>
                  </a:lnTo>
                  <a:lnTo>
                    <a:pt x="435" y="58"/>
                  </a:lnTo>
                  <a:lnTo>
                    <a:pt x="430" y="55"/>
                  </a:lnTo>
                  <a:lnTo>
                    <a:pt x="425" y="51"/>
                  </a:lnTo>
                  <a:lnTo>
                    <a:pt x="417" y="43"/>
                  </a:lnTo>
                  <a:lnTo>
                    <a:pt x="409" y="36"/>
                  </a:lnTo>
                  <a:lnTo>
                    <a:pt x="366" y="36"/>
                  </a:lnTo>
                  <a:lnTo>
                    <a:pt x="366" y="60"/>
                  </a:lnTo>
                  <a:lnTo>
                    <a:pt x="337" y="60"/>
                  </a:lnTo>
                  <a:lnTo>
                    <a:pt x="327" y="54"/>
                  </a:lnTo>
                  <a:lnTo>
                    <a:pt x="318" y="43"/>
                  </a:lnTo>
                  <a:lnTo>
                    <a:pt x="313" y="39"/>
                  </a:lnTo>
                  <a:lnTo>
                    <a:pt x="306" y="35"/>
                  </a:lnTo>
                  <a:lnTo>
                    <a:pt x="301" y="31"/>
                  </a:lnTo>
                  <a:lnTo>
                    <a:pt x="294" y="31"/>
                  </a:lnTo>
                  <a:lnTo>
                    <a:pt x="282" y="31"/>
                  </a:lnTo>
                  <a:lnTo>
                    <a:pt x="271" y="34"/>
                  </a:lnTo>
                  <a:lnTo>
                    <a:pt x="262" y="36"/>
                  </a:lnTo>
                  <a:lnTo>
                    <a:pt x="253" y="39"/>
                  </a:lnTo>
                  <a:lnTo>
                    <a:pt x="245" y="43"/>
                  </a:lnTo>
                  <a:lnTo>
                    <a:pt x="236" y="46"/>
                  </a:lnTo>
                  <a:lnTo>
                    <a:pt x="226" y="48"/>
                  </a:lnTo>
                  <a:lnTo>
                    <a:pt x="216" y="48"/>
                  </a:lnTo>
                  <a:lnTo>
                    <a:pt x="209" y="50"/>
                  </a:lnTo>
                  <a:lnTo>
                    <a:pt x="201" y="52"/>
                  </a:lnTo>
                  <a:lnTo>
                    <a:pt x="194" y="56"/>
                  </a:lnTo>
                  <a:lnTo>
                    <a:pt x="188" y="60"/>
                  </a:lnTo>
                  <a:lnTo>
                    <a:pt x="176" y="74"/>
                  </a:lnTo>
                  <a:lnTo>
                    <a:pt x="162" y="88"/>
                  </a:lnTo>
                  <a:lnTo>
                    <a:pt x="149" y="102"/>
                  </a:lnTo>
                  <a:lnTo>
                    <a:pt x="134" y="115"/>
                  </a:lnTo>
                  <a:lnTo>
                    <a:pt x="125" y="120"/>
                  </a:lnTo>
                  <a:lnTo>
                    <a:pt x="117" y="123"/>
                  </a:lnTo>
                  <a:lnTo>
                    <a:pt x="106" y="126"/>
                  </a:lnTo>
                  <a:lnTo>
                    <a:pt x="96" y="127"/>
                  </a:lnTo>
                  <a:lnTo>
                    <a:pt x="82" y="128"/>
                  </a:lnTo>
                  <a:lnTo>
                    <a:pt x="70" y="130"/>
                  </a:lnTo>
                  <a:lnTo>
                    <a:pt x="58" y="132"/>
                  </a:lnTo>
                  <a:lnTo>
                    <a:pt x="48" y="136"/>
                  </a:lnTo>
                  <a:lnTo>
                    <a:pt x="25" y="144"/>
                  </a:lnTo>
                  <a:lnTo>
                    <a:pt x="0" y="151"/>
                  </a:lnTo>
                  <a:lnTo>
                    <a:pt x="0" y="218"/>
                  </a:lnTo>
                  <a:lnTo>
                    <a:pt x="8" y="235"/>
                  </a:lnTo>
                  <a:lnTo>
                    <a:pt x="13" y="252"/>
                  </a:lnTo>
                  <a:lnTo>
                    <a:pt x="14" y="262"/>
                  </a:lnTo>
                  <a:lnTo>
                    <a:pt x="16" y="271"/>
                  </a:lnTo>
                  <a:lnTo>
                    <a:pt x="17" y="283"/>
                  </a:lnTo>
                  <a:lnTo>
                    <a:pt x="17" y="295"/>
                  </a:lnTo>
                  <a:lnTo>
                    <a:pt x="17" y="318"/>
                  </a:lnTo>
                  <a:lnTo>
                    <a:pt x="17" y="326"/>
                  </a:lnTo>
                  <a:lnTo>
                    <a:pt x="18" y="339"/>
                  </a:lnTo>
                  <a:lnTo>
                    <a:pt x="22" y="354"/>
                  </a:lnTo>
                  <a:lnTo>
                    <a:pt x="29" y="370"/>
                  </a:lnTo>
                  <a:lnTo>
                    <a:pt x="36" y="387"/>
                  </a:lnTo>
                  <a:lnTo>
                    <a:pt x="42" y="406"/>
                  </a:lnTo>
                  <a:lnTo>
                    <a:pt x="48" y="424"/>
                  </a:lnTo>
                  <a:lnTo>
                    <a:pt x="52" y="442"/>
                  </a:lnTo>
                  <a:lnTo>
                    <a:pt x="53" y="458"/>
                  </a:lnTo>
                  <a:lnTo>
                    <a:pt x="53" y="465"/>
                  </a:lnTo>
                  <a:lnTo>
                    <a:pt x="50" y="472"/>
                  </a:lnTo>
                  <a:lnTo>
                    <a:pt x="48" y="477"/>
                  </a:lnTo>
                  <a:lnTo>
                    <a:pt x="45" y="481"/>
                  </a:lnTo>
                  <a:lnTo>
                    <a:pt x="41" y="485"/>
                  </a:lnTo>
                  <a:lnTo>
                    <a:pt x="38" y="489"/>
                  </a:lnTo>
                  <a:lnTo>
                    <a:pt x="36" y="495"/>
                  </a:lnTo>
                  <a:lnTo>
                    <a:pt x="36" y="500"/>
                  </a:lnTo>
                  <a:lnTo>
                    <a:pt x="37" y="517"/>
                  </a:lnTo>
                  <a:lnTo>
                    <a:pt x="40" y="533"/>
                  </a:lnTo>
                  <a:lnTo>
                    <a:pt x="44" y="549"/>
                  </a:lnTo>
                  <a:lnTo>
                    <a:pt x="49" y="563"/>
                  </a:lnTo>
                  <a:lnTo>
                    <a:pt x="57" y="576"/>
                  </a:lnTo>
                  <a:lnTo>
                    <a:pt x="65" y="588"/>
                  </a:lnTo>
                  <a:lnTo>
                    <a:pt x="74" y="600"/>
                  </a:lnTo>
                  <a:lnTo>
                    <a:pt x="85" y="611"/>
                  </a:lnTo>
                  <a:lnTo>
                    <a:pt x="106" y="629"/>
                  </a:lnTo>
                  <a:lnTo>
                    <a:pt x="129" y="645"/>
                  </a:lnTo>
                  <a:lnTo>
                    <a:pt x="153" y="661"/>
                  </a:lnTo>
                  <a:lnTo>
                    <a:pt x="174" y="675"/>
                  </a:lnTo>
                  <a:lnTo>
                    <a:pt x="182" y="683"/>
                  </a:lnTo>
                  <a:lnTo>
                    <a:pt x="190" y="692"/>
                  </a:lnTo>
                  <a:lnTo>
                    <a:pt x="196" y="703"/>
                  </a:lnTo>
                  <a:lnTo>
                    <a:pt x="202" y="713"/>
                  </a:lnTo>
                  <a:lnTo>
                    <a:pt x="213" y="739"/>
                  </a:lnTo>
                  <a:lnTo>
                    <a:pt x="224" y="764"/>
                  </a:lnTo>
                  <a:lnTo>
                    <a:pt x="229" y="776"/>
                  </a:lnTo>
                  <a:lnTo>
                    <a:pt x="236" y="787"/>
                  </a:lnTo>
                  <a:lnTo>
                    <a:pt x="244" y="797"/>
                  </a:lnTo>
                  <a:lnTo>
                    <a:pt x="252" y="807"/>
                  </a:lnTo>
                  <a:lnTo>
                    <a:pt x="261" y="815"/>
                  </a:lnTo>
                  <a:lnTo>
                    <a:pt x="273" y="820"/>
                  </a:lnTo>
                  <a:lnTo>
                    <a:pt x="278" y="823"/>
                  </a:lnTo>
                  <a:lnTo>
                    <a:pt x="285" y="824"/>
                  </a:lnTo>
                  <a:lnTo>
                    <a:pt x="293" y="825"/>
                  </a:lnTo>
                  <a:lnTo>
                    <a:pt x="301" y="825"/>
                  </a:lnTo>
                  <a:lnTo>
                    <a:pt x="299" y="833"/>
                  </a:lnTo>
                  <a:lnTo>
                    <a:pt x="295" y="841"/>
                  </a:lnTo>
                  <a:lnTo>
                    <a:pt x="290" y="848"/>
                  </a:lnTo>
                  <a:lnTo>
                    <a:pt x="285" y="855"/>
                  </a:lnTo>
                  <a:lnTo>
                    <a:pt x="279" y="861"/>
                  </a:lnTo>
                  <a:lnTo>
                    <a:pt x="275" y="867"/>
                  </a:lnTo>
                  <a:lnTo>
                    <a:pt x="271" y="873"/>
                  </a:lnTo>
                  <a:lnTo>
                    <a:pt x="270" y="880"/>
                  </a:lnTo>
                  <a:lnTo>
                    <a:pt x="270" y="885"/>
                  </a:lnTo>
                  <a:lnTo>
                    <a:pt x="271" y="889"/>
                  </a:lnTo>
                  <a:lnTo>
                    <a:pt x="274" y="895"/>
                  </a:lnTo>
                  <a:lnTo>
                    <a:pt x="277" y="899"/>
                  </a:lnTo>
                  <a:lnTo>
                    <a:pt x="283" y="905"/>
                  </a:lnTo>
                  <a:lnTo>
                    <a:pt x="291" y="913"/>
                  </a:lnTo>
                  <a:lnTo>
                    <a:pt x="299" y="920"/>
                  </a:lnTo>
                  <a:lnTo>
                    <a:pt x="306" y="927"/>
                  </a:lnTo>
                  <a:lnTo>
                    <a:pt x="309" y="931"/>
                  </a:lnTo>
                  <a:lnTo>
                    <a:pt x="310" y="936"/>
                  </a:lnTo>
                  <a:lnTo>
                    <a:pt x="311" y="940"/>
                  </a:lnTo>
                  <a:lnTo>
                    <a:pt x="313" y="945"/>
                  </a:lnTo>
                  <a:lnTo>
                    <a:pt x="311" y="953"/>
                  </a:lnTo>
                  <a:lnTo>
                    <a:pt x="310" y="959"/>
                  </a:lnTo>
                  <a:lnTo>
                    <a:pt x="309" y="964"/>
                  </a:lnTo>
                  <a:lnTo>
                    <a:pt x="306" y="967"/>
                  </a:lnTo>
                  <a:lnTo>
                    <a:pt x="303" y="971"/>
                  </a:lnTo>
                  <a:lnTo>
                    <a:pt x="302" y="975"/>
                  </a:lnTo>
                  <a:lnTo>
                    <a:pt x="301" y="980"/>
                  </a:lnTo>
                  <a:lnTo>
                    <a:pt x="301" y="988"/>
                  </a:lnTo>
                  <a:lnTo>
                    <a:pt x="301" y="999"/>
                  </a:lnTo>
                  <a:lnTo>
                    <a:pt x="303" y="1008"/>
                  </a:lnTo>
                  <a:lnTo>
                    <a:pt x="306" y="1017"/>
                  </a:lnTo>
                  <a:lnTo>
                    <a:pt x="310" y="1024"/>
                  </a:lnTo>
                  <a:lnTo>
                    <a:pt x="315" y="1031"/>
                  </a:lnTo>
                  <a:lnTo>
                    <a:pt x="322" y="1036"/>
                  </a:lnTo>
                  <a:lnTo>
                    <a:pt x="329" y="1041"/>
                  </a:lnTo>
                  <a:lnTo>
                    <a:pt x="337" y="1045"/>
                  </a:lnTo>
                  <a:lnTo>
                    <a:pt x="354" y="1052"/>
                  </a:lnTo>
                  <a:lnTo>
                    <a:pt x="373" y="1056"/>
                  </a:lnTo>
                  <a:lnTo>
                    <a:pt x="394" y="1060"/>
                  </a:lnTo>
                  <a:lnTo>
                    <a:pt x="414" y="1062"/>
                  </a:lnTo>
                  <a:lnTo>
                    <a:pt x="435" y="1065"/>
                  </a:lnTo>
                  <a:lnTo>
                    <a:pt x="455" y="1068"/>
                  </a:lnTo>
                  <a:lnTo>
                    <a:pt x="473" y="1072"/>
                  </a:lnTo>
                  <a:lnTo>
                    <a:pt x="489" y="1078"/>
                  </a:lnTo>
                  <a:lnTo>
                    <a:pt x="495" y="1082"/>
                  </a:lnTo>
                  <a:lnTo>
                    <a:pt x="501" y="1086"/>
                  </a:lnTo>
                  <a:lnTo>
                    <a:pt x="505" y="1092"/>
                  </a:lnTo>
                  <a:lnTo>
                    <a:pt x="509" y="1098"/>
                  </a:lnTo>
                  <a:lnTo>
                    <a:pt x="511" y="1105"/>
                  </a:lnTo>
                  <a:lnTo>
                    <a:pt x="513" y="1113"/>
                  </a:lnTo>
                  <a:lnTo>
                    <a:pt x="513" y="1122"/>
                  </a:lnTo>
                  <a:lnTo>
                    <a:pt x="511" y="1132"/>
                  </a:lnTo>
                  <a:lnTo>
                    <a:pt x="517" y="113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6320632" y="4021932"/>
              <a:ext cx="1363662" cy="1603375"/>
            </a:xfrm>
            <a:custGeom>
              <a:avLst/>
              <a:gdLst>
                <a:gd name="T0" fmla="*/ 1236 w 2819"/>
                <a:gd name="T1" fmla="*/ 135 h 3306"/>
                <a:gd name="T2" fmla="*/ 1330 w 2819"/>
                <a:gd name="T3" fmla="*/ 305 h 3306"/>
                <a:gd name="T4" fmla="*/ 1437 w 2819"/>
                <a:gd name="T5" fmla="*/ 417 h 3306"/>
                <a:gd name="T6" fmla="*/ 1516 w 2819"/>
                <a:gd name="T7" fmla="*/ 633 h 3306"/>
                <a:gd name="T8" fmla="*/ 1560 w 2819"/>
                <a:gd name="T9" fmla="*/ 1014 h 3306"/>
                <a:gd name="T10" fmla="*/ 1644 w 2819"/>
                <a:gd name="T11" fmla="*/ 1186 h 3306"/>
                <a:gd name="T12" fmla="*/ 1862 w 2819"/>
                <a:gd name="T13" fmla="*/ 1019 h 3306"/>
                <a:gd name="T14" fmla="*/ 1997 w 2819"/>
                <a:gd name="T15" fmla="*/ 1063 h 3306"/>
                <a:gd name="T16" fmla="*/ 2133 w 2819"/>
                <a:gd name="T17" fmla="*/ 708 h 3306"/>
                <a:gd name="T18" fmla="*/ 2301 w 2819"/>
                <a:gd name="T19" fmla="*/ 602 h 3306"/>
                <a:gd name="T20" fmla="*/ 2449 w 2819"/>
                <a:gd name="T21" fmla="*/ 750 h 3306"/>
                <a:gd name="T22" fmla="*/ 2627 w 2819"/>
                <a:gd name="T23" fmla="*/ 722 h 3306"/>
                <a:gd name="T24" fmla="*/ 2819 w 2819"/>
                <a:gd name="T25" fmla="*/ 951 h 3306"/>
                <a:gd name="T26" fmla="*/ 2620 w 2819"/>
                <a:gd name="T27" fmla="*/ 1019 h 3306"/>
                <a:gd name="T28" fmla="*/ 2740 w 2819"/>
                <a:gd name="T29" fmla="*/ 1253 h 3306"/>
                <a:gd name="T30" fmla="*/ 2679 w 2819"/>
                <a:gd name="T31" fmla="*/ 1416 h 3306"/>
                <a:gd name="T32" fmla="*/ 2559 w 2819"/>
                <a:gd name="T33" fmla="*/ 1355 h 3306"/>
                <a:gd name="T34" fmla="*/ 2379 w 2819"/>
                <a:gd name="T35" fmla="*/ 1552 h 3306"/>
                <a:gd name="T36" fmla="*/ 2278 w 2819"/>
                <a:gd name="T37" fmla="*/ 1616 h 3306"/>
                <a:gd name="T38" fmla="*/ 2154 w 2819"/>
                <a:gd name="T39" fmla="*/ 1598 h 3306"/>
                <a:gd name="T40" fmla="*/ 1987 w 2819"/>
                <a:gd name="T41" fmla="*/ 1578 h 3306"/>
                <a:gd name="T42" fmla="*/ 1837 w 2819"/>
                <a:gd name="T43" fmla="*/ 1674 h 3306"/>
                <a:gd name="T44" fmla="*/ 1773 w 2819"/>
                <a:gd name="T45" fmla="*/ 1770 h 3306"/>
                <a:gd name="T46" fmla="*/ 1688 w 2819"/>
                <a:gd name="T47" fmla="*/ 1895 h 3306"/>
                <a:gd name="T48" fmla="*/ 1733 w 2819"/>
                <a:gd name="T49" fmla="*/ 2131 h 3306"/>
                <a:gd name="T50" fmla="*/ 1826 w 2819"/>
                <a:gd name="T51" fmla="*/ 2313 h 3306"/>
                <a:gd name="T52" fmla="*/ 1680 w 2819"/>
                <a:gd name="T53" fmla="*/ 2802 h 3306"/>
                <a:gd name="T54" fmla="*/ 1528 w 2819"/>
                <a:gd name="T55" fmla="*/ 3022 h 3306"/>
                <a:gd name="T56" fmla="*/ 1385 w 2819"/>
                <a:gd name="T57" fmla="*/ 3173 h 3306"/>
                <a:gd name="T58" fmla="*/ 1308 w 2819"/>
                <a:gd name="T59" fmla="*/ 3305 h 3306"/>
                <a:gd name="T60" fmla="*/ 1257 w 2819"/>
                <a:gd name="T61" fmla="*/ 3225 h 3306"/>
                <a:gd name="T62" fmla="*/ 1085 w 2819"/>
                <a:gd name="T63" fmla="*/ 3106 h 3306"/>
                <a:gd name="T64" fmla="*/ 923 w 2819"/>
                <a:gd name="T65" fmla="*/ 3038 h 3306"/>
                <a:gd name="T66" fmla="*/ 713 w 2819"/>
                <a:gd name="T67" fmla="*/ 2926 h 3306"/>
                <a:gd name="T68" fmla="*/ 623 w 2819"/>
                <a:gd name="T69" fmla="*/ 2872 h 3306"/>
                <a:gd name="T70" fmla="*/ 456 w 2819"/>
                <a:gd name="T71" fmla="*/ 2944 h 3306"/>
                <a:gd name="T72" fmla="*/ 218 w 2819"/>
                <a:gd name="T73" fmla="*/ 2820 h 3306"/>
                <a:gd name="T74" fmla="*/ 74 w 2819"/>
                <a:gd name="T75" fmla="*/ 2764 h 3306"/>
                <a:gd name="T76" fmla="*/ 56 w 2819"/>
                <a:gd name="T77" fmla="*/ 2628 h 3306"/>
                <a:gd name="T78" fmla="*/ 139 w 2819"/>
                <a:gd name="T79" fmla="*/ 2540 h 3306"/>
                <a:gd name="T80" fmla="*/ 139 w 2819"/>
                <a:gd name="T81" fmla="*/ 2364 h 3306"/>
                <a:gd name="T82" fmla="*/ 204 w 2819"/>
                <a:gd name="T83" fmla="*/ 2204 h 3306"/>
                <a:gd name="T84" fmla="*/ 215 w 2819"/>
                <a:gd name="T85" fmla="*/ 2036 h 3306"/>
                <a:gd name="T86" fmla="*/ 222 w 2819"/>
                <a:gd name="T87" fmla="*/ 1818 h 3306"/>
                <a:gd name="T88" fmla="*/ 419 w 2819"/>
                <a:gd name="T89" fmla="*/ 1743 h 3306"/>
                <a:gd name="T90" fmla="*/ 545 w 2819"/>
                <a:gd name="T91" fmla="*/ 1778 h 3306"/>
                <a:gd name="T92" fmla="*/ 617 w 2819"/>
                <a:gd name="T93" fmla="*/ 1806 h 3306"/>
                <a:gd name="T94" fmla="*/ 677 w 2819"/>
                <a:gd name="T95" fmla="*/ 1604 h 3306"/>
                <a:gd name="T96" fmla="*/ 768 w 2819"/>
                <a:gd name="T97" fmla="*/ 1440 h 3306"/>
                <a:gd name="T98" fmla="*/ 835 w 2819"/>
                <a:gd name="T99" fmla="*/ 1338 h 3306"/>
                <a:gd name="T100" fmla="*/ 1032 w 2819"/>
                <a:gd name="T101" fmla="*/ 1454 h 3306"/>
                <a:gd name="T102" fmla="*/ 1084 w 2819"/>
                <a:gd name="T103" fmla="*/ 1326 h 3306"/>
                <a:gd name="T104" fmla="*/ 1009 w 2819"/>
                <a:gd name="T105" fmla="*/ 1186 h 3306"/>
                <a:gd name="T106" fmla="*/ 940 w 2819"/>
                <a:gd name="T107" fmla="*/ 1030 h 3306"/>
                <a:gd name="T108" fmla="*/ 941 w 2819"/>
                <a:gd name="T109" fmla="*/ 794 h 3306"/>
                <a:gd name="T110" fmla="*/ 1016 w 2819"/>
                <a:gd name="T111" fmla="*/ 678 h 3306"/>
                <a:gd name="T112" fmla="*/ 1053 w 2819"/>
                <a:gd name="T113" fmla="*/ 537 h 3306"/>
                <a:gd name="T114" fmla="*/ 1048 w 2819"/>
                <a:gd name="T115" fmla="*/ 404 h 3306"/>
                <a:gd name="T116" fmla="*/ 1017 w 2819"/>
                <a:gd name="T117" fmla="*/ 244 h 3306"/>
                <a:gd name="T118" fmla="*/ 988 w 2819"/>
                <a:gd name="T119" fmla="*/ 116 h 3306"/>
                <a:gd name="T120" fmla="*/ 1132 w 2819"/>
                <a:gd name="T121" fmla="*/ 8 h 33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19"/>
                <a:gd name="T184" fmla="*/ 0 h 3306"/>
                <a:gd name="T185" fmla="*/ 2819 w 2819"/>
                <a:gd name="T186" fmla="*/ 3306 h 33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19" h="3306">
                  <a:moveTo>
                    <a:pt x="1174" y="12"/>
                  </a:moveTo>
                  <a:lnTo>
                    <a:pt x="1184" y="17"/>
                  </a:lnTo>
                  <a:lnTo>
                    <a:pt x="1188" y="21"/>
                  </a:lnTo>
                  <a:lnTo>
                    <a:pt x="1188" y="27"/>
                  </a:lnTo>
                  <a:lnTo>
                    <a:pt x="1186" y="43"/>
                  </a:lnTo>
                  <a:lnTo>
                    <a:pt x="1186" y="55"/>
                  </a:lnTo>
                  <a:lnTo>
                    <a:pt x="1182" y="65"/>
                  </a:lnTo>
                  <a:lnTo>
                    <a:pt x="1178" y="73"/>
                  </a:lnTo>
                  <a:lnTo>
                    <a:pt x="1174" y="81"/>
                  </a:lnTo>
                  <a:lnTo>
                    <a:pt x="1169" y="88"/>
                  </a:lnTo>
                  <a:lnTo>
                    <a:pt x="1164" y="96"/>
                  </a:lnTo>
                  <a:lnTo>
                    <a:pt x="1160" y="104"/>
                  </a:lnTo>
                  <a:lnTo>
                    <a:pt x="1157" y="115"/>
                  </a:lnTo>
                  <a:lnTo>
                    <a:pt x="1186" y="120"/>
                  </a:lnTo>
                  <a:lnTo>
                    <a:pt x="1213" y="127"/>
                  </a:lnTo>
                  <a:lnTo>
                    <a:pt x="1224" y="131"/>
                  </a:lnTo>
                  <a:lnTo>
                    <a:pt x="1236" y="135"/>
                  </a:lnTo>
                  <a:lnTo>
                    <a:pt x="1245" y="140"/>
                  </a:lnTo>
                  <a:lnTo>
                    <a:pt x="1254" y="145"/>
                  </a:lnTo>
                  <a:lnTo>
                    <a:pt x="1264" y="152"/>
                  </a:lnTo>
                  <a:lnTo>
                    <a:pt x="1272" y="159"/>
                  </a:lnTo>
                  <a:lnTo>
                    <a:pt x="1278" y="167"/>
                  </a:lnTo>
                  <a:lnTo>
                    <a:pt x="1285" y="175"/>
                  </a:lnTo>
                  <a:lnTo>
                    <a:pt x="1292" y="184"/>
                  </a:lnTo>
                  <a:lnTo>
                    <a:pt x="1297" y="195"/>
                  </a:lnTo>
                  <a:lnTo>
                    <a:pt x="1302" y="205"/>
                  </a:lnTo>
                  <a:lnTo>
                    <a:pt x="1308" y="217"/>
                  </a:lnTo>
                  <a:lnTo>
                    <a:pt x="1313" y="226"/>
                  </a:lnTo>
                  <a:lnTo>
                    <a:pt x="1317" y="234"/>
                  </a:lnTo>
                  <a:lnTo>
                    <a:pt x="1320" y="244"/>
                  </a:lnTo>
                  <a:lnTo>
                    <a:pt x="1322" y="252"/>
                  </a:lnTo>
                  <a:lnTo>
                    <a:pt x="1326" y="269"/>
                  </a:lnTo>
                  <a:lnTo>
                    <a:pt x="1329" y="286"/>
                  </a:lnTo>
                  <a:lnTo>
                    <a:pt x="1330" y="305"/>
                  </a:lnTo>
                  <a:lnTo>
                    <a:pt x="1334" y="322"/>
                  </a:lnTo>
                  <a:lnTo>
                    <a:pt x="1337" y="332"/>
                  </a:lnTo>
                  <a:lnTo>
                    <a:pt x="1340" y="342"/>
                  </a:lnTo>
                  <a:lnTo>
                    <a:pt x="1344" y="352"/>
                  </a:lnTo>
                  <a:lnTo>
                    <a:pt x="1349" y="361"/>
                  </a:lnTo>
                  <a:lnTo>
                    <a:pt x="1353" y="366"/>
                  </a:lnTo>
                  <a:lnTo>
                    <a:pt x="1358" y="372"/>
                  </a:lnTo>
                  <a:lnTo>
                    <a:pt x="1365" y="374"/>
                  </a:lnTo>
                  <a:lnTo>
                    <a:pt x="1372" y="378"/>
                  </a:lnTo>
                  <a:lnTo>
                    <a:pt x="1386" y="384"/>
                  </a:lnTo>
                  <a:lnTo>
                    <a:pt x="1401" y="389"/>
                  </a:lnTo>
                  <a:lnTo>
                    <a:pt x="1409" y="392"/>
                  </a:lnTo>
                  <a:lnTo>
                    <a:pt x="1416" y="396"/>
                  </a:lnTo>
                  <a:lnTo>
                    <a:pt x="1422" y="400"/>
                  </a:lnTo>
                  <a:lnTo>
                    <a:pt x="1428" y="404"/>
                  </a:lnTo>
                  <a:lnTo>
                    <a:pt x="1433" y="409"/>
                  </a:lnTo>
                  <a:lnTo>
                    <a:pt x="1437" y="417"/>
                  </a:lnTo>
                  <a:lnTo>
                    <a:pt x="1438" y="425"/>
                  </a:lnTo>
                  <a:lnTo>
                    <a:pt x="1440" y="434"/>
                  </a:lnTo>
                  <a:lnTo>
                    <a:pt x="1440" y="462"/>
                  </a:lnTo>
                  <a:lnTo>
                    <a:pt x="1440" y="481"/>
                  </a:lnTo>
                  <a:lnTo>
                    <a:pt x="1440" y="492"/>
                  </a:lnTo>
                  <a:lnTo>
                    <a:pt x="1440" y="500"/>
                  </a:lnTo>
                  <a:lnTo>
                    <a:pt x="1441" y="516"/>
                  </a:lnTo>
                  <a:lnTo>
                    <a:pt x="1442" y="530"/>
                  </a:lnTo>
                  <a:lnTo>
                    <a:pt x="1446" y="544"/>
                  </a:lnTo>
                  <a:lnTo>
                    <a:pt x="1450" y="557"/>
                  </a:lnTo>
                  <a:lnTo>
                    <a:pt x="1457" y="569"/>
                  </a:lnTo>
                  <a:lnTo>
                    <a:pt x="1464" y="581"/>
                  </a:lnTo>
                  <a:lnTo>
                    <a:pt x="1472" y="593"/>
                  </a:lnTo>
                  <a:lnTo>
                    <a:pt x="1481" y="604"/>
                  </a:lnTo>
                  <a:lnTo>
                    <a:pt x="1492" y="613"/>
                  </a:lnTo>
                  <a:lnTo>
                    <a:pt x="1504" y="624"/>
                  </a:lnTo>
                  <a:lnTo>
                    <a:pt x="1516" y="633"/>
                  </a:lnTo>
                  <a:lnTo>
                    <a:pt x="1529" y="641"/>
                  </a:lnTo>
                  <a:lnTo>
                    <a:pt x="1558" y="658"/>
                  </a:lnTo>
                  <a:lnTo>
                    <a:pt x="1590" y="674"/>
                  </a:lnTo>
                  <a:lnTo>
                    <a:pt x="1588" y="692"/>
                  </a:lnTo>
                  <a:lnTo>
                    <a:pt x="1584" y="708"/>
                  </a:lnTo>
                  <a:lnTo>
                    <a:pt x="1578" y="724"/>
                  </a:lnTo>
                  <a:lnTo>
                    <a:pt x="1573" y="738"/>
                  </a:lnTo>
                  <a:lnTo>
                    <a:pt x="1568" y="754"/>
                  </a:lnTo>
                  <a:lnTo>
                    <a:pt x="1564" y="770"/>
                  </a:lnTo>
                  <a:lnTo>
                    <a:pt x="1561" y="788"/>
                  </a:lnTo>
                  <a:lnTo>
                    <a:pt x="1560" y="807"/>
                  </a:lnTo>
                  <a:lnTo>
                    <a:pt x="1560" y="849"/>
                  </a:lnTo>
                  <a:lnTo>
                    <a:pt x="1560" y="886"/>
                  </a:lnTo>
                  <a:lnTo>
                    <a:pt x="1560" y="919"/>
                  </a:lnTo>
                  <a:lnTo>
                    <a:pt x="1560" y="951"/>
                  </a:lnTo>
                  <a:lnTo>
                    <a:pt x="1560" y="982"/>
                  </a:lnTo>
                  <a:lnTo>
                    <a:pt x="1560" y="1014"/>
                  </a:lnTo>
                  <a:lnTo>
                    <a:pt x="1560" y="1050"/>
                  </a:lnTo>
                  <a:lnTo>
                    <a:pt x="1560" y="1090"/>
                  </a:lnTo>
                  <a:lnTo>
                    <a:pt x="1561" y="1106"/>
                  </a:lnTo>
                  <a:lnTo>
                    <a:pt x="1561" y="1123"/>
                  </a:lnTo>
                  <a:lnTo>
                    <a:pt x="1562" y="1131"/>
                  </a:lnTo>
                  <a:lnTo>
                    <a:pt x="1564" y="1139"/>
                  </a:lnTo>
                  <a:lnTo>
                    <a:pt x="1566" y="1147"/>
                  </a:lnTo>
                  <a:lnTo>
                    <a:pt x="1569" y="1154"/>
                  </a:lnTo>
                  <a:lnTo>
                    <a:pt x="1573" y="1161"/>
                  </a:lnTo>
                  <a:lnTo>
                    <a:pt x="1578" y="1167"/>
                  </a:lnTo>
                  <a:lnTo>
                    <a:pt x="1584" y="1173"/>
                  </a:lnTo>
                  <a:lnTo>
                    <a:pt x="1590" y="1178"/>
                  </a:lnTo>
                  <a:lnTo>
                    <a:pt x="1600" y="1181"/>
                  </a:lnTo>
                  <a:lnTo>
                    <a:pt x="1609" y="1185"/>
                  </a:lnTo>
                  <a:lnTo>
                    <a:pt x="1620" y="1186"/>
                  </a:lnTo>
                  <a:lnTo>
                    <a:pt x="1633" y="1186"/>
                  </a:lnTo>
                  <a:lnTo>
                    <a:pt x="1644" y="1186"/>
                  </a:lnTo>
                  <a:lnTo>
                    <a:pt x="1656" y="1185"/>
                  </a:lnTo>
                  <a:lnTo>
                    <a:pt x="1666" y="1182"/>
                  </a:lnTo>
                  <a:lnTo>
                    <a:pt x="1676" y="1179"/>
                  </a:lnTo>
                  <a:lnTo>
                    <a:pt x="1686" y="1175"/>
                  </a:lnTo>
                  <a:lnTo>
                    <a:pt x="1696" y="1170"/>
                  </a:lnTo>
                  <a:lnTo>
                    <a:pt x="1704" y="1165"/>
                  </a:lnTo>
                  <a:lnTo>
                    <a:pt x="1713" y="1159"/>
                  </a:lnTo>
                  <a:lnTo>
                    <a:pt x="1729" y="1146"/>
                  </a:lnTo>
                  <a:lnTo>
                    <a:pt x="1745" y="1131"/>
                  </a:lnTo>
                  <a:lnTo>
                    <a:pt x="1760" y="1115"/>
                  </a:lnTo>
                  <a:lnTo>
                    <a:pt x="1774" y="1099"/>
                  </a:lnTo>
                  <a:lnTo>
                    <a:pt x="1787" y="1083"/>
                  </a:lnTo>
                  <a:lnTo>
                    <a:pt x="1802" y="1067"/>
                  </a:lnTo>
                  <a:lnTo>
                    <a:pt x="1815" y="1053"/>
                  </a:lnTo>
                  <a:lnTo>
                    <a:pt x="1830" y="1039"/>
                  </a:lnTo>
                  <a:lnTo>
                    <a:pt x="1846" y="1027"/>
                  </a:lnTo>
                  <a:lnTo>
                    <a:pt x="1862" y="1019"/>
                  </a:lnTo>
                  <a:lnTo>
                    <a:pt x="1870" y="1017"/>
                  </a:lnTo>
                  <a:lnTo>
                    <a:pt x="1879" y="1014"/>
                  </a:lnTo>
                  <a:lnTo>
                    <a:pt x="1887" y="1013"/>
                  </a:lnTo>
                  <a:lnTo>
                    <a:pt x="1897" y="1011"/>
                  </a:lnTo>
                  <a:lnTo>
                    <a:pt x="1903" y="1013"/>
                  </a:lnTo>
                  <a:lnTo>
                    <a:pt x="1907" y="1014"/>
                  </a:lnTo>
                  <a:lnTo>
                    <a:pt x="1913" y="1018"/>
                  </a:lnTo>
                  <a:lnTo>
                    <a:pt x="1918" y="1022"/>
                  </a:lnTo>
                  <a:lnTo>
                    <a:pt x="1927" y="1033"/>
                  </a:lnTo>
                  <a:lnTo>
                    <a:pt x="1937" y="1045"/>
                  </a:lnTo>
                  <a:lnTo>
                    <a:pt x="1947" y="1057"/>
                  </a:lnTo>
                  <a:lnTo>
                    <a:pt x="1959" y="1067"/>
                  </a:lnTo>
                  <a:lnTo>
                    <a:pt x="1967" y="1071"/>
                  </a:lnTo>
                  <a:lnTo>
                    <a:pt x="1975" y="1075"/>
                  </a:lnTo>
                  <a:lnTo>
                    <a:pt x="1983" y="1077"/>
                  </a:lnTo>
                  <a:lnTo>
                    <a:pt x="1994" y="1078"/>
                  </a:lnTo>
                  <a:lnTo>
                    <a:pt x="1997" y="1063"/>
                  </a:lnTo>
                  <a:lnTo>
                    <a:pt x="2001" y="1049"/>
                  </a:lnTo>
                  <a:lnTo>
                    <a:pt x="2006" y="1034"/>
                  </a:lnTo>
                  <a:lnTo>
                    <a:pt x="2013" y="1021"/>
                  </a:lnTo>
                  <a:lnTo>
                    <a:pt x="2029" y="997"/>
                  </a:lnTo>
                  <a:lnTo>
                    <a:pt x="2046" y="971"/>
                  </a:lnTo>
                  <a:lnTo>
                    <a:pt x="2065" y="947"/>
                  </a:lnTo>
                  <a:lnTo>
                    <a:pt x="2082" y="921"/>
                  </a:lnTo>
                  <a:lnTo>
                    <a:pt x="2090" y="907"/>
                  </a:lnTo>
                  <a:lnTo>
                    <a:pt x="2097" y="893"/>
                  </a:lnTo>
                  <a:lnTo>
                    <a:pt x="2103" y="878"/>
                  </a:lnTo>
                  <a:lnTo>
                    <a:pt x="2109" y="861"/>
                  </a:lnTo>
                  <a:lnTo>
                    <a:pt x="2115" y="831"/>
                  </a:lnTo>
                  <a:lnTo>
                    <a:pt x="2121" y="803"/>
                  </a:lnTo>
                  <a:lnTo>
                    <a:pt x="2123" y="777"/>
                  </a:lnTo>
                  <a:lnTo>
                    <a:pt x="2127" y="753"/>
                  </a:lnTo>
                  <a:lnTo>
                    <a:pt x="2130" y="729"/>
                  </a:lnTo>
                  <a:lnTo>
                    <a:pt x="2133" y="708"/>
                  </a:lnTo>
                  <a:lnTo>
                    <a:pt x="2137" y="689"/>
                  </a:lnTo>
                  <a:lnTo>
                    <a:pt x="2142" y="670"/>
                  </a:lnTo>
                  <a:lnTo>
                    <a:pt x="2145" y="662"/>
                  </a:lnTo>
                  <a:lnTo>
                    <a:pt x="2149" y="656"/>
                  </a:lnTo>
                  <a:lnTo>
                    <a:pt x="2153" y="648"/>
                  </a:lnTo>
                  <a:lnTo>
                    <a:pt x="2158" y="641"/>
                  </a:lnTo>
                  <a:lnTo>
                    <a:pt x="2163" y="636"/>
                  </a:lnTo>
                  <a:lnTo>
                    <a:pt x="2170" y="630"/>
                  </a:lnTo>
                  <a:lnTo>
                    <a:pt x="2177" y="625"/>
                  </a:lnTo>
                  <a:lnTo>
                    <a:pt x="2185" y="620"/>
                  </a:lnTo>
                  <a:lnTo>
                    <a:pt x="2194" y="616"/>
                  </a:lnTo>
                  <a:lnTo>
                    <a:pt x="2205" y="613"/>
                  </a:lnTo>
                  <a:lnTo>
                    <a:pt x="2215" y="609"/>
                  </a:lnTo>
                  <a:lnTo>
                    <a:pt x="2227" y="606"/>
                  </a:lnTo>
                  <a:lnTo>
                    <a:pt x="2255" y="604"/>
                  </a:lnTo>
                  <a:lnTo>
                    <a:pt x="2289" y="602"/>
                  </a:lnTo>
                  <a:lnTo>
                    <a:pt x="2301" y="602"/>
                  </a:lnTo>
                  <a:lnTo>
                    <a:pt x="2311" y="604"/>
                  </a:lnTo>
                  <a:lnTo>
                    <a:pt x="2322" y="606"/>
                  </a:lnTo>
                  <a:lnTo>
                    <a:pt x="2331" y="609"/>
                  </a:lnTo>
                  <a:lnTo>
                    <a:pt x="2339" y="613"/>
                  </a:lnTo>
                  <a:lnTo>
                    <a:pt x="2347" y="617"/>
                  </a:lnTo>
                  <a:lnTo>
                    <a:pt x="2355" y="622"/>
                  </a:lnTo>
                  <a:lnTo>
                    <a:pt x="2362" y="628"/>
                  </a:lnTo>
                  <a:lnTo>
                    <a:pt x="2374" y="640"/>
                  </a:lnTo>
                  <a:lnTo>
                    <a:pt x="2383" y="654"/>
                  </a:lnTo>
                  <a:lnTo>
                    <a:pt x="2393" y="669"/>
                  </a:lnTo>
                  <a:lnTo>
                    <a:pt x="2401" y="684"/>
                  </a:lnTo>
                  <a:lnTo>
                    <a:pt x="2409" y="698"/>
                  </a:lnTo>
                  <a:lnTo>
                    <a:pt x="2418" y="713"/>
                  </a:lnTo>
                  <a:lnTo>
                    <a:pt x="2427" y="728"/>
                  </a:lnTo>
                  <a:lnTo>
                    <a:pt x="2437" y="740"/>
                  </a:lnTo>
                  <a:lnTo>
                    <a:pt x="2443" y="745"/>
                  </a:lnTo>
                  <a:lnTo>
                    <a:pt x="2449" y="750"/>
                  </a:lnTo>
                  <a:lnTo>
                    <a:pt x="2455" y="754"/>
                  </a:lnTo>
                  <a:lnTo>
                    <a:pt x="2463" y="758"/>
                  </a:lnTo>
                  <a:lnTo>
                    <a:pt x="2471" y="761"/>
                  </a:lnTo>
                  <a:lnTo>
                    <a:pt x="2479" y="764"/>
                  </a:lnTo>
                  <a:lnTo>
                    <a:pt x="2490" y="765"/>
                  </a:lnTo>
                  <a:lnTo>
                    <a:pt x="2499" y="765"/>
                  </a:lnTo>
                  <a:lnTo>
                    <a:pt x="2514" y="764"/>
                  </a:lnTo>
                  <a:lnTo>
                    <a:pt x="2525" y="762"/>
                  </a:lnTo>
                  <a:lnTo>
                    <a:pt x="2534" y="757"/>
                  </a:lnTo>
                  <a:lnTo>
                    <a:pt x="2540" y="752"/>
                  </a:lnTo>
                  <a:lnTo>
                    <a:pt x="2544" y="744"/>
                  </a:lnTo>
                  <a:lnTo>
                    <a:pt x="2548" y="734"/>
                  </a:lnTo>
                  <a:lnTo>
                    <a:pt x="2551" y="724"/>
                  </a:lnTo>
                  <a:lnTo>
                    <a:pt x="2554" y="710"/>
                  </a:lnTo>
                  <a:lnTo>
                    <a:pt x="2614" y="710"/>
                  </a:lnTo>
                  <a:lnTo>
                    <a:pt x="2622" y="717"/>
                  </a:lnTo>
                  <a:lnTo>
                    <a:pt x="2627" y="722"/>
                  </a:lnTo>
                  <a:lnTo>
                    <a:pt x="2632" y="729"/>
                  </a:lnTo>
                  <a:lnTo>
                    <a:pt x="2638" y="734"/>
                  </a:lnTo>
                  <a:lnTo>
                    <a:pt x="2644" y="748"/>
                  </a:lnTo>
                  <a:lnTo>
                    <a:pt x="2650" y="762"/>
                  </a:lnTo>
                  <a:lnTo>
                    <a:pt x="2658" y="794"/>
                  </a:lnTo>
                  <a:lnTo>
                    <a:pt x="2668" y="831"/>
                  </a:lnTo>
                  <a:lnTo>
                    <a:pt x="2672" y="839"/>
                  </a:lnTo>
                  <a:lnTo>
                    <a:pt x="2678" y="846"/>
                  </a:lnTo>
                  <a:lnTo>
                    <a:pt x="2684" y="854"/>
                  </a:lnTo>
                  <a:lnTo>
                    <a:pt x="2691" y="862"/>
                  </a:lnTo>
                  <a:lnTo>
                    <a:pt x="2708" y="875"/>
                  </a:lnTo>
                  <a:lnTo>
                    <a:pt x="2727" y="890"/>
                  </a:lnTo>
                  <a:lnTo>
                    <a:pt x="2746" y="903"/>
                  </a:lnTo>
                  <a:lnTo>
                    <a:pt x="2764" y="915"/>
                  </a:lnTo>
                  <a:lnTo>
                    <a:pt x="2782" y="927"/>
                  </a:lnTo>
                  <a:lnTo>
                    <a:pt x="2795" y="939"/>
                  </a:lnTo>
                  <a:lnTo>
                    <a:pt x="2819" y="951"/>
                  </a:lnTo>
                  <a:lnTo>
                    <a:pt x="2799" y="969"/>
                  </a:lnTo>
                  <a:lnTo>
                    <a:pt x="2780" y="985"/>
                  </a:lnTo>
                  <a:lnTo>
                    <a:pt x="2771" y="991"/>
                  </a:lnTo>
                  <a:lnTo>
                    <a:pt x="2762" y="995"/>
                  </a:lnTo>
                  <a:lnTo>
                    <a:pt x="2748" y="998"/>
                  </a:lnTo>
                  <a:lnTo>
                    <a:pt x="2734" y="999"/>
                  </a:lnTo>
                  <a:lnTo>
                    <a:pt x="2715" y="999"/>
                  </a:lnTo>
                  <a:lnTo>
                    <a:pt x="2696" y="999"/>
                  </a:lnTo>
                  <a:lnTo>
                    <a:pt x="2678" y="999"/>
                  </a:lnTo>
                  <a:lnTo>
                    <a:pt x="2662" y="999"/>
                  </a:lnTo>
                  <a:lnTo>
                    <a:pt x="2652" y="1001"/>
                  </a:lnTo>
                  <a:lnTo>
                    <a:pt x="2639" y="1003"/>
                  </a:lnTo>
                  <a:lnTo>
                    <a:pt x="2631" y="1006"/>
                  </a:lnTo>
                  <a:lnTo>
                    <a:pt x="2626" y="1010"/>
                  </a:lnTo>
                  <a:lnTo>
                    <a:pt x="2623" y="1013"/>
                  </a:lnTo>
                  <a:lnTo>
                    <a:pt x="2622" y="1015"/>
                  </a:lnTo>
                  <a:lnTo>
                    <a:pt x="2620" y="1019"/>
                  </a:lnTo>
                  <a:lnTo>
                    <a:pt x="2620" y="1023"/>
                  </a:lnTo>
                  <a:lnTo>
                    <a:pt x="2620" y="1058"/>
                  </a:lnTo>
                  <a:lnTo>
                    <a:pt x="2620" y="1101"/>
                  </a:lnTo>
                  <a:lnTo>
                    <a:pt x="2620" y="1146"/>
                  </a:lnTo>
                  <a:lnTo>
                    <a:pt x="2620" y="1186"/>
                  </a:lnTo>
                  <a:lnTo>
                    <a:pt x="2620" y="1195"/>
                  </a:lnTo>
                  <a:lnTo>
                    <a:pt x="2623" y="1202"/>
                  </a:lnTo>
                  <a:lnTo>
                    <a:pt x="2626" y="1210"/>
                  </a:lnTo>
                  <a:lnTo>
                    <a:pt x="2631" y="1215"/>
                  </a:lnTo>
                  <a:lnTo>
                    <a:pt x="2636" y="1221"/>
                  </a:lnTo>
                  <a:lnTo>
                    <a:pt x="2643" y="1226"/>
                  </a:lnTo>
                  <a:lnTo>
                    <a:pt x="2651" y="1230"/>
                  </a:lnTo>
                  <a:lnTo>
                    <a:pt x="2660" y="1233"/>
                  </a:lnTo>
                  <a:lnTo>
                    <a:pt x="2679" y="1239"/>
                  </a:lnTo>
                  <a:lnTo>
                    <a:pt x="2699" y="1245"/>
                  </a:lnTo>
                  <a:lnTo>
                    <a:pt x="2719" y="1249"/>
                  </a:lnTo>
                  <a:lnTo>
                    <a:pt x="2740" y="1253"/>
                  </a:lnTo>
                  <a:lnTo>
                    <a:pt x="2735" y="1263"/>
                  </a:lnTo>
                  <a:lnTo>
                    <a:pt x="2730" y="1271"/>
                  </a:lnTo>
                  <a:lnTo>
                    <a:pt x="2727" y="1275"/>
                  </a:lnTo>
                  <a:lnTo>
                    <a:pt x="2724" y="1281"/>
                  </a:lnTo>
                  <a:lnTo>
                    <a:pt x="2723" y="1287"/>
                  </a:lnTo>
                  <a:lnTo>
                    <a:pt x="2722" y="1295"/>
                  </a:lnTo>
                  <a:lnTo>
                    <a:pt x="2724" y="1307"/>
                  </a:lnTo>
                  <a:lnTo>
                    <a:pt x="2730" y="1323"/>
                  </a:lnTo>
                  <a:lnTo>
                    <a:pt x="2735" y="1339"/>
                  </a:lnTo>
                  <a:lnTo>
                    <a:pt x="2740" y="1355"/>
                  </a:lnTo>
                  <a:lnTo>
                    <a:pt x="2732" y="1358"/>
                  </a:lnTo>
                  <a:lnTo>
                    <a:pt x="2726" y="1363"/>
                  </a:lnTo>
                  <a:lnTo>
                    <a:pt x="2719" y="1369"/>
                  </a:lnTo>
                  <a:lnTo>
                    <a:pt x="2712" y="1375"/>
                  </a:lnTo>
                  <a:lnTo>
                    <a:pt x="2699" y="1391"/>
                  </a:lnTo>
                  <a:lnTo>
                    <a:pt x="2686" y="1407"/>
                  </a:lnTo>
                  <a:lnTo>
                    <a:pt x="2679" y="1416"/>
                  </a:lnTo>
                  <a:lnTo>
                    <a:pt x="2672" y="1424"/>
                  </a:lnTo>
                  <a:lnTo>
                    <a:pt x="2664" y="1431"/>
                  </a:lnTo>
                  <a:lnTo>
                    <a:pt x="2655" y="1438"/>
                  </a:lnTo>
                  <a:lnTo>
                    <a:pt x="2647" y="1443"/>
                  </a:lnTo>
                  <a:lnTo>
                    <a:pt x="2636" y="1447"/>
                  </a:lnTo>
                  <a:lnTo>
                    <a:pt x="2626" y="1450"/>
                  </a:lnTo>
                  <a:lnTo>
                    <a:pt x="2614" y="1451"/>
                  </a:lnTo>
                  <a:lnTo>
                    <a:pt x="2602" y="1450"/>
                  </a:lnTo>
                  <a:lnTo>
                    <a:pt x="2591" y="1447"/>
                  </a:lnTo>
                  <a:lnTo>
                    <a:pt x="2583" y="1443"/>
                  </a:lnTo>
                  <a:lnTo>
                    <a:pt x="2575" y="1439"/>
                  </a:lnTo>
                  <a:lnTo>
                    <a:pt x="2568" y="1435"/>
                  </a:lnTo>
                  <a:lnTo>
                    <a:pt x="2560" y="1431"/>
                  </a:lnTo>
                  <a:lnTo>
                    <a:pt x="2552" y="1428"/>
                  </a:lnTo>
                  <a:lnTo>
                    <a:pt x="2542" y="1427"/>
                  </a:lnTo>
                  <a:lnTo>
                    <a:pt x="2559" y="1384"/>
                  </a:lnTo>
                  <a:lnTo>
                    <a:pt x="2559" y="1355"/>
                  </a:lnTo>
                  <a:lnTo>
                    <a:pt x="2548" y="1354"/>
                  </a:lnTo>
                  <a:lnTo>
                    <a:pt x="2538" y="1355"/>
                  </a:lnTo>
                  <a:lnTo>
                    <a:pt x="2527" y="1357"/>
                  </a:lnTo>
                  <a:lnTo>
                    <a:pt x="2519" y="1359"/>
                  </a:lnTo>
                  <a:lnTo>
                    <a:pt x="2510" y="1363"/>
                  </a:lnTo>
                  <a:lnTo>
                    <a:pt x="2502" y="1367"/>
                  </a:lnTo>
                  <a:lnTo>
                    <a:pt x="2495" y="1373"/>
                  </a:lnTo>
                  <a:lnTo>
                    <a:pt x="2489" y="1378"/>
                  </a:lnTo>
                  <a:lnTo>
                    <a:pt x="2475" y="1391"/>
                  </a:lnTo>
                  <a:lnTo>
                    <a:pt x="2465" y="1407"/>
                  </a:lnTo>
                  <a:lnTo>
                    <a:pt x="2455" y="1424"/>
                  </a:lnTo>
                  <a:lnTo>
                    <a:pt x="2446" y="1442"/>
                  </a:lnTo>
                  <a:lnTo>
                    <a:pt x="2429" y="1480"/>
                  </a:lnTo>
                  <a:lnTo>
                    <a:pt x="2410" y="1516"/>
                  </a:lnTo>
                  <a:lnTo>
                    <a:pt x="2399" y="1532"/>
                  </a:lnTo>
                  <a:lnTo>
                    <a:pt x="2386" y="1546"/>
                  </a:lnTo>
                  <a:lnTo>
                    <a:pt x="2379" y="1552"/>
                  </a:lnTo>
                  <a:lnTo>
                    <a:pt x="2371" y="1558"/>
                  </a:lnTo>
                  <a:lnTo>
                    <a:pt x="2363" y="1562"/>
                  </a:lnTo>
                  <a:lnTo>
                    <a:pt x="2355" y="1566"/>
                  </a:lnTo>
                  <a:lnTo>
                    <a:pt x="2351" y="1570"/>
                  </a:lnTo>
                  <a:lnTo>
                    <a:pt x="2349" y="1578"/>
                  </a:lnTo>
                  <a:lnTo>
                    <a:pt x="2346" y="1587"/>
                  </a:lnTo>
                  <a:lnTo>
                    <a:pt x="2342" y="1598"/>
                  </a:lnTo>
                  <a:lnTo>
                    <a:pt x="2338" y="1608"/>
                  </a:lnTo>
                  <a:lnTo>
                    <a:pt x="2330" y="1618"/>
                  </a:lnTo>
                  <a:lnTo>
                    <a:pt x="2326" y="1620"/>
                  </a:lnTo>
                  <a:lnTo>
                    <a:pt x="2321" y="1623"/>
                  </a:lnTo>
                  <a:lnTo>
                    <a:pt x="2314" y="1626"/>
                  </a:lnTo>
                  <a:lnTo>
                    <a:pt x="2307" y="1626"/>
                  </a:lnTo>
                  <a:lnTo>
                    <a:pt x="2299" y="1626"/>
                  </a:lnTo>
                  <a:lnTo>
                    <a:pt x="2293" y="1623"/>
                  </a:lnTo>
                  <a:lnTo>
                    <a:pt x="2285" y="1620"/>
                  </a:lnTo>
                  <a:lnTo>
                    <a:pt x="2278" y="1616"/>
                  </a:lnTo>
                  <a:lnTo>
                    <a:pt x="2266" y="1611"/>
                  </a:lnTo>
                  <a:lnTo>
                    <a:pt x="2259" y="1608"/>
                  </a:lnTo>
                  <a:lnTo>
                    <a:pt x="2250" y="1608"/>
                  </a:lnTo>
                  <a:lnTo>
                    <a:pt x="2242" y="1611"/>
                  </a:lnTo>
                  <a:lnTo>
                    <a:pt x="2235" y="1614"/>
                  </a:lnTo>
                  <a:lnTo>
                    <a:pt x="2229" y="1616"/>
                  </a:lnTo>
                  <a:lnTo>
                    <a:pt x="2222" y="1620"/>
                  </a:lnTo>
                  <a:lnTo>
                    <a:pt x="2214" y="1623"/>
                  </a:lnTo>
                  <a:lnTo>
                    <a:pt x="2207" y="1626"/>
                  </a:lnTo>
                  <a:lnTo>
                    <a:pt x="2198" y="1626"/>
                  </a:lnTo>
                  <a:lnTo>
                    <a:pt x="2191" y="1626"/>
                  </a:lnTo>
                  <a:lnTo>
                    <a:pt x="2185" y="1624"/>
                  </a:lnTo>
                  <a:lnTo>
                    <a:pt x="2179" y="1623"/>
                  </a:lnTo>
                  <a:lnTo>
                    <a:pt x="2174" y="1620"/>
                  </a:lnTo>
                  <a:lnTo>
                    <a:pt x="2166" y="1614"/>
                  </a:lnTo>
                  <a:lnTo>
                    <a:pt x="2159" y="1606"/>
                  </a:lnTo>
                  <a:lnTo>
                    <a:pt x="2154" y="1598"/>
                  </a:lnTo>
                  <a:lnTo>
                    <a:pt x="2150" y="1590"/>
                  </a:lnTo>
                  <a:lnTo>
                    <a:pt x="2145" y="1583"/>
                  </a:lnTo>
                  <a:lnTo>
                    <a:pt x="2138" y="1578"/>
                  </a:lnTo>
                  <a:lnTo>
                    <a:pt x="2130" y="1586"/>
                  </a:lnTo>
                  <a:lnTo>
                    <a:pt x="2122" y="1594"/>
                  </a:lnTo>
                  <a:lnTo>
                    <a:pt x="2111" y="1600"/>
                  </a:lnTo>
                  <a:lnTo>
                    <a:pt x="2099" y="1604"/>
                  </a:lnTo>
                  <a:lnTo>
                    <a:pt x="2087" y="1608"/>
                  </a:lnTo>
                  <a:lnTo>
                    <a:pt x="2075" y="1611"/>
                  </a:lnTo>
                  <a:lnTo>
                    <a:pt x="2062" y="1614"/>
                  </a:lnTo>
                  <a:lnTo>
                    <a:pt x="2047" y="1614"/>
                  </a:lnTo>
                  <a:lnTo>
                    <a:pt x="2041" y="1612"/>
                  </a:lnTo>
                  <a:lnTo>
                    <a:pt x="2031" y="1608"/>
                  </a:lnTo>
                  <a:lnTo>
                    <a:pt x="2022" y="1603"/>
                  </a:lnTo>
                  <a:lnTo>
                    <a:pt x="2013" y="1596"/>
                  </a:lnTo>
                  <a:lnTo>
                    <a:pt x="1997" y="1583"/>
                  </a:lnTo>
                  <a:lnTo>
                    <a:pt x="1987" y="1578"/>
                  </a:lnTo>
                  <a:lnTo>
                    <a:pt x="1983" y="1580"/>
                  </a:lnTo>
                  <a:lnTo>
                    <a:pt x="1979" y="1584"/>
                  </a:lnTo>
                  <a:lnTo>
                    <a:pt x="1977" y="1590"/>
                  </a:lnTo>
                  <a:lnTo>
                    <a:pt x="1974" y="1596"/>
                  </a:lnTo>
                  <a:lnTo>
                    <a:pt x="1971" y="1610"/>
                  </a:lnTo>
                  <a:lnTo>
                    <a:pt x="1969" y="1626"/>
                  </a:lnTo>
                  <a:lnTo>
                    <a:pt x="1966" y="1654"/>
                  </a:lnTo>
                  <a:lnTo>
                    <a:pt x="1963" y="1668"/>
                  </a:lnTo>
                  <a:lnTo>
                    <a:pt x="1953" y="1671"/>
                  </a:lnTo>
                  <a:lnTo>
                    <a:pt x="1943" y="1674"/>
                  </a:lnTo>
                  <a:lnTo>
                    <a:pt x="1933" y="1675"/>
                  </a:lnTo>
                  <a:lnTo>
                    <a:pt x="1922" y="1675"/>
                  </a:lnTo>
                  <a:lnTo>
                    <a:pt x="1901" y="1675"/>
                  </a:lnTo>
                  <a:lnTo>
                    <a:pt x="1879" y="1674"/>
                  </a:lnTo>
                  <a:lnTo>
                    <a:pt x="1861" y="1674"/>
                  </a:lnTo>
                  <a:lnTo>
                    <a:pt x="1845" y="1674"/>
                  </a:lnTo>
                  <a:lnTo>
                    <a:pt x="1837" y="1674"/>
                  </a:lnTo>
                  <a:lnTo>
                    <a:pt x="1830" y="1675"/>
                  </a:lnTo>
                  <a:lnTo>
                    <a:pt x="1823" y="1678"/>
                  </a:lnTo>
                  <a:lnTo>
                    <a:pt x="1819" y="1680"/>
                  </a:lnTo>
                  <a:lnTo>
                    <a:pt x="1813" y="1684"/>
                  </a:lnTo>
                  <a:lnTo>
                    <a:pt x="1809" y="1690"/>
                  </a:lnTo>
                  <a:lnTo>
                    <a:pt x="1805" y="1694"/>
                  </a:lnTo>
                  <a:lnTo>
                    <a:pt x="1802" y="1699"/>
                  </a:lnTo>
                  <a:lnTo>
                    <a:pt x="1799" y="1710"/>
                  </a:lnTo>
                  <a:lnTo>
                    <a:pt x="1799" y="1719"/>
                  </a:lnTo>
                  <a:lnTo>
                    <a:pt x="1799" y="1730"/>
                  </a:lnTo>
                  <a:lnTo>
                    <a:pt x="1798" y="1739"/>
                  </a:lnTo>
                  <a:lnTo>
                    <a:pt x="1798" y="1744"/>
                  </a:lnTo>
                  <a:lnTo>
                    <a:pt x="1795" y="1750"/>
                  </a:lnTo>
                  <a:lnTo>
                    <a:pt x="1793" y="1754"/>
                  </a:lnTo>
                  <a:lnTo>
                    <a:pt x="1789" y="1759"/>
                  </a:lnTo>
                  <a:lnTo>
                    <a:pt x="1782" y="1764"/>
                  </a:lnTo>
                  <a:lnTo>
                    <a:pt x="1773" y="1770"/>
                  </a:lnTo>
                  <a:lnTo>
                    <a:pt x="1765" y="1775"/>
                  </a:lnTo>
                  <a:lnTo>
                    <a:pt x="1756" y="1779"/>
                  </a:lnTo>
                  <a:lnTo>
                    <a:pt x="1736" y="1786"/>
                  </a:lnTo>
                  <a:lnTo>
                    <a:pt x="1716" y="1794"/>
                  </a:lnTo>
                  <a:lnTo>
                    <a:pt x="1706" y="1798"/>
                  </a:lnTo>
                  <a:lnTo>
                    <a:pt x="1697" y="1802"/>
                  </a:lnTo>
                  <a:lnTo>
                    <a:pt x="1689" y="1808"/>
                  </a:lnTo>
                  <a:lnTo>
                    <a:pt x="1682" y="1815"/>
                  </a:lnTo>
                  <a:lnTo>
                    <a:pt x="1677" y="1822"/>
                  </a:lnTo>
                  <a:lnTo>
                    <a:pt x="1673" y="1831"/>
                  </a:lnTo>
                  <a:lnTo>
                    <a:pt x="1669" y="1842"/>
                  </a:lnTo>
                  <a:lnTo>
                    <a:pt x="1669" y="1855"/>
                  </a:lnTo>
                  <a:lnTo>
                    <a:pt x="1669" y="1863"/>
                  </a:lnTo>
                  <a:lnTo>
                    <a:pt x="1672" y="1872"/>
                  </a:lnTo>
                  <a:lnTo>
                    <a:pt x="1676" y="1880"/>
                  </a:lnTo>
                  <a:lnTo>
                    <a:pt x="1681" y="1888"/>
                  </a:lnTo>
                  <a:lnTo>
                    <a:pt x="1688" y="1895"/>
                  </a:lnTo>
                  <a:lnTo>
                    <a:pt x="1694" y="1902"/>
                  </a:lnTo>
                  <a:lnTo>
                    <a:pt x="1702" y="1908"/>
                  </a:lnTo>
                  <a:lnTo>
                    <a:pt x="1710" y="1914"/>
                  </a:lnTo>
                  <a:lnTo>
                    <a:pt x="1745" y="1935"/>
                  </a:lnTo>
                  <a:lnTo>
                    <a:pt x="1772" y="1951"/>
                  </a:lnTo>
                  <a:lnTo>
                    <a:pt x="1758" y="1963"/>
                  </a:lnTo>
                  <a:lnTo>
                    <a:pt x="1748" y="1973"/>
                  </a:lnTo>
                  <a:lnTo>
                    <a:pt x="1738" y="1987"/>
                  </a:lnTo>
                  <a:lnTo>
                    <a:pt x="1730" y="1999"/>
                  </a:lnTo>
                  <a:lnTo>
                    <a:pt x="1725" y="2013"/>
                  </a:lnTo>
                  <a:lnTo>
                    <a:pt x="1720" y="2029"/>
                  </a:lnTo>
                  <a:lnTo>
                    <a:pt x="1718" y="2047"/>
                  </a:lnTo>
                  <a:lnTo>
                    <a:pt x="1717" y="2065"/>
                  </a:lnTo>
                  <a:lnTo>
                    <a:pt x="1718" y="2081"/>
                  </a:lnTo>
                  <a:lnTo>
                    <a:pt x="1721" y="2099"/>
                  </a:lnTo>
                  <a:lnTo>
                    <a:pt x="1726" y="2115"/>
                  </a:lnTo>
                  <a:lnTo>
                    <a:pt x="1733" y="2131"/>
                  </a:lnTo>
                  <a:lnTo>
                    <a:pt x="1741" y="2145"/>
                  </a:lnTo>
                  <a:lnTo>
                    <a:pt x="1750" y="2157"/>
                  </a:lnTo>
                  <a:lnTo>
                    <a:pt x="1754" y="2163"/>
                  </a:lnTo>
                  <a:lnTo>
                    <a:pt x="1760" y="2168"/>
                  </a:lnTo>
                  <a:lnTo>
                    <a:pt x="1765" y="2171"/>
                  </a:lnTo>
                  <a:lnTo>
                    <a:pt x="1772" y="2173"/>
                  </a:lnTo>
                  <a:lnTo>
                    <a:pt x="1778" y="2196"/>
                  </a:lnTo>
                  <a:lnTo>
                    <a:pt x="1783" y="2219"/>
                  </a:lnTo>
                  <a:lnTo>
                    <a:pt x="1786" y="2240"/>
                  </a:lnTo>
                  <a:lnTo>
                    <a:pt x="1790" y="2260"/>
                  </a:lnTo>
                  <a:lnTo>
                    <a:pt x="1793" y="2269"/>
                  </a:lnTo>
                  <a:lnTo>
                    <a:pt x="1795" y="2277"/>
                  </a:lnTo>
                  <a:lnTo>
                    <a:pt x="1799" y="2287"/>
                  </a:lnTo>
                  <a:lnTo>
                    <a:pt x="1805" y="2295"/>
                  </a:lnTo>
                  <a:lnTo>
                    <a:pt x="1810" y="2301"/>
                  </a:lnTo>
                  <a:lnTo>
                    <a:pt x="1818" y="2308"/>
                  </a:lnTo>
                  <a:lnTo>
                    <a:pt x="1826" y="2313"/>
                  </a:lnTo>
                  <a:lnTo>
                    <a:pt x="1837" y="2319"/>
                  </a:lnTo>
                  <a:lnTo>
                    <a:pt x="1829" y="2363"/>
                  </a:lnTo>
                  <a:lnTo>
                    <a:pt x="1819" y="2415"/>
                  </a:lnTo>
                  <a:lnTo>
                    <a:pt x="1811" y="2468"/>
                  </a:lnTo>
                  <a:lnTo>
                    <a:pt x="1803" y="2520"/>
                  </a:lnTo>
                  <a:lnTo>
                    <a:pt x="1798" y="2566"/>
                  </a:lnTo>
                  <a:lnTo>
                    <a:pt x="1793" y="2605"/>
                  </a:lnTo>
                  <a:lnTo>
                    <a:pt x="1790" y="2632"/>
                  </a:lnTo>
                  <a:lnTo>
                    <a:pt x="1789" y="2644"/>
                  </a:lnTo>
                  <a:lnTo>
                    <a:pt x="1786" y="2650"/>
                  </a:lnTo>
                  <a:lnTo>
                    <a:pt x="1777" y="2668"/>
                  </a:lnTo>
                  <a:lnTo>
                    <a:pt x="1764" y="2690"/>
                  </a:lnTo>
                  <a:lnTo>
                    <a:pt x="1745" y="2718"/>
                  </a:lnTo>
                  <a:lnTo>
                    <a:pt x="1725" y="2748"/>
                  </a:lnTo>
                  <a:lnTo>
                    <a:pt x="1702" y="2776"/>
                  </a:lnTo>
                  <a:lnTo>
                    <a:pt x="1692" y="2790"/>
                  </a:lnTo>
                  <a:lnTo>
                    <a:pt x="1680" y="2802"/>
                  </a:lnTo>
                  <a:lnTo>
                    <a:pt x="1668" y="2814"/>
                  </a:lnTo>
                  <a:lnTo>
                    <a:pt x="1657" y="2824"/>
                  </a:lnTo>
                  <a:lnTo>
                    <a:pt x="1630" y="2845"/>
                  </a:lnTo>
                  <a:lnTo>
                    <a:pt x="1608" y="2866"/>
                  </a:lnTo>
                  <a:lnTo>
                    <a:pt x="1597" y="2877"/>
                  </a:lnTo>
                  <a:lnTo>
                    <a:pt x="1586" y="2888"/>
                  </a:lnTo>
                  <a:lnTo>
                    <a:pt x="1577" y="2900"/>
                  </a:lnTo>
                  <a:lnTo>
                    <a:pt x="1569" y="2910"/>
                  </a:lnTo>
                  <a:lnTo>
                    <a:pt x="1561" y="2922"/>
                  </a:lnTo>
                  <a:lnTo>
                    <a:pt x="1554" y="2934"/>
                  </a:lnTo>
                  <a:lnTo>
                    <a:pt x="1548" y="2946"/>
                  </a:lnTo>
                  <a:lnTo>
                    <a:pt x="1542" y="2958"/>
                  </a:lnTo>
                  <a:lnTo>
                    <a:pt x="1538" y="2972"/>
                  </a:lnTo>
                  <a:lnTo>
                    <a:pt x="1534" y="2984"/>
                  </a:lnTo>
                  <a:lnTo>
                    <a:pt x="1532" y="2997"/>
                  </a:lnTo>
                  <a:lnTo>
                    <a:pt x="1530" y="3010"/>
                  </a:lnTo>
                  <a:lnTo>
                    <a:pt x="1528" y="3022"/>
                  </a:lnTo>
                  <a:lnTo>
                    <a:pt x="1525" y="3033"/>
                  </a:lnTo>
                  <a:lnTo>
                    <a:pt x="1522" y="3042"/>
                  </a:lnTo>
                  <a:lnTo>
                    <a:pt x="1518" y="3052"/>
                  </a:lnTo>
                  <a:lnTo>
                    <a:pt x="1510" y="3068"/>
                  </a:lnTo>
                  <a:lnTo>
                    <a:pt x="1500" y="3080"/>
                  </a:lnTo>
                  <a:lnTo>
                    <a:pt x="1489" y="3092"/>
                  </a:lnTo>
                  <a:lnTo>
                    <a:pt x="1477" y="3101"/>
                  </a:lnTo>
                  <a:lnTo>
                    <a:pt x="1464" y="3108"/>
                  </a:lnTo>
                  <a:lnTo>
                    <a:pt x="1452" y="3114"/>
                  </a:lnTo>
                  <a:lnTo>
                    <a:pt x="1426" y="3126"/>
                  </a:lnTo>
                  <a:lnTo>
                    <a:pt x="1405" y="3138"/>
                  </a:lnTo>
                  <a:lnTo>
                    <a:pt x="1397" y="3145"/>
                  </a:lnTo>
                  <a:lnTo>
                    <a:pt x="1392" y="3153"/>
                  </a:lnTo>
                  <a:lnTo>
                    <a:pt x="1389" y="3157"/>
                  </a:lnTo>
                  <a:lnTo>
                    <a:pt x="1386" y="3162"/>
                  </a:lnTo>
                  <a:lnTo>
                    <a:pt x="1386" y="3167"/>
                  </a:lnTo>
                  <a:lnTo>
                    <a:pt x="1385" y="3173"/>
                  </a:lnTo>
                  <a:lnTo>
                    <a:pt x="1386" y="3182"/>
                  </a:lnTo>
                  <a:lnTo>
                    <a:pt x="1388" y="3189"/>
                  </a:lnTo>
                  <a:lnTo>
                    <a:pt x="1389" y="3197"/>
                  </a:lnTo>
                  <a:lnTo>
                    <a:pt x="1392" y="3203"/>
                  </a:lnTo>
                  <a:lnTo>
                    <a:pt x="1396" y="3217"/>
                  </a:lnTo>
                  <a:lnTo>
                    <a:pt x="1397" y="3234"/>
                  </a:lnTo>
                  <a:lnTo>
                    <a:pt x="1373" y="3249"/>
                  </a:lnTo>
                  <a:lnTo>
                    <a:pt x="1346" y="3261"/>
                  </a:lnTo>
                  <a:lnTo>
                    <a:pt x="1341" y="3265"/>
                  </a:lnTo>
                  <a:lnTo>
                    <a:pt x="1334" y="3267"/>
                  </a:lnTo>
                  <a:lnTo>
                    <a:pt x="1329" y="3273"/>
                  </a:lnTo>
                  <a:lnTo>
                    <a:pt x="1325" y="3278"/>
                  </a:lnTo>
                  <a:lnTo>
                    <a:pt x="1321" y="3283"/>
                  </a:lnTo>
                  <a:lnTo>
                    <a:pt x="1317" y="3290"/>
                  </a:lnTo>
                  <a:lnTo>
                    <a:pt x="1314" y="3297"/>
                  </a:lnTo>
                  <a:lnTo>
                    <a:pt x="1313" y="3306"/>
                  </a:lnTo>
                  <a:lnTo>
                    <a:pt x="1308" y="3305"/>
                  </a:lnTo>
                  <a:lnTo>
                    <a:pt x="1302" y="3303"/>
                  </a:lnTo>
                  <a:lnTo>
                    <a:pt x="1300" y="3301"/>
                  </a:lnTo>
                  <a:lnTo>
                    <a:pt x="1297" y="3299"/>
                  </a:lnTo>
                  <a:lnTo>
                    <a:pt x="1294" y="3294"/>
                  </a:lnTo>
                  <a:lnTo>
                    <a:pt x="1294" y="3289"/>
                  </a:lnTo>
                  <a:lnTo>
                    <a:pt x="1296" y="3282"/>
                  </a:lnTo>
                  <a:lnTo>
                    <a:pt x="1296" y="3274"/>
                  </a:lnTo>
                  <a:lnTo>
                    <a:pt x="1296" y="3270"/>
                  </a:lnTo>
                  <a:lnTo>
                    <a:pt x="1294" y="3266"/>
                  </a:lnTo>
                  <a:lnTo>
                    <a:pt x="1292" y="3262"/>
                  </a:lnTo>
                  <a:lnTo>
                    <a:pt x="1289" y="3258"/>
                  </a:lnTo>
                  <a:lnTo>
                    <a:pt x="1281" y="3242"/>
                  </a:lnTo>
                  <a:lnTo>
                    <a:pt x="1273" y="3233"/>
                  </a:lnTo>
                  <a:lnTo>
                    <a:pt x="1269" y="3229"/>
                  </a:lnTo>
                  <a:lnTo>
                    <a:pt x="1265" y="3227"/>
                  </a:lnTo>
                  <a:lnTo>
                    <a:pt x="1261" y="3225"/>
                  </a:lnTo>
                  <a:lnTo>
                    <a:pt x="1257" y="3225"/>
                  </a:lnTo>
                  <a:lnTo>
                    <a:pt x="1237" y="3225"/>
                  </a:lnTo>
                  <a:lnTo>
                    <a:pt x="1210" y="3227"/>
                  </a:lnTo>
                  <a:lnTo>
                    <a:pt x="1205" y="3227"/>
                  </a:lnTo>
                  <a:lnTo>
                    <a:pt x="1198" y="3226"/>
                  </a:lnTo>
                  <a:lnTo>
                    <a:pt x="1194" y="3223"/>
                  </a:lnTo>
                  <a:lnTo>
                    <a:pt x="1190" y="3221"/>
                  </a:lnTo>
                  <a:lnTo>
                    <a:pt x="1182" y="3214"/>
                  </a:lnTo>
                  <a:lnTo>
                    <a:pt x="1178" y="3206"/>
                  </a:lnTo>
                  <a:lnTo>
                    <a:pt x="1170" y="3186"/>
                  </a:lnTo>
                  <a:lnTo>
                    <a:pt x="1162" y="3167"/>
                  </a:lnTo>
                  <a:lnTo>
                    <a:pt x="1157" y="3158"/>
                  </a:lnTo>
                  <a:lnTo>
                    <a:pt x="1150" y="3150"/>
                  </a:lnTo>
                  <a:lnTo>
                    <a:pt x="1142" y="3142"/>
                  </a:lnTo>
                  <a:lnTo>
                    <a:pt x="1136" y="3135"/>
                  </a:lnTo>
                  <a:lnTo>
                    <a:pt x="1120" y="3125"/>
                  </a:lnTo>
                  <a:lnTo>
                    <a:pt x="1102" y="3116"/>
                  </a:lnTo>
                  <a:lnTo>
                    <a:pt x="1085" y="3106"/>
                  </a:lnTo>
                  <a:lnTo>
                    <a:pt x="1069" y="3096"/>
                  </a:lnTo>
                  <a:lnTo>
                    <a:pt x="1062" y="3090"/>
                  </a:lnTo>
                  <a:lnTo>
                    <a:pt x="1054" y="3082"/>
                  </a:lnTo>
                  <a:lnTo>
                    <a:pt x="1048" y="3074"/>
                  </a:lnTo>
                  <a:lnTo>
                    <a:pt x="1042" y="3065"/>
                  </a:lnTo>
                  <a:lnTo>
                    <a:pt x="1034" y="3069"/>
                  </a:lnTo>
                  <a:lnTo>
                    <a:pt x="1026" y="3070"/>
                  </a:lnTo>
                  <a:lnTo>
                    <a:pt x="1020" y="3070"/>
                  </a:lnTo>
                  <a:lnTo>
                    <a:pt x="1013" y="3069"/>
                  </a:lnTo>
                  <a:lnTo>
                    <a:pt x="1004" y="3066"/>
                  </a:lnTo>
                  <a:lnTo>
                    <a:pt x="995" y="3065"/>
                  </a:lnTo>
                  <a:lnTo>
                    <a:pt x="983" y="3065"/>
                  </a:lnTo>
                  <a:lnTo>
                    <a:pt x="972" y="3062"/>
                  </a:lnTo>
                  <a:lnTo>
                    <a:pt x="963" y="3061"/>
                  </a:lnTo>
                  <a:lnTo>
                    <a:pt x="953" y="3057"/>
                  </a:lnTo>
                  <a:lnTo>
                    <a:pt x="937" y="3049"/>
                  </a:lnTo>
                  <a:lnTo>
                    <a:pt x="923" y="3038"/>
                  </a:lnTo>
                  <a:lnTo>
                    <a:pt x="907" y="3026"/>
                  </a:lnTo>
                  <a:lnTo>
                    <a:pt x="891" y="3014"/>
                  </a:lnTo>
                  <a:lnTo>
                    <a:pt x="883" y="3009"/>
                  </a:lnTo>
                  <a:lnTo>
                    <a:pt x="872" y="3002"/>
                  </a:lnTo>
                  <a:lnTo>
                    <a:pt x="861" y="2997"/>
                  </a:lnTo>
                  <a:lnTo>
                    <a:pt x="849" y="2993"/>
                  </a:lnTo>
                  <a:lnTo>
                    <a:pt x="813" y="2982"/>
                  </a:lnTo>
                  <a:lnTo>
                    <a:pt x="780" y="2976"/>
                  </a:lnTo>
                  <a:lnTo>
                    <a:pt x="764" y="2970"/>
                  </a:lnTo>
                  <a:lnTo>
                    <a:pt x="749" y="2965"/>
                  </a:lnTo>
                  <a:lnTo>
                    <a:pt x="741" y="2961"/>
                  </a:lnTo>
                  <a:lnTo>
                    <a:pt x="736" y="2956"/>
                  </a:lnTo>
                  <a:lnTo>
                    <a:pt x="729" y="2950"/>
                  </a:lnTo>
                  <a:lnTo>
                    <a:pt x="723" y="2945"/>
                  </a:lnTo>
                  <a:lnTo>
                    <a:pt x="719" y="2940"/>
                  </a:lnTo>
                  <a:lnTo>
                    <a:pt x="716" y="2933"/>
                  </a:lnTo>
                  <a:lnTo>
                    <a:pt x="713" y="2926"/>
                  </a:lnTo>
                  <a:lnTo>
                    <a:pt x="712" y="2920"/>
                  </a:lnTo>
                  <a:lnTo>
                    <a:pt x="708" y="2904"/>
                  </a:lnTo>
                  <a:lnTo>
                    <a:pt x="705" y="2888"/>
                  </a:lnTo>
                  <a:lnTo>
                    <a:pt x="703" y="2880"/>
                  </a:lnTo>
                  <a:lnTo>
                    <a:pt x="701" y="2872"/>
                  </a:lnTo>
                  <a:lnTo>
                    <a:pt x="699" y="2865"/>
                  </a:lnTo>
                  <a:lnTo>
                    <a:pt x="695" y="2860"/>
                  </a:lnTo>
                  <a:lnTo>
                    <a:pt x="689" y="2854"/>
                  </a:lnTo>
                  <a:lnTo>
                    <a:pt x="684" y="2852"/>
                  </a:lnTo>
                  <a:lnTo>
                    <a:pt x="677" y="2849"/>
                  </a:lnTo>
                  <a:lnTo>
                    <a:pt x="669" y="2848"/>
                  </a:lnTo>
                  <a:lnTo>
                    <a:pt x="660" y="2849"/>
                  </a:lnTo>
                  <a:lnTo>
                    <a:pt x="651" y="2852"/>
                  </a:lnTo>
                  <a:lnTo>
                    <a:pt x="643" y="2854"/>
                  </a:lnTo>
                  <a:lnTo>
                    <a:pt x="635" y="2860"/>
                  </a:lnTo>
                  <a:lnTo>
                    <a:pt x="629" y="2865"/>
                  </a:lnTo>
                  <a:lnTo>
                    <a:pt x="623" y="2872"/>
                  </a:lnTo>
                  <a:lnTo>
                    <a:pt x="617" y="2878"/>
                  </a:lnTo>
                  <a:lnTo>
                    <a:pt x="612" y="2886"/>
                  </a:lnTo>
                  <a:lnTo>
                    <a:pt x="593" y="2922"/>
                  </a:lnTo>
                  <a:lnTo>
                    <a:pt x="572" y="2957"/>
                  </a:lnTo>
                  <a:lnTo>
                    <a:pt x="564" y="2956"/>
                  </a:lnTo>
                  <a:lnTo>
                    <a:pt x="553" y="2956"/>
                  </a:lnTo>
                  <a:lnTo>
                    <a:pt x="544" y="2953"/>
                  </a:lnTo>
                  <a:lnTo>
                    <a:pt x="535" y="2950"/>
                  </a:lnTo>
                  <a:lnTo>
                    <a:pt x="527" y="2946"/>
                  </a:lnTo>
                  <a:lnTo>
                    <a:pt x="519" y="2941"/>
                  </a:lnTo>
                  <a:lnTo>
                    <a:pt x="512" y="2934"/>
                  </a:lnTo>
                  <a:lnTo>
                    <a:pt x="507" y="2926"/>
                  </a:lnTo>
                  <a:lnTo>
                    <a:pt x="491" y="2932"/>
                  </a:lnTo>
                  <a:lnTo>
                    <a:pt x="479" y="2938"/>
                  </a:lnTo>
                  <a:lnTo>
                    <a:pt x="472" y="2941"/>
                  </a:lnTo>
                  <a:lnTo>
                    <a:pt x="465" y="2942"/>
                  </a:lnTo>
                  <a:lnTo>
                    <a:pt x="456" y="2944"/>
                  </a:lnTo>
                  <a:lnTo>
                    <a:pt x="447" y="2945"/>
                  </a:lnTo>
                  <a:lnTo>
                    <a:pt x="433" y="2944"/>
                  </a:lnTo>
                  <a:lnTo>
                    <a:pt x="420" y="2942"/>
                  </a:lnTo>
                  <a:lnTo>
                    <a:pt x="408" y="2941"/>
                  </a:lnTo>
                  <a:lnTo>
                    <a:pt x="397" y="2937"/>
                  </a:lnTo>
                  <a:lnTo>
                    <a:pt x="375" y="2929"/>
                  </a:lnTo>
                  <a:lnTo>
                    <a:pt x="355" y="2920"/>
                  </a:lnTo>
                  <a:lnTo>
                    <a:pt x="316" y="2896"/>
                  </a:lnTo>
                  <a:lnTo>
                    <a:pt x="277" y="2872"/>
                  </a:lnTo>
                  <a:lnTo>
                    <a:pt x="268" y="2865"/>
                  </a:lnTo>
                  <a:lnTo>
                    <a:pt x="260" y="2856"/>
                  </a:lnTo>
                  <a:lnTo>
                    <a:pt x="254" y="2848"/>
                  </a:lnTo>
                  <a:lnTo>
                    <a:pt x="248" y="2838"/>
                  </a:lnTo>
                  <a:lnTo>
                    <a:pt x="240" y="2830"/>
                  </a:lnTo>
                  <a:lnTo>
                    <a:pt x="231" y="2824"/>
                  </a:lnTo>
                  <a:lnTo>
                    <a:pt x="224" y="2821"/>
                  </a:lnTo>
                  <a:lnTo>
                    <a:pt x="218" y="2820"/>
                  </a:lnTo>
                  <a:lnTo>
                    <a:pt x="208" y="2818"/>
                  </a:lnTo>
                  <a:lnTo>
                    <a:pt x="199" y="2818"/>
                  </a:lnTo>
                  <a:lnTo>
                    <a:pt x="192" y="2818"/>
                  </a:lnTo>
                  <a:lnTo>
                    <a:pt x="187" y="2821"/>
                  </a:lnTo>
                  <a:lnTo>
                    <a:pt x="182" y="2824"/>
                  </a:lnTo>
                  <a:lnTo>
                    <a:pt x="175" y="2828"/>
                  </a:lnTo>
                  <a:lnTo>
                    <a:pt x="170" y="2830"/>
                  </a:lnTo>
                  <a:lnTo>
                    <a:pt x="164" y="2833"/>
                  </a:lnTo>
                  <a:lnTo>
                    <a:pt x="158" y="2836"/>
                  </a:lnTo>
                  <a:lnTo>
                    <a:pt x="151" y="2836"/>
                  </a:lnTo>
                  <a:lnTo>
                    <a:pt x="143" y="2836"/>
                  </a:lnTo>
                  <a:lnTo>
                    <a:pt x="135" y="2832"/>
                  </a:lnTo>
                  <a:lnTo>
                    <a:pt x="127" y="2828"/>
                  </a:lnTo>
                  <a:lnTo>
                    <a:pt x="120" y="2821"/>
                  </a:lnTo>
                  <a:lnTo>
                    <a:pt x="104" y="2804"/>
                  </a:lnTo>
                  <a:lnTo>
                    <a:pt x="88" y="2785"/>
                  </a:lnTo>
                  <a:lnTo>
                    <a:pt x="74" y="2764"/>
                  </a:lnTo>
                  <a:lnTo>
                    <a:pt x="59" y="2745"/>
                  </a:lnTo>
                  <a:lnTo>
                    <a:pt x="52" y="2736"/>
                  </a:lnTo>
                  <a:lnTo>
                    <a:pt x="44" y="2728"/>
                  </a:lnTo>
                  <a:lnTo>
                    <a:pt x="38" y="2721"/>
                  </a:lnTo>
                  <a:lnTo>
                    <a:pt x="31" y="2716"/>
                  </a:lnTo>
                  <a:lnTo>
                    <a:pt x="23" y="2710"/>
                  </a:lnTo>
                  <a:lnTo>
                    <a:pt x="14" y="2705"/>
                  </a:lnTo>
                  <a:lnTo>
                    <a:pt x="8" y="2701"/>
                  </a:lnTo>
                  <a:lnTo>
                    <a:pt x="4" y="2697"/>
                  </a:lnTo>
                  <a:lnTo>
                    <a:pt x="2" y="2692"/>
                  </a:lnTo>
                  <a:lnTo>
                    <a:pt x="0" y="2685"/>
                  </a:lnTo>
                  <a:lnTo>
                    <a:pt x="3" y="2680"/>
                  </a:lnTo>
                  <a:lnTo>
                    <a:pt x="10" y="2670"/>
                  </a:lnTo>
                  <a:lnTo>
                    <a:pt x="20" y="2660"/>
                  </a:lnTo>
                  <a:lnTo>
                    <a:pt x="32" y="2648"/>
                  </a:lnTo>
                  <a:lnTo>
                    <a:pt x="44" y="2637"/>
                  </a:lnTo>
                  <a:lnTo>
                    <a:pt x="56" y="2628"/>
                  </a:lnTo>
                  <a:lnTo>
                    <a:pt x="67" y="2621"/>
                  </a:lnTo>
                  <a:lnTo>
                    <a:pt x="72" y="2620"/>
                  </a:lnTo>
                  <a:lnTo>
                    <a:pt x="90" y="2620"/>
                  </a:lnTo>
                  <a:lnTo>
                    <a:pt x="104" y="2618"/>
                  </a:lnTo>
                  <a:lnTo>
                    <a:pt x="118" y="2617"/>
                  </a:lnTo>
                  <a:lnTo>
                    <a:pt x="127" y="2613"/>
                  </a:lnTo>
                  <a:lnTo>
                    <a:pt x="131" y="2609"/>
                  </a:lnTo>
                  <a:lnTo>
                    <a:pt x="135" y="2606"/>
                  </a:lnTo>
                  <a:lnTo>
                    <a:pt x="138" y="2601"/>
                  </a:lnTo>
                  <a:lnTo>
                    <a:pt x="140" y="2597"/>
                  </a:lnTo>
                  <a:lnTo>
                    <a:pt x="143" y="2590"/>
                  </a:lnTo>
                  <a:lnTo>
                    <a:pt x="144" y="2582"/>
                  </a:lnTo>
                  <a:lnTo>
                    <a:pt x="144" y="2574"/>
                  </a:lnTo>
                  <a:lnTo>
                    <a:pt x="146" y="2565"/>
                  </a:lnTo>
                  <a:lnTo>
                    <a:pt x="144" y="2556"/>
                  </a:lnTo>
                  <a:lnTo>
                    <a:pt x="143" y="2548"/>
                  </a:lnTo>
                  <a:lnTo>
                    <a:pt x="139" y="2540"/>
                  </a:lnTo>
                  <a:lnTo>
                    <a:pt x="136" y="2532"/>
                  </a:lnTo>
                  <a:lnTo>
                    <a:pt x="132" y="2524"/>
                  </a:lnTo>
                  <a:lnTo>
                    <a:pt x="130" y="2516"/>
                  </a:lnTo>
                  <a:lnTo>
                    <a:pt x="128" y="2508"/>
                  </a:lnTo>
                  <a:lnTo>
                    <a:pt x="127" y="2499"/>
                  </a:lnTo>
                  <a:lnTo>
                    <a:pt x="128" y="2488"/>
                  </a:lnTo>
                  <a:lnTo>
                    <a:pt x="131" y="2479"/>
                  </a:lnTo>
                  <a:lnTo>
                    <a:pt x="135" y="2468"/>
                  </a:lnTo>
                  <a:lnTo>
                    <a:pt x="139" y="2459"/>
                  </a:lnTo>
                  <a:lnTo>
                    <a:pt x="143" y="2448"/>
                  </a:lnTo>
                  <a:lnTo>
                    <a:pt x="147" y="2436"/>
                  </a:lnTo>
                  <a:lnTo>
                    <a:pt x="150" y="2424"/>
                  </a:lnTo>
                  <a:lnTo>
                    <a:pt x="151" y="2409"/>
                  </a:lnTo>
                  <a:lnTo>
                    <a:pt x="150" y="2396"/>
                  </a:lnTo>
                  <a:lnTo>
                    <a:pt x="147" y="2384"/>
                  </a:lnTo>
                  <a:lnTo>
                    <a:pt x="143" y="2375"/>
                  </a:lnTo>
                  <a:lnTo>
                    <a:pt x="139" y="2364"/>
                  </a:lnTo>
                  <a:lnTo>
                    <a:pt x="135" y="2355"/>
                  </a:lnTo>
                  <a:lnTo>
                    <a:pt x="131" y="2345"/>
                  </a:lnTo>
                  <a:lnTo>
                    <a:pt x="128" y="2335"/>
                  </a:lnTo>
                  <a:lnTo>
                    <a:pt x="127" y="2324"/>
                  </a:lnTo>
                  <a:lnTo>
                    <a:pt x="128" y="2316"/>
                  </a:lnTo>
                  <a:lnTo>
                    <a:pt x="132" y="2307"/>
                  </a:lnTo>
                  <a:lnTo>
                    <a:pt x="138" y="2296"/>
                  </a:lnTo>
                  <a:lnTo>
                    <a:pt x="143" y="2283"/>
                  </a:lnTo>
                  <a:lnTo>
                    <a:pt x="150" y="2269"/>
                  </a:lnTo>
                  <a:lnTo>
                    <a:pt x="155" y="2256"/>
                  </a:lnTo>
                  <a:lnTo>
                    <a:pt x="160" y="2241"/>
                  </a:lnTo>
                  <a:lnTo>
                    <a:pt x="163" y="2228"/>
                  </a:lnTo>
                  <a:lnTo>
                    <a:pt x="172" y="2225"/>
                  </a:lnTo>
                  <a:lnTo>
                    <a:pt x="180" y="2221"/>
                  </a:lnTo>
                  <a:lnTo>
                    <a:pt x="190" y="2216"/>
                  </a:lnTo>
                  <a:lnTo>
                    <a:pt x="196" y="2211"/>
                  </a:lnTo>
                  <a:lnTo>
                    <a:pt x="204" y="2204"/>
                  </a:lnTo>
                  <a:lnTo>
                    <a:pt x="211" y="2197"/>
                  </a:lnTo>
                  <a:lnTo>
                    <a:pt x="218" y="2189"/>
                  </a:lnTo>
                  <a:lnTo>
                    <a:pt x="223" y="2181"/>
                  </a:lnTo>
                  <a:lnTo>
                    <a:pt x="228" y="2172"/>
                  </a:lnTo>
                  <a:lnTo>
                    <a:pt x="234" y="2164"/>
                  </a:lnTo>
                  <a:lnTo>
                    <a:pt x="238" y="2155"/>
                  </a:lnTo>
                  <a:lnTo>
                    <a:pt x="242" y="2145"/>
                  </a:lnTo>
                  <a:lnTo>
                    <a:pt x="244" y="2136"/>
                  </a:lnTo>
                  <a:lnTo>
                    <a:pt x="246" y="2127"/>
                  </a:lnTo>
                  <a:lnTo>
                    <a:pt x="247" y="2116"/>
                  </a:lnTo>
                  <a:lnTo>
                    <a:pt x="248" y="2108"/>
                  </a:lnTo>
                  <a:lnTo>
                    <a:pt x="247" y="2096"/>
                  </a:lnTo>
                  <a:lnTo>
                    <a:pt x="244" y="2087"/>
                  </a:lnTo>
                  <a:lnTo>
                    <a:pt x="242" y="2077"/>
                  </a:lnTo>
                  <a:lnTo>
                    <a:pt x="238" y="2068"/>
                  </a:lnTo>
                  <a:lnTo>
                    <a:pt x="227" y="2052"/>
                  </a:lnTo>
                  <a:lnTo>
                    <a:pt x="215" y="2036"/>
                  </a:lnTo>
                  <a:lnTo>
                    <a:pt x="203" y="2021"/>
                  </a:lnTo>
                  <a:lnTo>
                    <a:pt x="192" y="2005"/>
                  </a:lnTo>
                  <a:lnTo>
                    <a:pt x="187" y="1997"/>
                  </a:lnTo>
                  <a:lnTo>
                    <a:pt x="184" y="1988"/>
                  </a:lnTo>
                  <a:lnTo>
                    <a:pt x="182" y="1979"/>
                  </a:lnTo>
                  <a:lnTo>
                    <a:pt x="182" y="1969"/>
                  </a:lnTo>
                  <a:lnTo>
                    <a:pt x="182" y="1954"/>
                  </a:lnTo>
                  <a:lnTo>
                    <a:pt x="183" y="1938"/>
                  </a:lnTo>
                  <a:lnTo>
                    <a:pt x="184" y="1922"/>
                  </a:lnTo>
                  <a:lnTo>
                    <a:pt x="187" y="1907"/>
                  </a:lnTo>
                  <a:lnTo>
                    <a:pt x="190" y="1891"/>
                  </a:lnTo>
                  <a:lnTo>
                    <a:pt x="194" y="1876"/>
                  </a:lnTo>
                  <a:lnTo>
                    <a:pt x="198" y="1863"/>
                  </a:lnTo>
                  <a:lnTo>
                    <a:pt x="203" y="1850"/>
                  </a:lnTo>
                  <a:lnTo>
                    <a:pt x="208" y="1839"/>
                  </a:lnTo>
                  <a:lnTo>
                    <a:pt x="215" y="1827"/>
                  </a:lnTo>
                  <a:lnTo>
                    <a:pt x="222" y="1818"/>
                  </a:lnTo>
                  <a:lnTo>
                    <a:pt x="230" y="1810"/>
                  </a:lnTo>
                  <a:lnTo>
                    <a:pt x="238" y="1803"/>
                  </a:lnTo>
                  <a:lnTo>
                    <a:pt x="247" y="1799"/>
                  </a:lnTo>
                  <a:lnTo>
                    <a:pt x="256" y="1795"/>
                  </a:lnTo>
                  <a:lnTo>
                    <a:pt x="265" y="1795"/>
                  </a:lnTo>
                  <a:lnTo>
                    <a:pt x="283" y="1795"/>
                  </a:lnTo>
                  <a:lnTo>
                    <a:pt x="300" y="1795"/>
                  </a:lnTo>
                  <a:lnTo>
                    <a:pt x="320" y="1795"/>
                  </a:lnTo>
                  <a:lnTo>
                    <a:pt x="344" y="1795"/>
                  </a:lnTo>
                  <a:lnTo>
                    <a:pt x="356" y="1794"/>
                  </a:lnTo>
                  <a:lnTo>
                    <a:pt x="368" y="1790"/>
                  </a:lnTo>
                  <a:lnTo>
                    <a:pt x="379" y="1786"/>
                  </a:lnTo>
                  <a:lnTo>
                    <a:pt x="388" y="1779"/>
                  </a:lnTo>
                  <a:lnTo>
                    <a:pt x="397" y="1771"/>
                  </a:lnTo>
                  <a:lnTo>
                    <a:pt x="405" y="1762"/>
                  </a:lnTo>
                  <a:lnTo>
                    <a:pt x="412" y="1752"/>
                  </a:lnTo>
                  <a:lnTo>
                    <a:pt x="419" y="1743"/>
                  </a:lnTo>
                  <a:lnTo>
                    <a:pt x="432" y="1724"/>
                  </a:lnTo>
                  <a:lnTo>
                    <a:pt x="445" y="1708"/>
                  </a:lnTo>
                  <a:lnTo>
                    <a:pt x="452" y="1702"/>
                  </a:lnTo>
                  <a:lnTo>
                    <a:pt x="460" y="1696"/>
                  </a:lnTo>
                  <a:lnTo>
                    <a:pt x="468" y="1694"/>
                  </a:lnTo>
                  <a:lnTo>
                    <a:pt x="476" y="1692"/>
                  </a:lnTo>
                  <a:lnTo>
                    <a:pt x="483" y="1692"/>
                  </a:lnTo>
                  <a:lnTo>
                    <a:pt x="489" y="1694"/>
                  </a:lnTo>
                  <a:lnTo>
                    <a:pt x="496" y="1696"/>
                  </a:lnTo>
                  <a:lnTo>
                    <a:pt x="501" y="1699"/>
                  </a:lnTo>
                  <a:lnTo>
                    <a:pt x="511" y="1706"/>
                  </a:lnTo>
                  <a:lnTo>
                    <a:pt x="519" y="1715"/>
                  </a:lnTo>
                  <a:lnTo>
                    <a:pt x="525" y="1726"/>
                  </a:lnTo>
                  <a:lnTo>
                    <a:pt x="531" y="1738"/>
                  </a:lnTo>
                  <a:lnTo>
                    <a:pt x="536" y="1751"/>
                  </a:lnTo>
                  <a:lnTo>
                    <a:pt x="540" y="1764"/>
                  </a:lnTo>
                  <a:lnTo>
                    <a:pt x="545" y="1778"/>
                  </a:lnTo>
                  <a:lnTo>
                    <a:pt x="551" y="1791"/>
                  </a:lnTo>
                  <a:lnTo>
                    <a:pt x="556" y="1803"/>
                  </a:lnTo>
                  <a:lnTo>
                    <a:pt x="564" y="1814"/>
                  </a:lnTo>
                  <a:lnTo>
                    <a:pt x="568" y="1819"/>
                  </a:lnTo>
                  <a:lnTo>
                    <a:pt x="572" y="1823"/>
                  </a:lnTo>
                  <a:lnTo>
                    <a:pt x="577" y="1827"/>
                  </a:lnTo>
                  <a:lnTo>
                    <a:pt x="583" y="1831"/>
                  </a:lnTo>
                  <a:lnTo>
                    <a:pt x="588" y="1834"/>
                  </a:lnTo>
                  <a:lnTo>
                    <a:pt x="595" y="1835"/>
                  </a:lnTo>
                  <a:lnTo>
                    <a:pt x="601" y="1836"/>
                  </a:lnTo>
                  <a:lnTo>
                    <a:pt x="609" y="1836"/>
                  </a:lnTo>
                  <a:lnTo>
                    <a:pt x="613" y="1836"/>
                  </a:lnTo>
                  <a:lnTo>
                    <a:pt x="616" y="1835"/>
                  </a:lnTo>
                  <a:lnTo>
                    <a:pt x="617" y="1831"/>
                  </a:lnTo>
                  <a:lnTo>
                    <a:pt x="619" y="1828"/>
                  </a:lnTo>
                  <a:lnTo>
                    <a:pt x="620" y="1818"/>
                  </a:lnTo>
                  <a:lnTo>
                    <a:pt x="617" y="1806"/>
                  </a:lnTo>
                  <a:lnTo>
                    <a:pt x="612" y="1776"/>
                  </a:lnTo>
                  <a:lnTo>
                    <a:pt x="609" y="1747"/>
                  </a:lnTo>
                  <a:lnTo>
                    <a:pt x="612" y="1722"/>
                  </a:lnTo>
                  <a:lnTo>
                    <a:pt x="619" y="1684"/>
                  </a:lnTo>
                  <a:lnTo>
                    <a:pt x="624" y="1666"/>
                  </a:lnTo>
                  <a:lnTo>
                    <a:pt x="629" y="1650"/>
                  </a:lnTo>
                  <a:lnTo>
                    <a:pt x="632" y="1643"/>
                  </a:lnTo>
                  <a:lnTo>
                    <a:pt x="635" y="1638"/>
                  </a:lnTo>
                  <a:lnTo>
                    <a:pt x="636" y="1634"/>
                  </a:lnTo>
                  <a:lnTo>
                    <a:pt x="639" y="1632"/>
                  </a:lnTo>
                  <a:lnTo>
                    <a:pt x="649" y="1630"/>
                  </a:lnTo>
                  <a:lnTo>
                    <a:pt x="659" y="1631"/>
                  </a:lnTo>
                  <a:lnTo>
                    <a:pt x="664" y="1630"/>
                  </a:lnTo>
                  <a:lnTo>
                    <a:pt x="668" y="1628"/>
                  </a:lnTo>
                  <a:lnTo>
                    <a:pt x="672" y="1626"/>
                  </a:lnTo>
                  <a:lnTo>
                    <a:pt x="675" y="1620"/>
                  </a:lnTo>
                  <a:lnTo>
                    <a:pt x="677" y="1604"/>
                  </a:lnTo>
                  <a:lnTo>
                    <a:pt x="680" y="1591"/>
                  </a:lnTo>
                  <a:lnTo>
                    <a:pt x="681" y="1584"/>
                  </a:lnTo>
                  <a:lnTo>
                    <a:pt x="684" y="1579"/>
                  </a:lnTo>
                  <a:lnTo>
                    <a:pt x="688" y="1572"/>
                  </a:lnTo>
                  <a:lnTo>
                    <a:pt x="693" y="1566"/>
                  </a:lnTo>
                  <a:lnTo>
                    <a:pt x="716" y="1542"/>
                  </a:lnTo>
                  <a:lnTo>
                    <a:pt x="744" y="1516"/>
                  </a:lnTo>
                  <a:lnTo>
                    <a:pt x="757" y="1502"/>
                  </a:lnTo>
                  <a:lnTo>
                    <a:pt x="768" y="1488"/>
                  </a:lnTo>
                  <a:lnTo>
                    <a:pt x="772" y="1480"/>
                  </a:lnTo>
                  <a:lnTo>
                    <a:pt x="775" y="1472"/>
                  </a:lnTo>
                  <a:lnTo>
                    <a:pt x="777" y="1466"/>
                  </a:lnTo>
                  <a:lnTo>
                    <a:pt x="777" y="1458"/>
                  </a:lnTo>
                  <a:lnTo>
                    <a:pt x="777" y="1451"/>
                  </a:lnTo>
                  <a:lnTo>
                    <a:pt x="775" y="1447"/>
                  </a:lnTo>
                  <a:lnTo>
                    <a:pt x="772" y="1443"/>
                  </a:lnTo>
                  <a:lnTo>
                    <a:pt x="768" y="1440"/>
                  </a:lnTo>
                  <a:lnTo>
                    <a:pt x="760" y="1435"/>
                  </a:lnTo>
                  <a:lnTo>
                    <a:pt x="753" y="1427"/>
                  </a:lnTo>
                  <a:lnTo>
                    <a:pt x="753" y="1422"/>
                  </a:lnTo>
                  <a:lnTo>
                    <a:pt x="753" y="1403"/>
                  </a:lnTo>
                  <a:lnTo>
                    <a:pt x="753" y="1395"/>
                  </a:lnTo>
                  <a:lnTo>
                    <a:pt x="755" y="1388"/>
                  </a:lnTo>
                  <a:lnTo>
                    <a:pt x="757" y="1382"/>
                  </a:lnTo>
                  <a:lnTo>
                    <a:pt x="760" y="1375"/>
                  </a:lnTo>
                  <a:lnTo>
                    <a:pt x="764" y="1369"/>
                  </a:lnTo>
                  <a:lnTo>
                    <a:pt x="768" y="1363"/>
                  </a:lnTo>
                  <a:lnTo>
                    <a:pt x="773" y="1359"/>
                  </a:lnTo>
                  <a:lnTo>
                    <a:pt x="779" y="1354"/>
                  </a:lnTo>
                  <a:lnTo>
                    <a:pt x="791" y="1347"/>
                  </a:lnTo>
                  <a:lnTo>
                    <a:pt x="804" y="1342"/>
                  </a:lnTo>
                  <a:lnTo>
                    <a:pt x="817" y="1338"/>
                  </a:lnTo>
                  <a:lnTo>
                    <a:pt x="832" y="1337"/>
                  </a:lnTo>
                  <a:lnTo>
                    <a:pt x="835" y="1338"/>
                  </a:lnTo>
                  <a:lnTo>
                    <a:pt x="837" y="1338"/>
                  </a:lnTo>
                  <a:lnTo>
                    <a:pt x="840" y="1339"/>
                  </a:lnTo>
                  <a:lnTo>
                    <a:pt x="843" y="1342"/>
                  </a:lnTo>
                  <a:lnTo>
                    <a:pt x="845" y="1347"/>
                  </a:lnTo>
                  <a:lnTo>
                    <a:pt x="849" y="1354"/>
                  </a:lnTo>
                  <a:lnTo>
                    <a:pt x="855" y="1370"/>
                  </a:lnTo>
                  <a:lnTo>
                    <a:pt x="861" y="1384"/>
                  </a:lnTo>
                  <a:lnTo>
                    <a:pt x="881" y="1396"/>
                  </a:lnTo>
                  <a:lnTo>
                    <a:pt x="925" y="1422"/>
                  </a:lnTo>
                  <a:lnTo>
                    <a:pt x="951" y="1435"/>
                  </a:lnTo>
                  <a:lnTo>
                    <a:pt x="973" y="1446"/>
                  </a:lnTo>
                  <a:lnTo>
                    <a:pt x="984" y="1451"/>
                  </a:lnTo>
                  <a:lnTo>
                    <a:pt x="993" y="1454"/>
                  </a:lnTo>
                  <a:lnTo>
                    <a:pt x="1001" y="1456"/>
                  </a:lnTo>
                  <a:lnTo>
                    <a:pt x="1007" y="1458"/>
                  </a:lnTo>
                  <a:lnTo>
                    <a:pt x="1021" y="1456"/>
                  </a:lnTo>
                  <a:lnTo>
                    <a:pt x="1032" y="1454"/>
                  </a:lnTo>
                  <a:lnTo>
                    <a:pt x="1042" y="1448"/>
                  </a:lnTo>
                  <a:lnTo>
                    <a:pt x="1049" y="1443"/>
                  </a:lnTo>
                  <a:lnTo>
                    <a:pt x="1054" y="1436"/>
                  </a:lnTo>
                  <a:lnTo>
                    <a:pt x="1058" y="1430"/>
                  </a:lnTo>
                  <a:lnTo>
                    <a:pt x="1060" y="1422"/>
                  </a:lnTo>
                  <a:lnTo>
                    <a:pt x="1060" y="1415"/>
                  </a:lnTo>
                  <a:lnTo>
                    <a:pt x="1060" y="1411"/>
                  </a:lnTo>
                  <a:lnTo>
                    <a:pt x="1060" y="1400"/>
                  </a:lnTo>
                  <a:lnTo>
                    <a:pt x="1060" y="1387"/>
                  </a:lnTo>
                  <a:lnTo>
                    <a:pt x="1060" y="1373"/>
                  </a:lnTo>
                  <a:lnTo>
                    <a:pt x="1061" y="1365"/>
                  </a:lnTo>
                  <a:lnTo>
                    <a:pt x="1064" y="1357"/>
                  </a:lnTo>
                  <a:lnTo>
                    <a:pt x="1068" y="1350"/>
                  </a:lnTo>
                  <a:lnTo>
                    <a:pt x="1072" y="1343"/>
                  </a:lnTo>
                  <a:lnTo>
                    <a:pt x="1077" y="1338"/>
                  </a:lnTo>
                  <a:lnTo>
                    <a:pt x="1081" y="1331"/>
                  </a:lnTo>
                  <a:lnTo>
                    <a:pt x="1084" y="1326"/>
                  </a:lnTo>
                  <a:lnTo>
                    <a:pt x="1085" y="1319"/>
                  </a:lnTo>
                  <a:lnTo>
                    <a:pt x="1085" y="1309"/>
                  </a:lnTo>
                  <a:lnTo>
                    <a:pt x="1085" y="1289"/>
                  </a:lnTo>
                  <a:lnTo>
                    <a:pt x="1081" y="1282"/>
                  </a:lnTo>
                  <a:lnTo>
                    <a:pt x="1077" y="1275"/>
                  </a:lnTo>
                  <a:lnTo>
                    <a:pt x="1073" y="1270"/>
                  </a:lnTo>
                  <a:lnTo>
                    <a:pt x="1068" y="1263"/>
                  </a:lnTo>
                  <a:lnTo>
                    <a:pt x="1054" y="1253"/>
                  </a:lnTo>
                  <a:lnTo>
                    <a:pt x="1041" y="1242"/>
                  </a:lnTo>
                  <a:lnTo>
                    <a:pt x="1028" y="1233"/>
                  </a:lnTo>
                  <a:lnTo>
                    <a:pt x="1017" y="1223"/>
                  </a:lnTo>
                  <a:lnTo>
                    <a:pt x="1012" y="1218"/>
                  </a:lnTo>
                  <a:lnTo>
                    <a:pt x="1009" y="1214"/>
                  </a:lnTo>
                  <a:lnTo>
                    <a:pt x="1007" y="1209"/>
                  </a:lnTo>
                  <a:lnTo>
                    <a:pt x="1007" y="1205"/>
                  </a:lnTo>
                  <a:lnTo>
                    <a:pt x="1007" y="1195"/>
                  </a:lnTo>
                  <a:lnTo>
                    <a:pt x="1009" y="1186"/>
                  </a:lnTo>
                  <a:lnTo>
                    <a:pt x="1012" y="1178"/>
                  </a:lnTo>
                  <a:lnTo>
                    <a:pt x="1017" y="1171"/>
                  </a:lnTo>
                  <a:lnTo>
                    <a:pt x="1028" y="1159"/>
                  </a:lnTo>
                  <a:lnTo>
                    <a:pt x="1040" y="1149"/>
                  </a:lnTo>
                  <a:lnTo>
                    <a:pt x="1052" y="1137"/>
                  </a:lnTo>
                  <a:lnTo>
                    <a:pt x="1062" y="1126"/>
                  </a:lnTo>
                  <a:lnTo>
                    <a:pt x="1066" y="1119"/>
                  </a:lnTo>
                  <a:lnTo>
                    <a:pt x="1069" y="1113"/>
                  </a:lnTo>
                  <a:lnTo>
                    <a:pt x="1072" y="1105"/>
                  </a:lnTo>
                  <a:lnTo>
                    <a:pt x="1072" y="1097"/>
                  </a:lnTo>
                  <a:lnTo>
                    <a:pt x="1072" y="1086"/>
                  </a:lnTo>
                  <a:lnTo>
                    <a:pt x="1069" y="1075"/>
                  </a:lnTo>
                  <a:lnTo>
                    <a:pt x="1066" y="1067"/>
                  </a:lnTo>
                  <a:lnTo>
                    <a:pt x="1062" y="1058"/>
                  </a:lnTo>
                  <a:lnTo>
                    <a:pt x="1054" y="1043"/>
                  </a:lnTo>
                  <a:lnTo>
                    <a:pt x="1048" y="1030"/>
                  </a:lnTo>
                  <a:lnTo>
                    <a:pt x="940" y="1030"/>
                  </a:lnTo>
                  <a:lnTo>
                    <a:pt x="933" y="1021"/>
                  </a:lnTo>
                  <a:lnTo>
                    <a:pt x="929" y="1009"/>
                  </a:lnTo>
                  <a:lnTo>
                    <a:pt x="924" y="994"/>
                  </a:lnTo>
                  <a:lnTo>
                    <a:pt x="921" y="978"/>
                  </a:lnTo>
                  <a:lnTo>
                    <a:pt x="919" y="959"/>
                  </a:lnTo>
                  <a:lnTo>
                    <a:pt x="917" y="941"/>
                  </a:lnTo>
                  <a:lnTo>
                    <a:pt x="916" y="922"/>
                  </a:lnTo>
                  <a:lnTo>
                    <a:pt x="916" y="903"/>
                  </a:lnTo>
                  <a:lnTo>
                    <a:pt x="917" y="883"/>
                  </a:lnTo>
                  <a:lnTo>
                    <a:pt x="920" y="867"/>
                  </a:lnTo>
                  <a:lnTo>
                    <a:pt x="924" y="855"/>
                  </a:lnTo>
                  <a:lnTo>
                    <a:pt x="929" y="845"/>
                  </a:lnTo>
                  <a:lnTo>
                    <a:pt x="933" y="834"/>
                  </a:lnTo>
                  <a:lnTo>
                    <a:pt x="939" y="823"/>
                  </a:lnTo>
                  <a:lnTo>
                    <a:pt x="943" y="811"/>
                  </a:lnTo>
                  <a:lnTo>
                    <a:pt x="947" y="796"/>
                  </a:lnTo>
                  <a:lnTo>
                    <a:pt x="941" y="794"/>
                  </a:lnTo>
                  <a:lnTo>
                    <a:pt x="939" y="794"/>
                  </a:lnTo>
                  <a:lnTo>
                    <a:pt x="935" y="793"/>
                  </a:lnTo>
                  <a:lnTo>
                    <a:pt x="932" y="790"/>
                  </a:lnTo>
                  <a:lnTo>
                    <a:pt x="927" y="782"/>
                  </a:lnTo>
                  <a:lnTo>
                    <a:pt x="923" y="772"/>
                  </a:lnTo>
                  <a:lnTo>
                    <a:pt x="935" y="764"/>
                  </a:lnTo>
                  <a:lnTo>
                    <a:pt x="944" y="757"/>
                  </a:lnTo>
                  <a:lnTo>
                    <a:pt x="951" y="749"/>
                  </a:lnTo>
                  <a:lnTo>
                    <a:pt x="959" y="740"/>
                  </a:lnTo>
                  <a:lnTo>
                    <a:pt x="965" y="732"/>
                  </a:lnTo>
                  <a:lnTo>
                    <a:pt x="973" y="722"/>
                  </a:lnTo>
                  <a:lnTo>
                    <a:pt x="983" y="714"/>
                  </a:lnTo>
                  <a:lnTo>
                    <a:pt x="995" y="705"/>
                  </a:lnTo>
                  <a:lnTo>
                    <a:pt x="1000" y="697"/>
                  </a:lnTo>
                  <a:lnTo>
                    <a:pt x="1008" y="688"/>
                  </a:lnTo>
                  <a:lnTo>
                    <a:pt x="1012" y="684"/>
                  </a:lnTo>
                  <a:lnTo>
                    <a:pt x="1016" y="678"/>
                  </a:lnTo>
                  <a:lnTo>
                    <a:pt x="1017" y="670"/>
                  </a:lnTo>
                  <a:lnTo>
                    <a:pt x="1018" y="662"/>
                  </a:lnTo>
                  <a:lnTo>
                    <a:pt x="1018" y="656"/>
                  </a:lnTo>
                  <a:lnTo>
                    <a:pt x="1020" y="648"/>
                  </a:lnTo>
                  <a:lnTo>
                    <a:pt x="1022" y="641"/>
                  </a:lnTo>
                  <a:lnTo>
                    <a:pt x="1025" y="634"/>
                  </a:lnTo>
                  <a:lnTo>
                    <a:pt x="1032" y="622"/>
                  </a:lnTo>
                  <a:lnTo>
                    <a:pt x="1040" y="610"/>
                  </a:lnTo>
                  <a:lnTo>
                    <a:pt x="1046" y="598"/>
                  </a:lnTo>
                  <a:lnTo>
                    <a:pt x="1054" y="585"/>
                  </a:lnTo>
                  <a:lnTo>
                    <a:pt x="1057" y="578"/>
                  </a:lnTo>
                  <a:lnTo>
                    <a:pt x="1058" y="572"/>
                  </a:lnTo>
                  <a:lnTo>
                    <a:pt x="1060" y="562"/>
                  </a:lnTo>
                  <a:lnTo>
                    <a:pt x="1060" y="554"/>
                  </a:lnTo>
                  <a:lnTo>
                    <a:pt x="1060" y="548"/>
                  </a:lnTo>
                  <a:lnTo>
                    <a:pt x="1057" y="542"/>
                  </a:lnTo>
                  <a:lnTo>
                    <a:pt x="1053" y="537"/>
                  </a:lnTo>
                  <a:lnTo>
                    <a:pt x="1048" y="532"/>
                  </a:lnTo>
                  <a:lnTo>
                    <a:pt x="1044" y="526"/>
                  </a:lnTo>
                  <a:lnTo>
                    <a:pt x="1040" y="518"/>
                  </a:lnTo>
                  <a:lnTo>
                    <a:pt x="1037" y="510"/>
                  </a:lnTo>
                  <a:lnTo>
                    <a:pt x="1036" y="500"/>
                  </a:lnTo>
                  <a:lnTo>
                    <a:pt x="1037" y="493"/>
                  </a:lnTo>
                  <a:lnTo>
                    <a:pt x="1040" y="486"/>
                  </a:lnTo>
                  <a:lnTo>
                    <a:pt x="1044" y="480"/>
                  </a:lnTo>
                  <a:lnTo>
                    <a:pt x="1048" y="472"/>
                  </a:lnTo>
                  <a:lnTo>
                    <a:pt x="1053" y="465"/>
                  </a:lnTo>
                  <a:lnTo>
                    <a:pt x="1057" y="457"/>
                  </a:lnTo>
                  <a:lnTo>
                    <a:pt x="1060" y="449"/>
                  </a:lnTo>
                  <a:lnTo>
                    <a:pt x="1060" y="440"/>
                  </a:lnTo>
                  <a:lnTo>
                    <a:pt x="1060" y="429"/>
                  </a:lnTo>
                  <a:lnTo>
                    <a:pt x="1057" y="420"/>
                  </a:lnTo>
                  <a:lnTo>
                    <a:pt x="1053" y="412"/>
                  </a:lnTo>
                  <a:lnTo>
                    <a:pt x="1048" y="404"/>
                  </a:lnTo>
                  <a:lnTo>
                    <a:pt x="1036" y="390"/>
                  </a:lnTo>
                  <a:lnTo>
                    <a:pt x="1021" y="378"/>
                  </a:lnTo>
                  <a:lnTo>
                    <a:pt x="1007" y="366"/>
                  </a:lnTo>
                  <a:lnTo>
                    <a:pt x="995" y="353"/>
                  </a:lnTo>
                  <a:lnTo>
                    <a:pt x="989" y="345"/>
                  </a:lnTo>
                  <a:lnTo>
                    <a:pt x="985" y="336"/>
                  </a:lnTo>
                  <a:lnTo>
                    <a:pt x="983" y="325"/>
                  </a:lnTo>
                  <a:lnTo>
                    <a:pt x="983" y="313"/>
                  </a:lnTo>
                  <a:lnTo>
                    <a:pt x="983" y="306"/>
                  </a:lnTo>
                  <a:lnTo>
                    <a:pt x="984" y="298"/>
                  </a:lnTo>
                  <a:lnTo>
                    <a:pt x="985" y="293"/>
                  </a:lnTo>
                  <a:lnTo>
                    <a:pt x="988" y="286"/>
                  </a:lnTo>
                  <a:lnTo>
                    <a:pt x="993" y="277"/>
                  </a:lnTo>
                  <a:lnTo>
                    <a:pt x="1000" y="268"/>
                  </a:lnTo>
                  <a:lnTo>
                    <a:pt x="1007" y="260"/>
                  </a:lnTo>
                  <a:lnTo>
                    <a:pt x="1013" y="252"/>
                  </a:lnTo>
                  <a:lnTo>
                    <a:pt x="1017" y="244"/>
                  </a:lnTo>
                  <a:lnTo>
                    <a:pt x="1018" y="234"/>
                  </a:lnTo>
                  <a:lnTo>
                    <a:pt x="1018" y="229"/>
                  </a:lnTo>
                  <a:lnTo>
                    <a:pt x="1017" y="225"/>
                  </a:lnTo>
                  <a:lnTo>
                    <a:pt x="1015" y="220"/>
                  </a:lnTo>
                  <a:lnTo>
                    <a:pt x="1013" y="216"/>
                  </a:lnTo>
                  <a:lnTo>
                    <a:pt x="1007" y="208"/>
                  </a:lnTo>
                  <a:lnTo>
                    <a:pt x="1000" y="199"/>
                  </a:lnTo>
                  <a:lnTo>
                    <a:pt x="993" y="189"/>
                  </a:lnTo>
                  <a:lnTo>
                    <a:pt x="988" y="177"/>
                  </a:lnTo>
                  <a:lnTo>
                    <a:pt x="985" y="171"/>
                  </a:lnTo>
                  <a:lnTo>
                    <a:pt x="984" y="163"/>
                  </a:lnTo>
                  <a:lnTo>
                    <a:pt x="983" y="155"/>
                  </a:lnTo>
                  <a:lnTo>
                    <a:pt x="983" y="145"/>
                  </a:lnTo>
                  <a:lnTo>
                    <a:pt x="983" y="137"/>
                  </a:lnTo>
                  <a:lnTo>
                    <a:pt x="984" y="129"/>
                  </a:lnTo>
                  <a:lnTo>
                    <a:pt x="985" y="123"/>
                  </a:lnTo>
                  <a:lnTo>
                    <a:pt x="988" y="116"/>
                  </a:lnTo>
                  <a:lnTo>
                    <a:pt x="992" y="111"/>
                  </a:lnTo>
                  <a:lnTo>
                    <a:pt x="996" y="105"/>
                  </a:lnTo>
                  <a:lnTo>
                    <a:pt x="1000" y="100"/>
                  </a:lnTo>
                  <a:lnTo>
                    <a:pt x="1005" y="96"/>
                  </a:lnTo>
                  <a:lnTo>
                    <a:pt x="1016" y="88"/>
                  </a:lnTo>
                  <a:lnTo>
                    <a:pt x="1028" y="81"/>
                  </a:lnTo>
                  <a:lnTo>
                    <a:pt x="1041" y="76"/>
                  </a:lnTo>
                  <a:lnTo>
                    <a:pt x="1054" y="71"/>
                  </a:lnTo>
                  <a:lnTo>
                    <a:pt x="1069" y="65"/>
                  </a:lnTo>
                  <a:lnTo>
                    <a:pt x="1082" y="60"/>
                  </a:lnTo>
                  <a:lnTo>
                    <a:pt x="1094" y="53"/>
                  </a:lnTo>
                  <a:lnTo>
                    <a:pt x="1106" y="45"/>
                  </a:lnTo>
                  <a:lnTo>
                    <a:pt x="1117" y="37"/>
                  </a:lnTo>
                  <a:lnTo>
                    <a:pt x="1125" y="27"/>
                  </a:lnTo>
                  <a:lnTo>
                    <a:pt x="1128" y="21"/>
                  </a:lnTo>
                  <a:lnTo>
                    <a:pt x="1130" y="15"/>
                  </a:lnTo>
                  <a:lnTo>
                    <a:pt x="1132" y="8"/>
                  </a:lnTo>
                  <a:lnTo>
                    <a:pt x="1133" y="0"/>
                  </a:lnTo>
                  <a:lnTo>
                    <a:pt x="1174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3785394" y="4652170"/>
              <a:ext cx="381000" cy="496887"/>
            </a:xfrm>
            <a:custGeom>
              <a:avLst/>
              <a:gdLst>
                <a:gd name="T0" fmla="*/ 121 w 782"/>
                <a:gd name="T1" fmla="*/ 1004 h 1023"/>
                <a:gd name="T2" fmla="*/ 225 w 782"/>
                <a:gd name="T3" fmla="*/ 1011 h 1023"/>
                <a:gd name="T4" fmla="*/ 263 w 782"/>
                <a:gd name="T5" fmla="*/ 944 h 1023"/>
                <a:gd name="T6" fmla="*/ 294 w 782"/>
                <a:gd name="T7" fmla="*/ 871 h 1023"/>
                <a:gd name="T8" fmla="*/ 354 w 782"/>
                <a:gd name="T9" fmla="*/ 866 h 1023"/>
                <a:gd name="T10" fmla="*/ 438 w 782"/>
                <a:gd name="T11" fmla="*/ 910 h 1023"/>
                <a:gd name="T12" fmla="*/ 485 w 782"/>
                <a:gd name="T13" fmla="*/ 910 h 1023"/>
                <a:gd name="T14" fmla="*/ 491 w 782"/>
                <a:gd name="T15" fmla="*/ 880 h 1023"/>
                <a:gd name="T16" fmla="*/ 437 w 782"/>
                <a:gd name="T17" fmla="*/ 831 h 1023"/>
                <a:gd name="T18" fmla="*/ 402 w 782"/>
                <a:gd name="T19" fmla="*/ 771 h 1023"/>
                <a:gd name="T20" fmla="*/ 457 w 782"/>
                <a:gd name="T21" fmla="*/ 758 h 1023"/>
                <a:gd name="T22" fmla="*/ 409 w 782"/>
                <a:gd name="T23" fmla="*/ 726 h 1023"/>
                <a:gd name="T24" fmla="*/ 407 w 782"/>
                <a:gd name="T25" fmla="*/ 687 h 1023"/>
                <a:gd name="T26" fmla="*/ 455 w 782"/>
                <a:gd name="T27" fmla="*/ 646 h 1023"/>
                <a:gd name="T28" fmla="*/ 538 w 782"/>
                <a:gd name="T29" fmla="*/ 674 h 1023"/>
                <a:gd name="T30" fmla="*/ 693 w 782"/>
                <a:gd name="T31" fmla="*/ 716 h 1023"/>
                <a:gd name="T32" fmla="*/ 766 w 782"/>
                <a:gd name="T33" fmla="*/ 630 h 1023"/>
                <a:gd name="T34" fmla="*/ 754 w 782"/>
                <a:gd name="T35" fmla="*/ 573 h 1023"/>
                <a:gd name="T36" fmla="*/ 701 w 782"/>
                <a:gd name="T37" fmla="*/ 561 h 1023"/>
                <a:gd name="T38" fmla="*/ 679 w 782"/>
                <a:gd name="T39" fmla="*/ 533 h 1023"/>
                <a:gd name="T40" fmla="*/ 658 w 782"/>
                <a:gd name="T41" fmla="*/ 481 h 1023"/>
                <a:gd name="T42" fmla="*/ 753 w 782"/>
                <a:gd name="T43" fmla="*/ 373 h 1023"/>
                <a:gd name="T44" fmla="*/ 782 w 782"/>
                <a:gd name="T45" fmla="*/ 299 h 1023"/>
                <a:gd name="T46" fmla="*/ 769 w 782"/>
                <a:gd name="T47" fmla="*/ 177 h 1023"/>
                <a:gd name="T48" fmla="*/ 731 w 782"/>
                <a:gd name="T49" fmla="*/ 129 h 1023"/>
                <a:gd name="T50" fmla="*/ 658 w 782"/>
                <a:gd name="T51" fmla="*/ 106 h 1023"/>
                <a:gd name="T52" fmla="*/ 590 w 782"/>
                <a:gd name="T53" fmla="*/ 95 h 1023"/>
                <a:gd name="T54" fmla="*/ 513 w 782"/>
                <a:gd name="T55" fmla="*/ 26 h 1023"/>
                <a:gd name="T56" fmla="*/ 450 w 782"/>
                <a:gd name="T57" fmla="*/ 1 h 1023"/>
                <a:gd name="T58" fmla="*/ 425 w 782"/>
                <a:gd name="T59" fmla="*/ 25 h 1023"/>
                <a:gd name="T60" fmla="*/ 398 w 782"/>
                <a:gd name="T61" fmla="*/ 107 h 1023"/>
                <a:gd name="T62" fmla="*/ 406 w 782"/>
                <a:gd name="T63" fmla="*/ 179 h 1023"/>
                <a:gd name="T64" fmla="*/ 370 w 782"/>
                <a:gd name="T65" fmla="*/ 211 h 1023"/>
                <a:gd name="T66" fmla="*/ 274 w 782"/>
                <a:gd name="T67" fmla="*/ 239 h 1023"/>
                <a:gd name="T68" fmla="*/ 241 w 782"/>
                <a:gd name="T69" fmla="*/ 258 h 1023"/>
                <a:gd name="T70" fmla="*/ 209 w 782"/>
                <a:gd name="T71" fmla="*/ 223 h 1023"/>
                <a:gd name="T72" fmla="*/ 158 w 782"/>
                <a:gd name="T73" fmla="*/ 214 h 1023"/>
                <a:gd name="T74" fmla="*/ 177 w 782"/>
                <a:gd name="T75" fmla="*/ 174 h 1023"/>
                <a:gd name="T76" fmla="*/ 182 w 782"/>
                <a:gd name="T77" fmla="*/ 137 h 1023"/>
                <a:gd name="T78" fmla="*/ 136 w 782"/>
                <a:gd name="T79" fmla="*/ 121 h 1023"/>
                <a:gd name="T80" fmla="*/ 72 w 782"/>
                <a:gd name="T81" fmla="*/ 134 h 1023"/>
                <a:gd name="T82" fmla="*/ 50 w 782"/>
                <a:gd name="T83" fmla="*/ 171 h 1023"/>
                <a:gd name="T84" fmla="*/ 50 w 782"/>
                <a:gd name="T85" fmla="*/ 247 h 1023"/>
                <a:gd name="T86" fmla="*/ 74 w 782"/>
                <a:gd name="T87" fmla="*/ 315 h 1023"/>
                <a:gd name="T88" fmla="*/ 130 w 782"/>
                <a:gd name="T89" fmla="*/ 342 h 1023"/>
                <a:gd name="T90" fmla="*/ 197 w 782"/>
                <a:gd name="T91" fmla="*/ 359 h 1023"/>
                <a:gd name="T92" fmla="*/ 285 w 782"/>
                <a:gd name="T93" fmla="*/ 362 h 1023"/>
                <a:gd name="T94" fmla="*/ 373 w 782"/>
                <a:gd name="T95" fmla="*/ 343 h 1023"/>
                <a:gd name="T96" fmla="*/ 309 w 782"/>
                <a:gd name="T97" fmla="*/ 487 h 1023"/>
                <a:gd name="T98" fmla="*/ 274 w 782"/>
                <a:gd name="T99" fmla="*/ 509 h 1023"/>
                <a:gd name="T100" fmla="*/ 234 w 782"/>
                <a:gd name="T101" fmla="*/ 494 h 1023"/>
                <a:gd name="T102" fmla="*/ 173 w 782"/>
                <a:gd name="T103" fmla="*/ 525 h 1023"/>
                <a:gd name="T104" fmla="*/ 112 w 782"/>
                <a:gd name="T105" fmla="*/ 586 h 1023"/>
                <a:gd name="T106" fmla="*/ 93 w 782"/>
                <a:gd name="T107" fmla="*/ 668 h 1023"/>
                <a:gd name="T108" fmla="*/ 24 w 782"/>
                <a:gd name="T109" fmla="*/ 763 h 1023"/>
                <a:gd name="T110" fmla="*/ 0 w 782"/>
                <a:gd name="T111" fmla="*/ 824 h 1023"/>
                <a:gd name="T112" fmla="*/ 22 w 782"/>
                <a:gd name="T113" fmla="*/ 859 h 1023"/>
                <a:gd name="T114" fmla="*/ 77 w 782"/>
                <a:gd name="T115" fmla="*/ 860 h 1023"/>
                <a:gd name="T116" fmla="*/ 144 w 782"/>
                <a:gd name="T117" fmla="*/ 887 h 1023"/>
                <a:gd name="T118" fmla="*/ 167 w 782"/>
                <a:gd name="T119" fmla="*/ 927 h 1023"/>
                <a:gd name="T120" fmla="*/ 108 w 782"/>
                <a:gd name="T121" fmla="*/ 1023 h 10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82"/>
                <a:gd name="T184" fmla="*/ 0 h 1023"/>
                <a:gd name="T185" fmla="*/ 782 w 782"/>
                <a:gd name="T186" fmla="*/ 1023 h 10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82" h="1023">
                  <a:moveTo>
                    <a:pt x="108" y="1023"/>
                  </a:moveTo>
                  <a:lnTo>
                    <a:pt x="108" y="1019"/>
                  </a:lnTo>
                  <a:lnTo>
                    <a:pt x="109" y="1015"/>
                  </a:lnTo>
                  <a:lnTo>
                    <a:pt x="110" y="1012"/>
                  </a:lnTo>
                  <a:lnTo>
                    <a:pt x="113" y="1010"/>
                  </a:lnTo>
                  <a:lnTo>
                    <a:pt x="121" y="1004"/>
                  </a:lnTo>
                  <a:lnTo>
                    <a:pt x="129" y="1002"/>
                  </a:lnTo>
                  <a:lnTo>
                    <a:pt x="140" y="1000"/>
                  </a:lnTo>
                  <a:lnTo>
                    <a:pt x="151" y="1000"/>
                  </a:lnTo>
                  <a:lnTo>
                    <a:pt x="163" y="1000"/>
                  </a:lnTo>
                  <a:lnTo>
                    <a:pt x="177" y="1002"/>
                  </a:lnTo>
                  <a:lnTo>
                    <a:pt x="225" y="1011"/>
                  </a:lnTo>
                  <a:lnTo>
                    <a:pt x="246" y="1018"/>
                  </a:lnTo>
                  <a:lnTo>
                    <a:pt x="250" y="1007"/>
                  </a:lnTo>
                  <a:lnTo>
                    <a:pt x="254" y="995"/>
                  </a:lnTo>
                  <a:lnTo>
                    <a:pt x="257" y="983"/>
                  </a:lnTo>
                  <a:lnTo>
                    <a:pt x="259" y="970"/>
                  </a:lnTo>
                  <a:lnTo>
                    <a:pt x="263" y="944"/>
                  </a:lnTo>
                  <a:lnTo>
                    <a:pt x="269" y="919"/>
                  </a:lnTo>
                  <a:lnTo>
                    <a:pt x="273" y="907"/>
                  </a:lnTo>
                  <a:lnTo>
                    <a:pt x="277" y="896"/>
                  </a:lnTo>
                  <a:lnTo>
                    <a:pt x="282" y="886"/>
                  </a:lnTo>
                  <a:lnTo>
                    <a:pt x="287" y="878"/>
                  </a:lnTo>
                  <a:lnTo>
                    <a:pt x="294" y="871"/>
                  </a:lnTo>
                  <a:lnTo>
                    <a:pt x="303" y="866"/>
                  </a:lnTo>
                  <a:lnTo>
                    <a:pt x="313" y="862"/>
                  </a:lnTo>
                  <a:lnTo>
                    <a:pt x="325" y="860"/>
                  </a:lnTo>
                  <a:lnTo>
                    <a:pt x="335" y="862"/>
                  </a:lnTo>
                  <a:lnTo>
                    <a:pt x="345" y="863"/>
                  </a:lnTo>
                  <a:lnTo>
                    <a:pt x="354" y="866"/>
                  </a:lnTo>
                  <a:lnTo>
                    <a:pt x="363" y="870"/>
                  </a:lnTo>
                  <a:lnTo>
                    <a:pt x="381" y="878"/>
                  </a:lnTo>
                  <a:lnTo>
                    <a:pt x="397" y="888"/>
                  </a:lnTo>
                  <a:lnTo>
                    <a:pt x="413" y="898"/>
                  </a:lnTo>
                  <a:lnTo>
                    <a:pt x="429" y="907"/>
                  </a:lnTo>
                  <a:lnTo>
                    <a:pt x="438" y="910"/>
                  </a:lnTo>
                  <a:lnTo>
                    <a:pt x="447" y="912"/>
                  </a:lnTo>
                  <a:lnTo>
                    <a:pt x="458" y="914"/>
                  </a:lnTo>
                  <a:lnTo>
                    <a:pt x="469" y="915"/>
                  </a:lnTo>
                  <a:lnTo>
                    <a:pt x="475" y="915"/>
                  </a:lnTo>
                  <a:lnTo>
                    <a:pt x="481" y="912"/>
                  </a:lnTo>
                  <a:lnTo>
                    <a:pt x="485" y="910"/>
                  </a:lnTo>
                  <a:lnTo>
                    <a:pt x="487" y="907"/>
                  </a:lnTo>
                  <a:lnTo>
                    <a:pt x="490" y="902"/>
                  </a:lnTo>
                  <a:lnTo>
                    <a:pt x="491" y="898"/>
                  </a:lnTo>
                  <a:lnTo>
                    <a:pt x="493" y="891"/>
                  </a:lnTo>
                  <a:lnTo>
                    <a:pt x="493" y="884"/>
                  </a:lnTo>
                  <a:lnTo>
                    <a:pt x="491" y="880"/>
                  </a:lnTo>
                  <a:lnTo>
                    <a:pt x="490" y="875"/>
                  </a:lnTo>
                  <a:lnTo>
                    <a:pt x="486" y="870"/>
                  </a:lnTo>
                  <a:lnTo>
                    <a:pt x="481" y="864"/>
                  </a:lnTo>
                  <a:lnTo>
                    <a:pt x="467" y="854"/>
                  </a:lnTo>
                  <a:lnTo>
                    <a:pt x="453" y="843"/>
                  </a:lnTo>
                  <a:lnTo>
                    <a:pt x="437" y="831"/>
                  </a:lnTo>
                  <a:lnTo>
                    <a:pt x="422" y="820"/>
                  </a:lnTo>
                  <a:lnTo>
                    <a:pt x="415" y="815"/>
                  </a:lnTo>
                  <a:lnTo>
                    <a:pt x="410" y="810"/>
                  </a:lnTo>
                  <a:lnTo>
                    <a:pt x="406" y="806"/>
                  </a:lnTo>
                  <a:lnTo>
                    <a:pt x="402" y="800"/>
                  </a:lnTo>
                  <a:lnTo>
                    <a:pt x="402" y="771"/>
                  </a:lnTo>
                  <a:lnTo>
                    <a:pt x="422" y="770"/>
                  </a:lnTo>
                  <a:lnTo>
                    <a:pt x="437" y="768"/>
                  </a:lnTo>
                  <a:lnTo>
                    <a:pt x="442" y="767"/>
                  </a:lnTo>
                  <a:lnTo>
                    <a:pt x="447" y="766"/>
                  </a:lnTo>
                  <a:lnTo>
                    <a:pt x="453" y="762"/>
                  </a:lnTo>
                  <a:lnTo>
                    <a:pt x="457" y="758"/>
                  </a:lnTo>
                  <a:lnTo>
                    <a:pt x="451" y="752"/>
                  </a:lnTo>
                  <a:lnTo>
                    <a:pt x="443" y="747"/>
                  </a:lnTo>
                  <a:lnTo>
                    <a:pt x="434" y="742"/>
                  </a:lnTo>
                  <a:lnTo>
                    <a:pt x="425" y="736"/>
                  </a:lnTo>
                  <a:lnTo>
                    <a:pt x="417" y="731"/>
                  </a:lnTo>
                  <a:lnTo>
                    <a:pt x="409" y="726"/>
                  </a:lnTo>
                  <a:lnTo>
                    <a:pt x="406" y="722"/>
                  </a:lnTo>
                  <a:lnTo>
                    <a:pt x="405" y="719"/>
                  </a:lnTo>
                  <a:lnTo>
                    <a:pt x="403" y="715"/>
                  </a:lnTo>
                  <a:lnTo>
                    <a:pt x="402" y="710"/>
                  </a:lnTo>
                  <a:lnTo>
                    <a:pt x="403" y="699"/>
                  </a:lnTo>
                  <a:lnTo>
                    <a:pt x="407" y="687"/>
                  </a:lnTo>
                  <a:lnTo>
                    <a:pt x="414" y="676"/>
                  </a:lnTo>
                  <a:lnTo>
                    <a:pt x="422" y="666"/>
                  </a:lnTo>
                  <a:lnTo>
                    <a:pt x="431" y="657"/>
                  </a:lnTo>
                  <a:lnTo>
                    <a:pt x="443" y="650"/>
                  </a:lnTo>
                  <a:lnTo>
                    <a:pt x="449" y="647"/>
                  </a:lnTo>
                  <a:lnTo>
                    <a:pt x="455" y="646"/>
                  </a:lnTo>
                  <a:lnTo>
                    <a:pt x="462" y="645"/>
                  </a:lnTo>
                  <a:lnTo>
                    <a:pt x="469" y="645"/>
                  </a:lnTo>
                  <a:lnTo>
                    <a:pt x="479" y="646"/>
                  </a:lnTo>
                  <a:lnTo>
                    <a:pt x="495" y="653"/>
                  </a:lnTo>
                  <a:lnTo>
                    <a:pt x="515" y="662"/>
                  </a:lnTo>
                  <a:lnTo>
                    <a:pt x="538" y="674"/>
                  </a:lnTo>
                  <a:lnTo>
                    <a:pt x="561" y="686"/>
                  </a:lnTo>
                  <a:lnTo>
                    <a:pt x="581" y="698"/>
                  </a:lnTo>
                  <a:lnTo>
                    <a:pt x="597" y="708"/>
                  </a:lnTo>
                  <a:lnTo>
                    <a:pt x="607" y="716"/>
                  </a:lnTo>
                  <a:lnTo>
                    <a:pt x="657" y="716"/>
                  </a:lnTo>
                  <a:lnTo>
                    <a:pt x="693" y="716"/>
                  </a:lnTo>
                  <a:lnTo>
                    <a:pt x="722" y="716"/>
                  </a:lnTo>
                  <a:lnTo>
                    <a:pt x="751" y="716"/>
                  </a:lnTo>
                  <a:lnTo>
                    <a:pt x="746" y="674"/>
                  </a:lnTo>
                  <a:lnTo>
                    <a:pt x="754" y="654"/>
                  </a:lnTo>
                  <a:lnTo>
                    <a:pt x="762" y="638"/>
                  </a:lnTo>
                  <a:lnTo>
                    <a:pt x="766" y="630"/>
                  </a:lnTo>
                  <a:lnTo>
                    <a:pt x="767" y="622"/>
                  </a:lnTo>
                  <a:lnTo>
                    <a:pt x="770" y="613"/>
                  </a:lnTo>
                  <a:lnTo>
                    <a:pt x="770" y="602"/>
                  </a:lnTo>
                  <a:lnTo>
                    <a:pt x="770" y="585"/>
                  </a:lnTo>
                  <a:lnTo>
                    <a:pt x="770" y="571"/>
                  </a:lnTo>
                  <a:lnTo>
                    <a:pt x="754" y="573"/>
                  </a:lnTo>
                  <a:lnTo>
                    <a:pt x="739" y="573"/>
                  </a:lnTo>
                  <a:lnTo>
                    <a:pt x="726" y="571"/>
                  </a:lnTo>
                  <a:lnTo>
                    <a:pt x="715" y="569"/>
                  </a:lnTo>
                  <a:lnTo>
                    <a:pt x="710" y="567"/>
                  </a:lnTo>
                  <a:lnTo>
                    <a:pt x="705" y="565"/>
                  </a:lnTo>
                  <a:lnTo>
                    <a:pt x="701" y="561"/>
                  </a:lnTo>
                  <a:lnTo>
                    <a:pt x="698" y="557"/>
                  </a:lnTo>
                  <a:lnTo>
                    <a:pt x="695" y="551"/>
                  </a:lnTo>
                  <a:lnTo>
                    <a:pt x="693" y="546"/>
                  </a:lnTo>
                  <a:lnTo>
                    <a:pt x="691" y="538"/>
                  </a:lnTo>
                  <a:lnTo>
                    <a:pt x="691" y="530"/>
                  </a:lnTo>
                  <a:lnTo>
                    <a:pt x="679" y="533"/>
                  </a:lnTo>
                  <a:lnTo>
                    <a:pt x="667" y="534"/>
                  </a:lnTo>
                  <a:lnTo>
                    <a:pt x="654" y="533"/>
                  </a:lnTo>
                  <a:lnTo>
                    <a:pt x="638" y="530"/>
                  </a:lnTo>
                  <a:lnTo>
                    <a:pt x="642" y="513"/>
                  </a:lnTo>
                  <a:lnTo>
                    <a:pt x="649" y="497"/>
                  </a:lnTo>
                  <a:lnTo>
                    <a:pt x="658" y="481"/>
                  </a:lnTo>
                  <a:lnTo>
                    <a:pt x="667" y="466"/>
                  </a:lnTo>
                  <a:lnTo>
                    <a:pt x="691" y="439"/>
                  </a:lnTo>
                  <a:lnTo>
                    <a:pt x="717" y="414"/>
                  </a:lnTo>
                  <a:lnTo>
                    <a:pt x="729" y="401"/>
                  </a:lnTo>
                  <a:lnTo>
                    <a:pt x="741" y="387"/>
                  </a:lnTo>
                  <a:lnTo>
                    <a:pt x="753" y="373"/>
                  </a:lnTo>
                  <a:lnTo>
                    <a:pt x="762" y="358"/>
                  </a:lnTo>
                  <a:lnTo>
                    <a:pt x="770" y="343"/>
                  </a:lnTo>
                  <a:lnTo>
                    <a:pt x="777" y="326"/>
                  </a:lnTo>
                  <a:lnTo>
                    <a:pt x="779" y="318"/>
                  </a:lnTo>
                  <a:lnTo>
                    <a:pt x="781" y="309"/>
                  </a:lnTo>
                  <a:lnTo>
                    <a:pt x="782" y="299"/>
                  </a:lnTo>
                  <a:lnTo>
                    <a:pt x="782" y="289"/>
                  </a:lnTo>
                  <a:lnTo>
                    <a:pt x="781" y="259"/>
                  </a:lnTo>
                  <a:lnTo>
                    <a:pt x="778" y="226"/>
                  </a:lnTo>
                  <a:lnTo>
                    <a:pt x="775" y="209"/>
                  </a:lnTo>
                  <a:lnTo>
                    <a:pt x="771" y="193"/>
                  </a:lnTo>
                  <a:lnTo>
                    <a:pt x="769" y="177"/>
                  </a:lnTo>
                  <a:lnTo>
                    <a:pt x="763" y="162"/>
                  </a:lnTo>
                  <a:lnTo>
                    <a:pt x="755" y="157"/>
                  </a:lnTo>
                  <a:lnTo>
                    <a:pt x="749" y="150"/>
                  </a:lnTo>
                  <a:lnTo>
                    <a:pt x="742" y="143"/>
                  </a:lnTo>
                  <a:lnTo>
                    <a:pt x="737" y="135"/>
                  </a:lnTo>
                  <a:lnTo>
                    <a:pt x="731" y="129"/>
                  </a:lnTo>
                  <a:lnTo>
                    <a:pt x="725" y="122"/>
                  </a:lnTo>
                  <a:lnTo>
                    <a:pt x="718" y="118"/>
                  </a:lnTo>
                  <a:lnTo>
                    <a:pt x="710" y="114"/>
                  </a:lnTo>
                  <a:lnTo>
                    <a:pt x="691" y="109"/>
                  </a:lnTo>
                  <a:lnTo>
                    <a:pt x="674" y="107"/>
                  </a:lnTo>
                  <a:lnTo>
                    <a:pt x="658" y="106"/>
                  </a:lnTo>
                  <a:lnTo>
                    <a:pt x="642" y="106"/>
                  </a:lnTo>
                  <a:lnTo>
                    <a:pt x="626" y="106"/>
                  </a:lnTo>
                  <a:lnTo>
                    <a:pt x="611" y="103"/>
                  </a:lnTo>
                  <a:lnTo>
                    <a:pt x="605" y="102"/>
                  </a:lnTo>
                  <a:lnTo>
                    <a:pt x="597" y="99"/>
                  </a:lnTo>
                  <a:lnTo>
                    <a:pt x="590" y="95"/>
                  </a:lnTo>
                  <a:lnTo>
                    <a:pt x="583" y="90"/>
                  </a:lnTo>
                  <a:lnTo>
                    <a:pt x="571" y="78"/>
                  </a:lnTo>
                  <a:lnTo>
                    <a:pt x="557" y="64"/>
                  </a:lnTo>
                  <a:lnTo>
                    <a:pt x="541" y="49"/>
                  </a:lnTo>
                  <a:lnTo>
                    <a:pt x="522" y="34"/>
                  </a:lnTo>
                  <a:lnTo>
                    <a:pt x="513" y="26"/>
                  </a:lnTo>
                  <a:lnTo>
                    <a:pt x="503" y="21"/>
                  </a:lnTo>
                  <a:lnTo>
                    <a:pt x="493" y="14"/>
                  </a:lnTo>
                  <a:lnTo>
                    <a:pt x="482" y="10"/>
                  </a:lnTo>
                  <a:lnTo>
                    <a:pt x="471" y="6"/>
                  </a:lnTo>
                  <a:lnTo>
                    <a:pt x="461" y="2"/>
                  </a:lnTo>
                  <a:lnTo>
                    <a:pt x="450" y="1"/>
                  </a:lnTo>
                  <a:lnTo>
                    <a:pt x="438" y="0"/>
                  </a:lnTo>
                  <a:lnTo>
                    <a:pt x="435" y="0"/>
                  </a:lnTo>
                  <a:lnTo>
                    <a:pt x="433" y="1"/>
                  </a:lnTo>
                  <a:lnTo>
                    <a:pt x="430" y="2"/>
                  </a:lnTo>
                  <a:lnTo>
                    <a:pt x="426" y="6"/>
                  </a:lnTo>
                  <a:lnTo>
                    <a:pt x="425" y="25"/>
                  </a:lnTo>
                  <a:lnTo>
                    <a:pt x="422" y="40"/>
                  </a:lnTo>
                  <a:lnTo>
                    <a:pt x="417" y="53"/>
                  </a:lnTo>
                  <a:lnTo>
                    <a:pt x="411" y="66"/>
                  </a:lnTo>
                  <a:lnTo>
                    <a:pt x="406" y="78"/>
                  </a:lnTo>
                  <a:lnTo>
                    <a:pt x="401" y="93"/>
                  </a:lnTo>
                  <a:lnTo>
                    <a:pt x="398" y="107"/>
                  </a:lnTo>
                  <a:lnTo>
                    <a:pt x="397" y="126"/>
                  </a:lnTo>
                  <a:lnTo>
                    <a:pt x="397" y="138"/>
                  </a:lnTo>
                  <a:lnTo>
                    <a:pt x="398" y="149"/>
                  </a:lnTo>
                  <a:lnTo>
                    <a:pt x="399" y="158"/>
                  </a:lnTo>
                  <a:lnTo>
                    <a:pt x="401" y="166"/>
                  </a:lnTo>
                  <a:lnTo>
                    <a:pt x="406" y="179"/>
                  </a:lnTo>
                  <a:lnTo>
                    <a:pt x="414" y="193"/>
                  </a:lnTo>
                  <a:lnTo>
                    <a:pt x="409" y="198"/>
                  </a:lnTo>
                  <a:lnTo>
                    <a:pt x="403" y="202"/>
                  </a:lnTo>
                  <a:lnTo>
                    <a:pt x="395" y="205"/>
                  </a:lnTo>
                  <a:lnTo>
                    <a:pt x="387" y="207"/>
                  </a:lnTo>
                  <a:lnTo>
                    <a:pt x="370" y="211"/>
                  </a:lnTo>
                  <a:lnTo>
                    <a:pt x="350" y="213"/>
                  </a:lnTo>
                  <a:lnTo>
                    <a:pt x="311" y="211"/>
                  </a:lnTo>
                  <a:lnTo>
                    <a:pt x="282" y="210"/>
                  </a:lnTo>
                  <a:lnTo>
                    <a:pt x="279" y="221"/>
                  </a:lnTo>
                  <a:lnTo>
                    <a:pt x="277" y="231"/>
                  </a:lnTo>
                  <a:lnTo>
                    <a:pt x="274" y="239"/>
                  </a:lnTo>
                  <a:lnTo>
                    <a:pt x="270" y="246"/>
                  </a:lnTo>
                  <a:lnTo>
                    <a:pt x="266" y="251"/>
                  </a:lnTo>
                  <a:lnTo>
                    <a:pt x="261" y="255"/>
                  </a:lnTo>
                  <a:lnTo>
                    <a:pt x="254" y="258"/>
                  </a:lnTo>
                  <a:lnTo>
                    <a:pt x="246" y="258"/>
                  </a:lnTo>
                  <a:lnTo>
                    <a:pt x="241" y="258"/>
                  </a:lnTo>
                  <a:lnTo>
                    <a:pt x="235" y="257"/>
                  </a:lnTo>
                  <a:lnTo>
                    <a:pt x="231" y="255"/>
                  </a:lnTo>
                  <a:lnTo>
                    <a:pt x="227" y="253"/>
                  </a:lnTo>
                  <a:lnTo>
                    <a:pt x="221" y="246"/>
                  </a:lnTo>
                  <a:lnTo>
                    <a:pt x="215" y="239"/>
                  </a:lnTo>
                  <a:lnTo>
                    <a:pt x="209" y="223"/>
                  </a:lnTo>
                  <a:lnTo>
                    <a:pt x="203" y="210"/>
                  </a:lnTo>
                  <a:lnTo>
                    <a:pt x="189" y="213"/>
                  </a:lnTo>
                  <a:lnTo>
                    <a:pt x="177" y="215"/>
                  </a:lnTo>
                  <a:lnTo>
                    <a:pt x="171" y="215"/>
                  </a:lnTo>
                  <a:lnTo>
                    <a:pt x="165" y="215"/>
                  </a:lnTo>
                  <a:lnTo>
                    <a:pt x="158" y="214"/>
                  </a:lnTo>
                  <a:lnTo>
                    <a:pt x="150" y="210"/>
                  </a:lnTo>
                  <a:lnTo>
                    <a:pt x="154" y="201"/>
                  </a:lnTo>
                  <a:lnTo>
                    <a:pt x="161" y="193"/>
                  </a:lnTo>
                  <a:lnTo>
                    <a:pt x="166" y="186"/>
                  </a:lnTo>
                  <a:lnTo>
                    <a:pt x="171" y="181"/>
                  </a:lnTo>
                  <a:lnTo>
                    <a:pt x="177" y="174"/>
                  </a:lnTo>
                  <a:lnTo>
                    <a:pt x="182" y="169"/>
                  </a:lnTo>
                  <a:lnTo>
                    <a:pt x="185" y="161"/>
                  </a:lnTo>
                  <a:lnTo>
                    <a:pt x="186" y="150"/>
                  </a:lnTo>
                  <a:lnTo>
                    <a:pt x="185" y="145"/>
                  </a:lnTo>
                  <a:lnTo>
                    <a:pt x="183" y="141"/>
                  </a:lnTo>
                  <a:lnTo>
                    <a:pt x="182" y="137"/>
                  </a:lnTo>
                  <a:lnTo>
                    <a:pt x="179" y="133"/>
                  </a:lnTo>
                  <a:lnTo>
                    <a:pt x="173" y="127"/>
                  </a:lnTo>
                  <a:lnTo>
                    <a:pt x="165" y="123"/>
                  </a:lnTo>
                  <a:lnTo>
                    <a:pt x="155" y="122"/>
                  </a:lnTo>
                  <a:lnTo>
                    <a:pt x="145" y="121"/>
                  </a:lnTo>
                  <a:lnTo>
                    <a:pt x="136" y="121"/>
                  </a:lnTo>
                  <a:lnTo>
                    <a:pt x="125" y="121"/>
                  </a:lnTo>
                  <a:lnTo>
                    <a:pt x="106" y="121"/>
                  </a:lnTo>
                  <a:lnTo>
                    <a:pt x="90" y="125"/>
                  </a:lnTo>
                  <a:lnTo>
                    <a:pt x="84" y="127"/>
                  </a:lnTo>
                  <a:lnTo>
                    <a:pt x="77" y="130"/>
                  </a:lnTo>
                  <a:lnTo>
                    <a:pt x="72" y="134"/>
                  </a:lnTo>
                  <a:lnTo>
                    <a:pt x="66" y="139"/>
                  </a:lnTo>
                  <a:lnTo>
                    <a:pt x="61" y="145"/>
                  </a:lnTo>
                  <a:lnTo>
                    <a:pt x="58" y="150"/>
                  </a:lnTo>
                  <a:lnTo>
                    <a:pt x="54" y="157"/>
                  </a:lnTo>
                  <a:lnTo>
                    <a:pt x="52" y="163"/>
                  </a:lnTo>
                  <a:lnTo>
                    <a:pt x="50" y="171"/>
                  </a:lnTo>
                  <a:lnTo>
                    <a:pt x="49" y="179"/>
                  </a:lnTo>
                  <a:lnTo>
                    <a:pt x="48" y="189"/>
                  </a:lnTo>
                  <a:lnTo>
                    <a:pt x="48" y="198"/>
                  </a:lnTo>
                  <a:lnTo>
                    <a:pt x="48" y="215"/>
                  </a:lnTo>
                  <a:lnTo>
                    <a:pt x="49" y="233"/>
                  </a:lnTo>
                  <a:lnTo>
                    <a:pt x="50" y="247"/>
                  </a:lnTo>
                  <a:lnTo>
                    <a:pt x="52" y="262"/>
                  </a:lnTo>
                  <a:lnTo>
                    <a:pt x="56" y="274"/>
                  </a:lnTo>
                  <a:lnTo>
                    <a:pt x="58" y="286"/>
                  </a:lnTo>
                  <a:lnTo>
                    <a:pt x="64" y="297"/>
                  </a:lnTo>
                  <a:lnTo>
                    <a:pt x="69" y="307"/>
                  </a:lnTo>
                  <a:lnTo>
                    <a:pt x="74" y="315"/>
                  </a:lnTo>
                  <a:lnTo>
                    <a:pt x="81" y="322"/>
                  </a:lnTo>
                  <a:lnTo>
                    <a:pt x="89" y="329"/>
                  </a:lnTo>
                  <a:lnTo>
                    <a:pt x="98" y="334"/>
                  </a:lnTo>
                  <a:lnTo>
                    <a:pt x="108" y="338"/>
                  </a:lnTo>
                  <a:lnTo>
                    <a:pt x="118" y="341"/>
                  </a:lnTo>
                  <a:lnTo>
                    <a:pt x="130" y="342"/>
                  </a:lnTo>
                  <a:lnTo>
                    <a:pt x="144" y="343"/>
                  </a:lnTo>
                  <a:lnTo>
                    <a:pt x="155" y="345"/>
                  </a:lnTo>
                  <a:lnTo>
                    <a:pt x="167" y="347"/>
                  </a:lnTo>
                  <a:lnTo>
                    <a:pt x="177" y="350"/>
                  </a:lnTo>
                  <a:lnTo>
                    <a:pt x="186" y="355"/>
                  </a:lnTo>
                  <a:lnTo>
                    <a:pt x="197" y="359"/>
                  </a:lnTo>
                  <a:lnTo>
                    <a:pt x="207" y="363"/>
                  </a:lnTo>
                  <a:lnTo>
                    <a:pt x="219" y="366"/>
                  </a:lnTo>
                  <a:lnTo>
                    <a:pt x="234" y="367"/>
                  </a:lnTo>
                  <a:lnTo>
                    <a:pt x="251" y="366"/>
                  </a:lnTo>
                  <a:lnTo>
                    <a:pt x="269" y="365"/>
                  </a:lnTo>
                  <a:lnTo>
                    <a:pt x="285" y="362"/>
                  </a:lnTo>
                  <a:lnTo>
                    <a:pt x="299" y="359"/>
                  </a:lnTo>
                  <a:lnTo>
                    <a:pt x="313" y="355"/>
                  </a:lnTo>
                  <a:lnTo>
                    <a:pt x="325" y="351"/>
                  </a:lnTo>
                  <a:lnTo>
                    <a:pt x="334" y="347"/>
                  </a:lnTo>
                  <a:lnTo>
                    <a:pt x="342" y="343"/>
                  </a:lnTo>
                  <a:lnTo>
                    <a:pt x="373" y="343"/>
                  </a:lnTo>
                  <a:lnTo>
                    <a:pt x="370" y="355"/>
                  </a:lnTo>
                  <a:lnTo>
                    <a:pt x="362" y="377"/>
                  </a:lnTo>
                  <a:lnTo>
                    <a:pt x="350" y="405"/>
                  </a:lnTo>
                  <a:lnTo>
                    <a:pt x="337" y="434"/>
                  </a:lnTo>
                  <a:lnTo>
                    <a:pt x="322" y="463"/>
                  </a:lnTo>
                  <a:lnTo>
                    <a:pt x="309" y="487"/>
                  </a:lnTo>
                  <a:lnTo>
                    <a:pt x="302" y="498"/>
                  </a:lnTo>
                  <a:lnTo>
                    <a:pt x="297" y="505"/>
                  </a:lnTo>
                  <a:lnTo>
                    <a:pt x="291" y="510"/>
                  </a:lnTo>
                  <a:lnTo>
                    <a:pt x="287" y="511"/>
                  </a:lnTo>
                  <a:lnTo>
                    <a:pt x="281" y="511"/>
                  </a:lnTo>
                  <a:lnTo>
                    <a:pt x="274" y="509"/>
                  </a:lnTo>
                  <a:lnTo>
                    <a:pt x="267" y="506"/>
                  </a:lnTo>
                  <a:lnTo>
                    <a:pt x="261" y="502"/>
                  </a:lnTo>
                  <a:lnTo>
                    <a:pt x="254" y="499"/>
                  </a:lnTo>
                  <a:lnTo>
                    <a:pt x="247" y="497"/>
                  </a:lnTo>
                  <a:lnTo>
                    <a:pt x="241" y="494"/>
                  </a:lnTo>
                  <a:lnTo>
                    <a:pt x="234" y="494"/>
                  </a:lnTo>
                  <a:lnTo>
                    <a:pt x="229" y="494"/>
                  </a:lnTo>
                  <a:lnTo>
                    <a:pt x="222" y="497"/>
                  </a:lnTo>
                  <a:lnTo>
                    <a:pt x="215" y="499"/>
                  </a:lnTo>
                  <a:lnTo>
                    <a:pt x="207" y="503"/>
                  </a:lnTo>
                  <a:lnTo>
                    <a:pt x="190" y="513"/>
                  </a:lnTo>
                  <a:lnTo>
                    <a:pt x="173" y="525"/>
                  </a:lnTo>
                  <a:lnTo>
                    <a:pt x="155" y="538"/>
                  </a:lnTo>
                  <a:lnTo>
                    <a:pt x="142" y="550"/>
                  </a:lnTo>
                  <a:lnTo>
                    <a:pt x="132" y="559"/>
                  </a:lnTo>
                  <a:lnTo>
                    <a:pt x="125" y="566"/>
                  </a:lnTo>
                  <a:lnTo>
                    <a:pt x="117" y="577"/>
                  </a:lnTo>
                  <a:lnTo>
                    <a:pt x="112" y="586"/>
                  </a:lnTo>
                  <a:lnTo>
                    <a:pt x="106" y="595"/>
                  </a:lnTo>
                  <a:lnTo>
                    <a:pt x="104" y="605"/>
                  </a:lnTo>
                  <a:lnTo>
                    <a:pt x="100" y="621"/>
                  </a:lnTo>
                  <a:lnTo>
                    <a:pt x="98" y="635"/>
                  </a:lnTo>
                  <a:lnTo>
                    <a:pt x="97" y="651"/>
                  </a:lnTo>
                  <a:lnTo>
                    <a:pt x="93" y="668"/>
                  </a:lnTo>
                  <a:lnTo>
                    <a:pt x="90" y="678"/>
                  </a:lnTo>
                  <a:lnTo>
                    <a:pt x="85" y="687"/>
                  </a:lnTo>
                  <a:lnTo>
                    <a:pt x="80" y="698"/>
                  </a:lnTo>
                  <a:lnTo>
                    <a:pt x="72" y="710"/>
                  </a:lnTo>
                  <a:lnTo>
                    <a:pt x="48" y="738"/>
                  </a:lnTo>
                  <a:lnTo>
                    <a:pt x="24" y="763"/>
                  </a:lnTo>
                  <a:lnTo>
                    <a:pt x="14" y="775"/>
                  </a:lnTo>
                  <a:lnTo>
                    <a:pt x="6" y="790"/>
                  </a:lnTo>
                  <a:lnTo>
                    <a:pt x="4" y="798"/>
                  </a:lnTo>
                  <a:lnTo>
                    <a:pt x="1" y="806"/>
                  </a:lnTo>
                  <a:lnTo>
                    <a:pt x="0" y="815"/>
                  </a:lnTo>
                  <a:lnTo>
                    <a:pt x="0" y="824"/>
                  </a:lnTo>
                  <a:lnTo>
                    <a:pt x="0" y="834"/>
                  </a:lnTo>
                  <a:lnTo>
                    <a:pt x="2" y="840"/>
                  </a:lnTo>
                  <a:lnTo>
                    <a:pt x="6" y="847"/>
                  </a:lnTo>
                  <a:lnTo>
                    <a:pt x="10" y="852"/>
                  </a:lnTo>
                  <a:lnTo>
                    <a:pt x="16" y="855"/>
                  </a:lnTo>
                  <a:lnTo>
                    <a:pt x="22" y="859"/>
                  </a:lnTo>
                  <a:lnTo>
                    <a:pt x="29" y="860"/>
                  </a:lnTo>
                  <a:lnTo>
                    <a:pt x="36" y="860"/>
                  </a:lnTo>
                  <a:lnTo>
                    <a:pt x="45" y="860"/>
                  </a:lnTo>
                  <a:lnTo>
                    <a:pt x="54" y="860"/>
                  </a:lnTo>
                  <a:lnTo>
                    <a:pt x="65" y="860"/>
                  </a:lnTo>
                  <a:lnTo>
                    <a:pt x="77" y="860"/>
                  </a:lnTo>
                  <a:lnTo>
                    <a:pt x="86" y="862"/>
                  </a:lnTo>
                  <a:lnTo>
                    <a:pt x="100" y="866"/>
                  </a:lnTo>
                  <a:lnTo>
                    <a:pt x="114" y="871"/>
                  </a:lnTo>
                  <a:lnTo>
                    <a:pt x="129" y="878"/>
                  </a:lnTo>
                  <a:lnTo>
                    <a:pt x="137" y="883"/>
                  </a:lnTo>
                  <a:lnTo>
                    <a:pt x="144" y="887"/>
                  </a:lnTo>
                  <a:lnTo>
                    <a:pt x="150" y="892"/>
                  </a:lnTo>
                  <a:lnTo>
                    <a:pt x="155" y="899"/>
                  </a:lnTo>
                  <a:lnTo>
                    <a:pt x="161" y="906"/>
                  </a:lnTo>
                  <a:lnTo>
                    <a:pt x="165" y="912"/>
                  </a:lnTo>
                  <a:lnTo>
                    <a:pt x="166" y="919"/>
                  </a:lnTo>
                  <a:lnTo>
                    <a:pt x="167" y="927"/>
                  </a:lnTo>
                  <a:lnTo>
                    <a:pt x="161" y="936"/>
                  </a:lnTo>
                  <a:lnTo>
                    <a:pt x="145" y="952"/>
                  </a:lnTo>
                  <a:lnTo>
                    <a:pt x="128" y="968"/>
                  </a:lnTo>
                  <a:lnTo>
                    <a:pt x="113" y="982"/>
                  </a:lnTo>
                  <a:lnTo>
                    <a:pt x="113" y="1006"/>
                  </a:lnTo>
                  <a:lnTo>
                    <a:pt x="108" y="102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3229770" y="4639469"/>
              <a:ext cx="682625" cy="685800"/>
            </a:xfrm>
            <a:custGeom>
              <a:avLst/>
              <a:gdLst>
                <a:gd name="T0" fmla="*/ 54 w 1409"/>
                <a:gd name="T1" fmla="*/ 511 h 1414"/>
                <a:gd name="T2" fmla="*/ 107 w 1409"/>
                <a:gd name="T3" fmla="*/ 553 h 1414"/>
                <a:gd name="T4" fmla="*/ 192 w 1409"/>
                <a:gd name="T5" fmla="*/ 553 h 1414"/>
                <a:gd name="T6" fmla="*/ 204 w 1409"/>
                <a:gd name="T7" fmla="*/ 609 h 1414"/>
                <a:gd name="T8" fmla="*/ 227 w 1409"/>
                <a:gd name="T9" fmla="*/ 663 h 1414"/>
                <a:gd name="T10" fmla="*/ 304 w 1409"/>
                <a:gd name="T11" fmla="*/ 696 h 1414"/>
                <a:gd name="T12" fmla="*/ 334 w 1409"/>
                <a:gd name="T13" fmla="*/ 830 h 1414"/>
                <a:gd name="T14" fmla="*/ 383 w 1409"/>
                <a:gd name="T15" fmla="*/ 916 h 1414"/>
                <a:gd name="T16" fmla="*/ 435 w 1409"/>
                <a:gd name="T17" fmla="*/ 942 h 1414"/>
                <a:gd name="T18" fmla="*/ 452 w 1409"/>
                <a:gd name="T19" fmla="*/ 1006 h 1414"/>
                <a:gd name="T20" fmla="*/ 492 w 1409"/>
                <a:gd name="T21" fmla="*/ 1052 h 1414"/>
                <a:gd name="T22" fmla="*/ 559 w 1409"/>
                <a:gd name="T23" fmla="*/ 1064 h 1414"/>
                <a:gd name="T24" fmla="*/ 661 w 1409"/>
                <a:gd name="T25" fmla="*/ 1030 h 1414"/>
                <a:gd name="T26" fmla="*/ 735 w 1409"/>
                <a:gd name="T27" fmla="*/ 1048 h 1414"/>
                <a:gd name="T28" fmla="*/ 784 w 1409"/>
                <a:gd name="T29" fmla="*/ 1121 h 1414"/>
                <a:gd name="T30" fmla="*/ 924 w 1409"/>
                <a:gd name="T31" fmla="*/ 1157 h 1414"/>
                <a:gd name="T32" fmla="*/ 987 w 1409"/>
                <a:gd name="T33" fmla="*/ 1309 h 1414"/>
                <a:gd name="T34" fmla="*/ 1040 w 1409"/>
                <a:gd name="T35" fmla="*/ 1346 h 1414"/>
                <a:gd name="T36" fmla="*/ 1099 w 1409"/>
                <a:gd name="T37" fmla="*/ 1331 h 1414"/>
                <a:gd name="T38" fmla="*/ 1159 w 1409"/>
                <a:gd name="T39" fmla="*/ 1338 h 1414"/>
                <a:gd name="T40" fmla="*/ 1229 w 1409"/>
                <a:gd name="T41" fmla="*/ 1414 h 1414"/>
                <a:gd name="T42" fmla="*/ 1332 w 1409"/>
                <a:gd name="T43" fmla="*/ 1399 h 1414"/>
                <a:gd name="T44" fmla="*/ 1393 w 1409"/>
                <a:gd name="T45" fmla="*/ 1343 h 1414"/>
                <a:gd name="T46" fmla="*/ 1400 w 1409"/>
                <a:gd name="T47" fmla="*/ 1270 h 1414"/>
                <a:gd name="T48" fmla="*/ 1350 w 1409"/>
                <a:gd name="T49" fmla="*/ 1241 h 1414"/>
                <a:gd name="T50" fmla="*/ 1336 w 1409"/>
                <a:gd name="T51" fmla="*/ 1206 h 1414"/>
                <a:gd name="T52" fmla="*/ 1324 w 1409"/>
                <a:gd name="T53" fmla="*/ 1177 h 1414"/>
                <a:gd name="T54" fmla="*/ 1279 w 1409"/>
                <a:gd name="T55" fmla="*/ 1156 h 1414"/>
                <a:gd name="T56" fmla="*/ 1292 w 1409"/>
                <a:gd name="T57" fmla="*/ 1097 h 1414"/>
                <a:gd name="T58" fmla="*/ 1260 w 1409"/>
                <a:gd name="T59" fmla="*/ 1064 h 1414"/>
                <a:gd name="T60" fmla="*/ 1318 w 1409"/>
                <a:gd name="T61" fmla="*/ 957 h 1414"/>
                <a:gd name="T62" fmla="*/ 1288 w 1409"/>
                <a:gd name="T63" fmla="*/ 913 h 1414"/>
                <a:gd name="T64" fmla="*/ 1205 w 1409"/>
                <a:gd name="T65" fmla="*/ 890 h 1414"/>
                <a:gd name="T66" fmla="*/ 1157 w 1409"/>
                <a:gd name="T67" fmla="*/ 885 h 1414"/>
                <a:gd name="T68" fmla="*/ 1063 w 1409"/>
                <a:gd name="T69" fmla="*/ 969 h 1414"/>
                <a:gd name="T70" fmla="*/ 1004 w 1409"/>
                <a:gd name="T71" fmla="*/ 976 h 1414"/>
                <a:gd name="T72" fmla="*/ 943 w 1409"/>
                <a:gd name="T73" fmla="*/ 924 h 1414"/>
                <a:gd name="T74" fmla="*/ 895 w 1409"/>
                <a:gd name="T75" fmla="*/ 933 h 1414"/>
                <a:gd name="T76" fmla="*/ 824 w 1409"/>
                <a:gd name="T77" fmla="*/ 917 h 1414"/>
                <a:gd name="T78" fmla="*/ 792 w 1409"/>
                <a:gd name="T79" fmla="*/ 872 h 1414"/>
                <a:gd name="T80" fmla="*/ 817 w 1409"/>
                <a:gd name="T81" fmla="*/ 832 h 1414"/>
                <a:gd name="T82" fmla="*/ 808 w 1409"/>
                <a:gd name="T83" fmla="*/ 788 h 1414"/>
                <a:gd name="T84" fmla="*/ 783 w 1409"/>
                <a:gd name="T85" fmla="*/ 752 h 1414"/>
                <a:gd name="T86" fmla="*/ 828 w 1409"/>
                <a:gd name="T87" fmla="*/ 718 h 1414"/>
                <a:gd name="T88" fmla="*/ 843 w 1409"/>
                <a:gd name="T89" fmla="*/ 673 h 1414"/>
                <a:gd name="T90" fmla="*/ 795 w 1409"/>
                <a:gd name="T91" fmla="*/ 633 h 1414"/>
                <a:gd name="T92" fmla="*/ 752 w 1409"/>
                <a:gd name="T93" fmla="*/ 656 h 1414"/>
                <a:gd name="T94" fmla="*/ 735 w 1409"/>
                <a:gd name="T95" fmla="*/ 600 h 1414"/>
                <a:gd name="T96" fmla="*/ 720 w 1409"/>
                <a:gd name="T97" fmla="*/ 460 h 1414"/>
                <a:gd name="T98" fmla="*/ 660 w 1409"/>
                <a:gd name="T99" fmla="*/ 332 h 1414"/>
                <a:gd name="T100" fmla="*/ 632 w 1409"/>
                <a:gd name="T101" fmla="*/ 180 h 1414"/>
                <a:gd name="T102" fmla="*/ 585 w 1409"/>
                <a:gd name="T103" fmla="*/ 100 h 1414"/>
                <a:gd name="T104" fmla="*/ 607 w 1409"/>
                <a:gd name="T105" fmla="*/ 51 h 1414"/>
                <a:gd name="T106" fmla="*/ 569 w 1409"/>
                <a:gd name="T107" fmla="*/ 10 h 1414"/>
                <a:gd name="T108" fmla="*/ 518 w 1409"/>
                <a:gd name="T109" fmla="*/ 11 h 1414"/>
                <a:gd name="T110" fmla="*/ 507 w 1409"/>
                <a:gd name="T111" fmla="*/ 72 h 1414"/>
                <a:gd name="T112" fmla="*/ 480 w 1409"/>
                <a:gd name="T113" fmla="*/ 111 h 1414"/>
                <a:gd name="T114" fmla="*/ 426 w 1409"/>
                <a:gd name="T115" fmla="*/ 145 h 1414"/>
                <a:gd name="T116" fmla="*/ 362 w 1409"/>
                <a:gd name="T117" fmla="*/ 237 h 1414"/>
                <a:gd name="T118" fmla="*/ 290 w 1409"/>
                <a:gd name="T119" fmla="*/ 265 h 1414"/>
                <a:gd name="T120" fmla="*/ 223 w 1409"/>
                <a:gd name="T121" fmla="*/ 309 h 1414"/>
                <a:gd name="T122" fmla="*/ 100 w 1409"/>
                <a:gd name="T123" fmla="*/ 396 h 1414"/>
                <a:gd name="T124" fmla="*/ 20 w 1409"/>
                <a:gd name="T125" fmla="*/ 427 h 14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409"/>
                <a:gd name="T190" fmla="*/ 0 h 1414"/>
                <a:gd name="T191" fmla="*/ 1409 w 1409"/>
                <a:gd name="T192" fmla="*/ 1414 h 14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409" h="1414">
                  <a:moveTo>
                    <a:pt x="0" y="457"/>
                  </a:moveTo>
                  <a:lnTo>
                    <a:pt x="10" y="460"/>
                  </a:lnTo>
                  <a:lnTo>
                    <a:pt x="19" y="465"/>
                  </a:lnTo>
                  <a:lnTo>
                    <a:pt x="27" y="471"/>
                  </a:lnTo>
                  <a:lnTo>
                    <a:pt x="34" y="477"/>
                  </a:lnTo>
                  <a:lnTo>
                    <a:pt x="44" y="493"/>
                  </a:lnTo>
                  <a:lnTo>
                    <a:pt x="54" y="511"/>
                  </a:lnTo>
                  <a:lnTo>
                    <a:pt x="58" y="519"/>
                  </a:lnTo>
                  <a:lnTo>
                    <a:pt x="64" y="527"/>
                  </a:lnTo>
                  <a:lnTo>
                    <a:pt x="70" y="533"/>
                  </a:lnTo>
                  <a:lnTo>
                    <a:pt x="76" y="540"/>
                  </a:lnTo>
                  <a:lnTo>
                    <a:pt x="86" y="545"/>
                  </a:lnTo>
                  <a:lnTo>
                    <a:pt x="95" y="551"/>
                  </a:lnTo>
                  <a:lnTo>
                    <a:pt x="107" y="553"/>
                  </a:lnTo>
                  <a:lnTo>
                    <a:pt x="120" y="553"/>
                  </a:lnTo>
                  <a:lnTo>
                    <a:pt x="140" y="552"/>
                  </a:lnTo>
                  <a:lnTo>
                    <a:pt x="159" y="549"/>
                  </a:lnTo>
                  <a:lnTo>
                    <a:pt x="167" y="548"/>
                  </a:lnTo>
                  <a:lnTo>
                    <a:pt x="175" y="548"/>
                  </a:lnTo>
                  <a:lnTo>
                    <a:pt x="184" y="551"/>
                  </a:lnTo>
                  <a:lnTo>
                    <a:pt x="192" y="553"/>
                  </a:lnTo>
                  <a:lnTo>
                    <a:pt x="196" y="557"/>
                  </a:lnTo>
                  <a:lnTo>
                    <a:pt x="200" y="561"/>
                  </a:lnTo>
                  <a:lnTo>
                    <a:pt x="202" y="567"/>
                  </a:lnTo>
                  <a:lnTo>
                    <a:pt x="204" y="572"/>
                  </a:lnTo>
                  <a:lnTo>
                    <a:pt x="206" y="584"/>
                  </a:lnTo>
                  <a:lnTo>
                    <a:pt x="206" y="596"/>
                  </a:lnTo>
                  <a:lnTo>
                    <a:pt x="204" y="609"/>
                  </a:lnTo>
                  <a:lnTo>
                    <a:pt x="203" y="623"/>
                  </a:lnTo>
                  <a:lnTo>
                    <a:pt x="203" y="633"/>
                  </a:lnTo>
                  <a:lnTo>
                    <a:pt x="204" y="644"/>
                  </a:lnTo>
                  <a:lnTo>
                    <a:pt x="208" y="651"/>
                  </a:lnTo>
                  <a:lnTo>
                    <a:pt x="212" y="656"/>
                  </a:lnTo>
                  <a:lnTo>
                    <a:pt x="219" y="660"/>
                  </a:lnTo>
                  <a:lnTo>
                    <a:pt x="227" y="663"/>
                  </a:lnTo>
                  <a:lnTo>
                    <a:pt x="244" y="669"/>
                  </a:lnTo>
                  <a:lnTo>
                    <a:pt x="263" y="675"/>
                  </a:lnTo>
                  <a:lnTo>
                    <a:pt x="272" y="677"/>
                  </a:lnTo>
                  <a:lnTo>
                    <a:pt x="282" y="680"/>
                  </a:lnTo>
                  <a:lnTo>
                    <a:pt x="291" y="685"/>
                  </a:lnTo>
                  <a:lnTo>
                    <a:pt x="298" y="689"/>
                  </a:lnTo>
                  <a:lnTo>
                    <a:pt x="304" y="696"/>
                  </a:lnTo>
                  <a:lnTo>
                    <a:pt x="308" y="702"/>
                  </a:lnTo>
                  <a:lnTo>
                    <a:pt x="312" y="712"/>
                  </a:lnTo>
                  <a:lnTo>
                    <a:pt x="314" y="722"/>
                  </a:lnTo>
                  <a:lnTo>
                    <a:pt x="315" y="744"/>
                  </a:lnTo>
                  <a:lnTo>
                    <a:pt x="319" y="770"/>
                  </a:lnTo>
                  <a:lnTo>
                    <a:pt x="326" y="800"/>
                  </a:lnTo>
                  <a:lnTo>
                    <a:pt x="334" y="830"/>
                  </a:lnTo>
                  <a:lnTo>
                    <a:pt x="339" y="845"/>
                  </a:lnTo>
                  <a:lnTo>
                    <a:pt x="346" y="860"/>
                  </a:lnTo>
                  <a:lnTo>
                    <a:pt x="352" y="874"/>
                  </a:lnTo>
                  <a:lnTo>
                    <a:pt x="359" y="886"/>
                  </a:lnTo>
                  <a:lnTo>
                    <a:pt x="366" y="898"/>
                  </a:lnTo>
                  <a:lnTo>
                    <a:pt x="374" y="908"/>
                  </a:lnTo>
                  <a:lnTo>
                    <a:pt x="383" y="916"/>
                  </a:lnTo>
                  <a:lnTo>
                    <a:pt x="391" y="921"/>
                  </a:lnTo>
                  <a:lnTo>
                    <a:pt x="407" y="924"/>
                  </a:lnTo>
                  <a:lnTo>
                    <a:pt x="419" y="929"/>
                  </a:lnTo>
                  <a:lnTo>
                    <a:pt x="424" y="932"/>
                  </a:lnTo>
                  <a:lnTo>
                    <a:pt x="428" y="934"/>
                  </a:lnTo>
                  <a:lnTo>
                    <a:pt x="431" y="938"/>
                  </a:lnTo>
                  <a:lnTo>
                    <a:pt x="435" y="942"/>
                  </a:lnTo>
                  <a:lnTo>
                    <a:pt x="439" y="950"/>
                  </a:lnTo>
                  <a:lnTo>
                    <a:pt x="442" y="960"/>
                  </a:lnTo>
                  <a:lnTo>
                    <a:pt x="443" y="970"/>
                  </a:lnTo>
                  <a:lnTo>
                    <a:pt x="446" y="981"/>
                  </a:lnTo>
                  <a:lnTo>
                    <a:pt x="447" y="990"/>
                  </a:lnTo>
                  <a:lnTo>
                    <a:pt x="450" y="998"/>
                  </a:lnTo>
                  <a:lnTo>
                    <a:pt x="452" y="1006"/>
                  </a:lnTo>
                  <a:lnTo>
                    <a:pt x="456" y="1014"/>
                  </a:lnTo>
                  <a:lnTo>
                    <a:pt x="460" y="1022"/>
                  </a:lnTo>
                  <a:lnTo>
                    <a:pt x="466" y="1029"/>
                  </a:lnTo>
                  <a:lnTo>
                    <a:pt x="472" y="1036"/>
                  </a:lnTo>
                  <a:lnTo>
                    <a:pt x="478" y="1041"/>
                  </a:lnTo>
                  <a:lnTo>
                    <a:pt x="484" y="1046"/>
                  </a:lnTo>
                  <a:lnTo>
                    <a:pt x="492" y="1052"/>
                  </a:lnTo>
                  <a:lnTo>
                    <a:pt x="499" y="1056"/>
                  </a:lnTo>
                  <a:lnTo>
                    <a:pt x="507" y="1060"/>
                  </a:lnTo>
                  <a:lnTo>
                    <a:pt x="516" y="1062"/>
                  </a:lnTo>
                  <a:lnTo>
                    <a:pt x="524" y="1064"/>
                  </a:lnTo>
                  <a:lnTo>
                    <a:pt x="534" y="1065"/>
                  </a:lnTo>
                  <a:lnTo>
                    <a:pt x="541" y="1065"/>
                  </a:lnTo>
                  <a:lnTo>
                    <a:pt x="559" y="1064"/>
                  </a:lnTo>
                  <a:lnTo>
                    <a:pt x="576" y="1060"/>
                  </a:lnTo>
                  <a:lnTo>
                    <a:pt x="592" y="1054"/>
                  </a:lnTo>
                  <a:lnTo>
                    <a:pt x="609" y="1048"/>
                  </a:lnTo>
                  <a:lnTo>
                    <a:pt x="625" y="1041"/>
                  </a:lnTo>
                  <a:lnTo>
                    <a:pt x="643" y="1034"/>
                  </a:lnTo>
                  <a:lnTo>
                    <a:pt x="652" y="1033"/>
                  </a:lnTo>
                  <a:lnTo>
                    <a:pt x="661" y="1030"/>
                  </a:lnTo>
                  <a:lnTo>
                    <a:pt x="671" y="1030"/>
                  </a:lnTo>
                  <a:lnTo>
                    <a:pt x="680" y="1029"/>
                  </a:lnTo>
                  <a:lnTo>
                    <a:pt x="695" y="1030"/>
                  </a:lnTo>
                  <a:lnTo>
                    <a:pt x="708" y="1033"/>
                  </a:lnTo>
                  <a:lnTo>
                    <a:pt x="719" y="1037"/>
                  </a:lnTo>
                  <a:lnTo>
                    <a:pt x="727" y="1042"/>
                  </a:lnTo>
                  <a:lnTo>
                    <a:pt x="735" y="1048"/>
                  </a:lnTo>
                  <a:lnTo>
                    <a:pt x="741" y="1056"/>
                  </a:lnTo>
                  <a:lnTo>
                    <a:pt x="747" y="1064"/>
                  </a:lnTo>
                  <a:lnTo>
                    <a:pt x="752" y="1072"/>
                  </a:lnTo>
                  <a:lnTo>
                    <a:pt x="761" y="1089"/>
                  </a:lnTo>
                  <a:lnTo>
                    <a:pt x="771" y="1105"/>
                  </a:lnTo>
                  <a:lnTo>
                    <a:pt x="777" y="1113"/>
                  </a:lnTo>
                  <a:lnTo>
                    <a:pt x="784" y="1121"/>
                  </a:lnTo>
                  <a:lnTo>
                    <a:pt x="792" y="1126"/>
                  </a:lnTo>
                  <a:lnTo>
                    <a:pt x="801" y="1132"/>
                  </a:lnTo>
                  <a:lnTo>
                    <a:pt x="903" y="1132"/>
                  </a:lnTo>
                  <a:lnTo>
                    <a:pt x="909" y="1137"/>
                  </a:lnTo>
                  <a:lnTo>
                    <a:pt x="915" y="1144"/>
                  </a:lnTo>
                  <a:lnTo>
                    <a:pt x="920" y="1149"/>
                  </a:lnTo>
                  <a:lnTo>
                    <a:pt x="924" y="1157"/>
                  </a:lnTo>
                  <a:lnTo>
                    <a:pt x="932" y="1172"/>
                  </a:lnTo>
                  <a:lnTo>
                    <a:pt x="940" y="1189"/>
                  </a:lnTo>
                  <a:lnTo>
                    <a:pt x="952" y="1224"/>
                  </a:lnTo>
                  <a:lnTo>
                    <a:pt x="964" y="1261"/>
                  </a:lnTo>
                  <a:lnTo>
                    <a:pt x="969" y="1278"/>
                  </a:lnTo>
                  <a:lnTo>
                    <a:pt x="977" y="1294"/>
                  </a:lnTo>
                  <a:lnTo>
                    <a:pt x="987" y="1309"/>
                  </a:lnTo>
                  <a:lnTo>
                    <a:pt x="996" y="1322"/>
                  </a:lnTo>
                  <a:lnTo>
                    <a:pt x="1003" y="1327"/>
                  </a:lnTo>
                  <a:lnTo>
                    <a:pt x="1008" y="1333"/>
                  </a:lnTo>
                  <a:lnTo>
                    <a:pt x="1016" y="1338"/>
                  </a:lnTo>
                  <a:lnTo>
                    <a:pt x="1023" y="1341"/>
                  </a:lnTo>
                  <a:lnTo>
                    <a:pt x="1031" y="1345"/>
                  </a:lnTo>
                  <a:lnTo>
                    <a:pt x="1040" y="1346"/>
                  </a:lnTo>
                  <a:lnTo>
                    <a:pt x="1049" y="1347"/>
                  </a:lnTo>
                  <a:lnTo>
                    <a:pt x="1060" y="1349"/>
                  </a:lnTo>
                  <a:lnTo>
                    <a:pt x="1068" y="1347"/>
                  </a:lnTo>
                  <a:lnTo>
                    <a:pt x="1076" y="1345"/>
                  </a:lnTo>
                  <a:lnTo>
                    <a:pt x="1084" y="1341"/>
                  </a:lnTo>
                  <a:lnTo>
                    <a:pt x="1091" y="1337"/>
                  </a:lnTo>
                  <a:lnTo>
                    <a:pt x="1099" y="1331"/>
                  </a:lnTo>
                  <a:lnTo>
                    <a:pt x="1107" y="1327"/>
                  </a:lnTo>
                  <a:lnTo>
                    <a:pt x="1116" y="1325"/>
                  </a:lnTo>
                  <a:lnTo>
                    <a:pt x="1127" y="1325"/>
                  </a:lnTo>
                  <a:lnTo>
                    <a:pt x="1136" y="1325"/>
                  </a:lnTo>
                  <a:lnTo>
                    <a:pt x="1144" y="1329"/>
                  </a:lnTo>
                  <a:lnTo>
                    <a:pt x="1152" y="1333"/>
                  </a:lnTo>
                  <a:lnTo>
                    <a:pt x="1159" y="1338"/>
                  </a:lnTo>
                  <a:lnTo>
                    <a:pt x="1171" y="1353"/>
                  </a:lnTo>
                  <a:lnTo>
                    <a:pt x="1181" y="1369"/>
                  </a:lnTo>
                  <a:lnTo>
                    <a:pt x="1192" y="1386"/>
                  </a:lnTo>
                  <a:lnTo>
                    <a:pt x="1205" y="1401"/>
                  </a:lnTo>
                  <a:lnTo>
                    <a:pt x="1212" y="1406"/>
                  </a:lnTo>
                  <a:lnTo>
                    <a:pt x="1220" y="1410"/>
                  </a:lnTo>
                  <a:lnTo>
                    <a:pt x="1229" y="1414"/>
                  </a:lnTo>
                  <a:lnTo>
                    <a:pt x="1240" y="1414"/>
                  </a:lnTo>
                  <a:lnTo>
                    <a:pt x="1259" y="1414"/>
                  </a:lnTo>
                  <a:lnTo>
                    <a:pt x="1276" y="1413"/>
                  </a:lnTo>
                  <a:lnTo>
                    <a:pt x="1292" y="1411"/>
                  </a:lnTo>
                  <a:lnTo>
                    <a:pt x="1306" y="1407"/>
                  </a:lnTo>
                  <a:lnTo>
                    <a:pt x="1320" y="1403"/>
                  </a:lnTo>
                  <a:lnTo>
                    <a:pt x="1332" y="1399"/>
                  </a:lnTo>
                  <a:lnTo>
                    <a:pt x="1344" y="1394"/>
                  </a:lnTo>
                  <a:lnTo>
                    <a:pt x="1354" y="1387"/>
                  </a:lnTo>
                  <a:lnTo>
                    <a:pt x="1364" y="1381"/>
                  </a:lnTo>
                  <a:lnTo>
                    <a:pt x="1372" y="1373"/>
                  </a:lnTo>
                  <a:lnTo>
                    <a:pt x="1380" y="1363"/>
                  </a:lnTo>
                  <a:lnTo>
                    <a:pt x="1386" y="1354"/>
                  </a:lnTo>
                  <a:lnTo>
                    <a:pt x="1393" y="1343"/>
                  </a:lnTo>
                  <a:lnTo>
                    <a:pt x="1398" y="1331"/>
                  </a:lnTo>
                  <a:lnTo>
                    <a:pt x="1404" y="1319"/>
                  </a:lnTo>
                  <a:lnTo>
                    <a:pt x="1409" y="1306"/>
                  </a:lnTo>
                  <a:lnTo>
                    <a:pt x="1408" y="1294"/>
                  </a:lnTo>
                  <a:lnTo>
                    <a:pt x="1406" y="1285"/>
                  </a:lnTo>
                  <a:lnTo>
                    <a:pt x="1404" y="1277"/>
                  </a:lnTo>
                  <a:lnTo>
                    <a:pt x="1400" y="1270"/>
                  </a:lnTo>
                  <a:lnTo>
                    <a:pt x="1396" y="1265"/>
                  </a:lnTo>
                  <a:lnTo>
                    <a:pt x="1390" y="1261"/>
                  </a:lnTo>
                  <a:lnTo>
                    <a:pt x="1385" y="1257"/>
                  </a:lnTo>
                  <a:lnTo>
                    <a:pt x="1380" y="1254"/>
                  </a:lnTo>
                  <a:lnTo>
                    <a:pt x="1368" y="1249"/>
                  </a:lnTo>
                  <a:lnTo>
                    <a:pt x="1356" y="1244"/>
                  </a:lnTo>
                  <a:lnTo>
                    <a:pt x="1350" y="1241"/>
                  </a:lnTo>
                  <a:lnTo>
                    <a:pt x="1345" y="1237"/>
                  </a:lnTo>
                  <a:lnTo>
                    <a:pt x="1341" y="1233"/>
                  </a:lnTo>
                  <a:lnTo>
                    <a:pt x="1337" y="1228"/>
                  </a:lnTo>
                  <a:lnTo>
                    <a:pt x="1336" y="1224"/>
                  </a:lnTo>
                  <a:lnTo>
                    <a:pt x="1334" y="1218"/>
                  </a:lnTo>
                  <a:lnTo>
                    <a:pt x="1336" y="1213"/>
                  </a:lnTo>
                  <a:lnTo>
                    <a:pt x="1336" y="1206"/>
                  </a:lnTo>
                  <a:lnTo>
                    <a:pt x="1336" y="1201"/>
                  </a:lnTo>
                  <a:lnTo>
                    <a:pt x="1336" y="1196"/>
                  </a:lnTo>
                  <a:lnTo>
                    <a:pt x="1334" y="1190"/>
                  </a:lnTo>
                  <a:lnTo>
                    <a:pt x="1330" y="1186"/>
                  </a:lnTo>
                  <a:lnTo>
                    <a:pt x="1329" y="1182"/>
                  </a:lnTo>
                  <a:lnTo>
                    <a:pt x="1326" y="1180"/>
                  </a:lnTo>
                  <a:lnTo>
                    <a:pt x="1324" y="1177"/>
                  </a:lnTo>
                  <a:lnTo>
                    <a:pt x="1320" y="1176"/>
                  </a:lnTo>
                  <a:lnTo>
                    <a:pt x="1310" y="1172"/>
                  </a:lnTo>
                  <a:lnTo>
                    <a:pt x="1301" y="1168"/>
                  </a:lnTo>
                  <a:lnTo>
                    <a:pt x="1292" y="1165"/>
                  </a:lnTo>
                  <a:lnTo>
                    <a:pt x="1284" y="1161"/>
                  </a:lnTo>
                  <a:lnTo>
                    <a:pt x="1281" y="1158"/>
                  </a:lnTo>
                  <a:lnTo>
                    <a:pt x="1279" y="1156"/>
                  </a:lnTo>
                  <a:lnTo>
                    <a:pt x="1277" y="1153"/>
                  </a:lnTo>
                  <a:lnTo>
                    <a:pt x="1276" y="1150"/>
                  </a:lnTo>
                  <a:lnTo>
                    <a:pt x="1285" y="1132"/>
                  </a:lnTo>
                  <a:lnTo>
                    <a:pt x="1295" y="1113"/>
                  </a:lnTo>
                  <a:lnTo>
                    <a:pt x="1295" y="1108"/>
                  </a:lnTo>
                  <a:lnTo>
                    <a:pt x="1293" y="1102"/>
                  </a:lnTo>
                  <a:lnTo>
                    <a:pt x="1292" y="1097"/>
                  </a:lnTo>
                  <a:lnTo>
                    <a:pt x="1289" y="1093"/>
                  </a:lnTo>
                  <a:lnTo>
                    <a:pt x="1283" y="1086"/>
                  </a:lnTo>
                  <a:lnTo>
                    <a:pt x="1276" y="1081"/>
                  </a:lnTo>
                  <a:lnTo>
                    <a:pt x="1271" y="1076"/>
                  </a:lnTo>
                  <a:lnTo>
                    <a:pt x="1264" y="1070"/>
                  </a:lnTo>
                  <a:lnTo>
                    <a:pt x="1261" y="1068"/>
                  </a:lnTo>
                  <a:lnTo>
                    <a:pt x="1260" y="1064"/>
                  </a:lnTo>
                  <a:lnTo>
                    <a:pt x="1259" y="1058"/>
                  </a:lnTo>
                  <a:lnTo>
                    <a:pt x="1259" y="1053"/>
                  </a:lnTo>
                  <a:lnTo>
                    <a:pt x="1264" y="1012"/>
                  </a:lnTo>
                  <a:lnTo>
                    <a:pt x="1279" y="998"/>
                  </a:lnTo>
                  <a:lnTo>
                    <a:pt x="1296" y="982"/>
                  </a:lnTo>
                  <a:lnTo>
                    <a:pt x="1312" y="966"/>
                  </a:lnTo>
                  <a:lnTo>
                    <a:pt x="1318" y="957"/>
                  </a:lnTo>
                  <a:lnTo>
                    <a:pt x="1317" y="949"/>
                  </a:lnTo>
                  <a:lnTo>
                    <a:pt x="1316" y="942"/>
                  </a:lnTo>
                  <a:lnTo>
                    <a:pt x="1312" y="936"/>
                  </a:lnTo>
                  <a:lnTo>
                    <a:pt x="1306" y="929"/>
                  </a:lnTo>
                  <a:lnTo>
                    <a:pt x="1301" y="922"/>
                  </a:lnTo>
                  <a:lnTo>
                    <a:pt x="1295" y="917"/>
                  </a:lnTo>
                  <a:lnTo>
                    <a:pt x="1288" y="913"/>
                  </a:lnTo>
                  <a:lnTo>
                    <a:pt x="1280" y="908"/>
                  </a:lnTo>
                  <a:lnTo>
                    <a:pt x="1265" y="901"/>
                  </a:lnTo>
                  <a:lnTo>
                    <a:pt x="1251" y="896"/>
                  </a:lnTo>
                  <a:lnTo>
                    <a:pt x="1237" y="892"/>
                  </a:lnTo>
                  <a:lnTo>
                    <a:pt x="1228" y="890"/>
                  </a:lnTo>
                  <a:lnTo>
                    <a:pt x="1216" y="890"/>
                  </a:lnTo>
                  <a:lnTo>
                    <a:pt x="1205" y="890"/>
                  </a:lnTo>
                  <a:lnTo>
                    <a:pt x="1196" y="890"/>
                  </a:lnTo>
                  <a:lnTo>
                    <a:pt x="1187" y="890"/>
                  </a:lnTo>
                  <a:lnTo>
                    <a:pt x="1173" y="892"/>
                  </a:lnTo>
                  <a:lnTo>
                    <a:pt x="1164" y="892"/>
                  </a:lnTo>
                  <a:lnTo>
                    <a:pt x="1161" y="890"/>
                  </a:lnTo>
                  <a:lnTo>
                    <a:pt x="1159" y="888"/>
                  </a:lnTo>
                  <a:lnTo>
                    <a:pt x="1157" y="885"/>
                  </a:lnTo>
                  <a:lnTo>
                    <a:pt x="1156" y="878"/>
                  </a:lnTo>
                  <a:lnTo>
                    <a:pt x="1143" y="890"/>
                  </a:lnTo>
                  <a:lnTo>
                    <a:pt x="1127" y="905"/>
                  </a:lnTo>
                  <a:lnTo>
                    <a:pt x="1112" y="922"/>
                  </a:lnTo>
                  <a:lnTo>
                    <a:pt x="1095" y="938"/>
                  </a:lnTo>
                  <a:lnTo>
                    <a:pt x="1079" y="956"/>
                  </a:lnTo>
                  <a:lnTo>
                    <a:pt x="1063" y="969"/>
                  </a:lnTo>
                  <a:lnTo>
                    <a:pt x="1053" y="974"/>
                  </a:lnTo>
                  <a:lnTo>
                    <a:pt x="1045" y="978"/>
                  </a:lnTo>
                  <a:lnTo>
                    <a:pt x="1037" y="980"/>
                  </a:lnTo>
                  <a:lnTo>
                    <a:pt x="1029" y="981"/>
                  </a:lnTo>
                  <a:lnTo>
                    <a:pt x="1020" y="981"/>
                  </a:lnTo>
                  <a:lnTo>
                    <a:pt x="1012" y="978"/>
                  </a:lnTo>
                  <a:lnTo>
                    <a:pt x="1004" y="976"/>
                  </a:lnTo>
                  <a:lnTo>
                    <a:pt x="997" y="972"/>
                  </a:lnTo>
                  <a:lnTo>
                    <a:pt x="987" y="962"/>
                  </a:lnTo>
                  <a:lnTo>
                    <a:pt x="976" y="950"/>
                  </a:lnTo>
                  <a:lnTo>
                    <a:pt x="967" y="940"/>
                  </a:lnTo>
                  <a:lnTo>
                    <a:pt x="956" y="930"/>
                  </a:lnTo>
                  <a:lnTo>
                    <a:pt x="949" y="926"/>
                  </a:lnTo>
                  <a:lnTo>
                    <a:pt x="943" y="924"/>
                  </a:lnTo>
                  <a:lnTo>
                    <a:pt x="936" y="921"/>
                  </a:lnTo>
                  <a:lnTo>
                    <a:pt x="927" y="921"/>
                  </a:lnTo>
                  <a:lnTo>
                    <a:pt x="919" y="921"/>
                  </a:lnTo>
                  <a:lnTo>
                    <a:pt x="912" y="924"/>
                  </a:lnTo>
                  <a:lnTo>
                    <a:pt x="905" y="926"/>
                  </a:lnTo>
                  <a:lnTo>
                    <a:pt x="900" y="930"/>
                  </a:lnTo>
                  <a:lnTo>
                    <a:pt x="895" y="933"/>
                  </a:lnTo>
                  <a:lnTo>
                    <a:pt x="888" y="936"/>
                  </a:lnTo>
                  <a:lnTo>
                    <a:pt x="881" y="938"/>
                  </a:lnTo>
                  <a:lnTo>
                    <a:pt x="873" y="938"/>
                  </a:lnTo>
                  <a:lnTo>
                    <a:pt x="864" y="937"/>
                  </a:lnTo>
                  <a:lnTo>
                    <a:pt x="852" y="932"/>
                  </a:lnTo>
                  <a:lnTo>
                    <a:pt x="839" y="925"/>
                  </a:lnTo>
                  <a:lnTo>
                    <a:pt x="824" y="917"/>
                  </a:lnTo>
                  <a:lnTo>
                    <a:pt x="811" y="909"/>
                  </a:lnTo>
                  <a:lnTo>
                    <a:pt x="799" y="901"/>
                  </a:lnTo>
                  <a:lnTo>
                    <a:pt x="792" y="894"/>
                  </a:lnTo>
                  <a:lnTo>
                    <a:pt x="789" y="890"/>
                  </a:lnTo>
                  <a:lnTo>
                    <a:pt x="789" y="884"/>
                  </a:lnTo>
                  <a:lnTo>
                    <a:pt x="789" y="877"/>
                  </a:lnTo>
                  <a:lnTo>
                    <a:pt x="792" y="872"/>
                  </a:lnTo>
                  <a:lnTo>
                    <a:pt x="793" y="868"/>
                  </a:lnTo>
                  <a:lnTo>
                    <a:pt x="799" y="861"/>
                  </a:lnTo>
                  <a:lnTo>
                    <a:pt x="804" y="854"/>
                  </a:lnTo>
                  <a:lnTo>
                    <a:pt x="809" y="849"/>
                  </a:lnTo>
                  <a:lnTo>
                    <a:pt x="815" y="841"/>
                  </a:lnTo>
                  <a:lnTo>
                    <a:pt x="816" y="837"/>
                  </a:lnTo>
                  <a:lnTo>
                    <a:pt x="817" y="832"/>
                  </a:lnTo>
                  <a:lnTo>
                    <a:pt x="819" y="826"/>
                  </a:lnTo>
                  <a:lnTo>
                    <a:pt x="819" y="818"/>
                  </a:lnTo>
                  <a:lnTo>
                    <a:pt x="819" y="812"/>
                  </a:lnTo>
                  <a:lnTo>
                    <a:pt x="817" y="806"/>
                  </a:lnTo>
                  <a:lnTo>
                    <a:pt x="816" y="801"/>
                  </a:lnTo>
                  <a:lnTo>
                    <a:pt x="813" y="796"/>
                  </a:lnTo>
                  <a:lnTo>
                    <a:pt x="808" y="788"/>
                  </a:lnTo>
                  <a:lnTo>
                    <a:pt x="801" y="781"/>
                  </a:lnTo>
                  <a:lnTo>
                    <a:pt x="795" y="774"/>
                  </a:lnTo>
                  <a:lnTo>
                    <a:pt x="788" y="768"/>
                  </a:lnTo>
                  <a:lnTo>
                    <a:pt x="785" y="764"/>
                  </a:lnTo>
                  <a:lnTo>
                    <a:pt x="784" y="761"/>
                  </a:lnTo>
                  <a:lnTo>
                    <a:pt x="783" y="757"/>
                  </a:lnTo>
                  <a:lnTo>
                    <a:pt x="783" y="752"/>
                  </a:lnTo>
                  <a:lnTo>
                    <a:pt x="784" y="746"/>
                  </a:lnTo>
                  <a:lnTo>
                    <a:pt x="785" y="742"/>
                  </a:lnTo>
                  <a:lnTo>
                    <a:pt x="789" y="738"/>
                  </a:lnTo>
                  <a:lnTo>
                    <a:pt x="793" y="736"/>
                  </a:lnTo>
                  <a:lnTo>
                    <a:pt x="804" y="729"/>
                  </a:lnTo>
                  <a:lnTo>
                    <a:pt x="816" y="724"/>
                  </a:lnTo>
                  <a:lnTo>
                    <a:pt x="828" y="718"/>
                  </a:lnTo>
                  <a:lnTo>
                    <a:pt x="839" y="713"/>
                  </a:lnTo>
                  <a:lnTo>
                    <a:pt x="843" y="708"/>
                  </a:lnTo>
                  <a:lnTo>
                    <a:pt x="847" y="704"/>
                  </a:lnTo>
                  <a:lnTo>
                    <a:pt x="848" y="698"/>
                  </a:lnTo>
                  <a:lnTo>
                    <a:pt x="849" y="692"/>
                  </a:lnTo>
                  <a:lnTo>
                    <a:pt x="848" y="683"/>
                  </a:lnTo>
                  <a:lnTo>
                    <a:pt x="843" y="673"/>
                  </a:lnTo>
                  <a:lnTo>
                    <a:pt x="837" y="663"/>
                  </a:lnTo>
                  <a:lnTo>
                    <a:pt x="829" y="653"/>
                  </a:lnTo>
                  <a:lnTo>
                    <a:pt x="821" y="645"/>
                  </a:lnTo>
                  <a:lnTo>
                    <a:pt x="813" y="639"/>
                  </a:lnTo>
                  <a:lnTo>
                    <a:pt x="807" y="633"/>
                  </a:lnTo>
                  <a:lnTo>
                    <a:pt x="801" y="632"/>
                  </a:lnTo>
                  <a:lnTo>
                    <a:pt x="795" y="633"/>
                  </a:lnTo>
                  <a:lnTo>
                    <a:pt x="789" y="636"/>
                  </a:lnTo>
                  <a:lnTo>
                    <a:pt x="784" y="640"/>
                  </a:lnTo>
                  <a:lnTo>
                    <a:pt x="779" y="644"/>
                  </a:lnTo>
                  <a:lnTo>
                    <a:pt x="773" y="648"/>
                  </a:lnTo>
                  <a:lnTo>
                    <a:pt x="768" y="652"/>
                  </a:lnTo>
                  <a:lnTo>
                    <a:pt x="761" y="655"/>
                  </a:lnTo>
                  <a:lnTo>
                    <a:pt x="752" y="656"/>
                  </a:lnTo>
                  <a:lnTo>
                    <a:pt x="747" y="655"/>
                  </a:lnTo>
                  <a:lnTo>
                    <a:pt x="743" y="652"/>
                  </a:lnTo>
                  <a:lnTo>
                    <a:pt x="739" y="647"/>
                  </a:lnTo>
                  <a:lnTo>
                    <a:pt x="737" y="641"/>
                  </a:lnTo>
                  <a:lnTo>
                    <a:pt x="735" y="625"/>
                  </a:lnTo>
                  <a:lnTo>
                    <a:pt x="735" y="608"/>
                  </a:lnTo>
                  <a:lnTo>
                    <a:pt x="735" y="600"/>
                  </a:lnTo>
                  <a:lnTo>
                    <a:pt x="735" y="585"/>
                  </a:lnTo>
                  <a:lnTo>
                    <a:pt x="735" y="569"/>
                  </a:lnTo>
                  <a:lnTo>
                    <a:pt x="735" y="553"/>
                  </a:lnTo>
                  <a:lnTo>
                    <a:pt x="733" y="527"/>
                  </a:lnTo>
                  <a:lnTo>
                    <a:pt x="731" y="503"/>
                  </a:lnTo>
                  <a:lnTo>
                    <a:pt x="725" y="480"/>
                  </a:lnTo>
                  <a:lnTo>
                    <a:pt x="720" y="460"/>
                  </a:lnTo>
                  <a:lnTo>
                    <a:pt x="712" y="440"/>
                  </a:lnTo>
                  <a:lnTo>
                    <a:pt x="704" y="421"/>
                  </a:lnTo>
                  <a:lnTo>
                    <a:pt x="695" y="404"/>
                  </a:lnTo>
                  <a:lnTo>
                    <a:pt x="687" y="387"/>
                  </a:lnTo>
                  <a:lnTo>
                    <a:pt x="677" y="369"/>
                  </a:lnTo>
                  <a:lnTo>
                    <a:pt x="668" y="351"/>
                  </a:lnTo>
                  <a:lnTo>
                    <a:pt x="660" y="332"/>
                  </a:lnTo>
                  <a:lnTo>
                    <a:pt x="653" y="312"/>
                  </a:lnTo>
                  <a:lnTo>
                    <a:pt x="647" y="289"/>
                  </a:lnTo>
                  <a:lnTo>
                    <a:pt x="643" y="265"/>
                  </a:lnTo>
                  <a:lnTo>
                    <a:pt x="639" y="239"/>
                  </a:lnTo>
                  <a:lnTo>
                    <a:pt x="639" y="211"/>
                  </a:lnTo>
                  <a:lnTo>
                    <a:pt x="636" y="196"/>
                  </a:lnTo>
                  <a:lnTo>
                    <a:pt x="632" y="180"/>
                  </a:lnTo>
                  <a:lnTo>
                    <a:pt x="628" y="164"/>
                  </a:lnTo>
                  <a:lnTo>
                    <a:pt x="627" y="151"/>
                  </a:lnTo>
                  <a:lnTo>
                    <a:pt x="615" y="137"/>
                  </a:lnTo>
                  <a:lnTo>
                    <a:pt x="600" y="124"/>
                  </a:lnTo>
                  <a:lnTo>
                    <a:pt x="595" y="117"/>
                  </a:lnTo>
                  <a:lnTo>
                    <a:pt x="589" y="109"/>
                  </a:lnTo>
                  <a:lnTo>
                    <a:pt x="585" y="100"/>
                  </a:lnTo>
                  <a:lnTo>
                    <a:pt x="584" y="90"/>
                  </a:lnTo>
                  <a:lnTo>
                    <a:pt x="585" y="82"/>
                  </a:lnTo>
                  <a:lnTo>
                    <a:pt x="588" y="75"/>
                  </a:lnTo>
                  <a:lnTo>
                    <a:pt x="592" y="68"/>
                  </a:lnTo>
                  <a:lnTo>
                    <a:pt x="597" y="63"/>
                  </a:lnTo>
                  <a:lnTo>
                    <a:pt x="601" y="58"/>
                  </a:lnTo>
                  <a:lnTo>
                    <a:pt x="607" y="51"/>
                  </a:lnTo>
                  <a:lnTo>
                    <a:pt x="611" y="44"/>
                  </a:lnTo>
                  <a:lnTo>
                    <a:pt x="615" y="36"/>
                  </a:lnTo>
                  <a:lnTo>
                    <a:pt x="604" y="32"/>
                  </a:lnTo>
                  <a:lnTo>
                    <a:pt x="595" y="28"/>
                  </a:lnTo>
                  <a:lnTo>
                    <a:pt x="585" y="22"/>
                  </a:lnTo>
                  <a:lnTo>
                    <a:pt x="577" y="15"/>
                  </a:lnTo>
                  <a:lnTo>
                    <a:pt x="569" y="10"/>
                  </a:lnTo>
                  <a:lnTo>
                    <a:pt x="561" y="4"/>
                  </a:lnTo>
                  <a:lnTo>
                    <a:pt x="552" y="2"/>
                  </a:lnTo>
                  <a:lnTo>
                    <a:pt x="541" y="0"/>
                  </a:lnTo>
                  <a:lnTo>
                    <a:pt x="534" y="0"/>
                  </a:lnTo>
                  <a:lnTo>
                    <a:pt x="527" y="3"/>
                  </a:lnTo>
                  <a:lnTo>
                    <a:pt x="522" y="6"/>
                  </a:lnTo>
                  <a:lnTo>
                    <a:pt x="518" y="11"/>
                  </a:lnTo>
                  <a:lnTo>
                    <a:pt x="515" y="16"/>
                  </a:lnTo>
                  <a:lnTo>
                    <a:pt x="512" y="22"/>
                  </a:lnTo>
                  <a:lnTo>
                    <a:pt x="511" y="28"/>
                  </a:lnTo>
                  <a:lnTo>
                    <a:pt x="510" y="36"/>
                  </a:lnTo>
                  <a:lnTo>
                    <a:pt x="508" y="51"/>
                  </a:lnTo>
                  <a:lnTo>
                    <a:pt x="507" y="66"/>
                  </a:lnTo>
                  <a:lnTo>
                    <a:pt x="507" y="72"/>
                  </a:lnTo>
                  <a:lnTo>
                    <a:pt x="504" y="79"/>
                  </a:lnTo>
                  <a:lnTo>
                    <a:pt x="503" y="86"/>
                  </a:lnTo>
                  <a:lnTo>
                    <a:pt x="500" y="90"/>
                  </a:lnTo>
                  <a:lnTo>
                    <a:pt x="495" y="96"/>
                  </a:lnTo>
                  <a:lnTo>
                    <a:pt x="490" y="102"/>
                  </a:lnTo>
                  <a:lnTo>
                    <a:pt x="486" y="107"/>
                  </a:lnTo>
                  <a:lnTo>
                    <a:pt x="480" y="111"/>
                  </a:lnTo>
                  <a:lnTo>
                    <a:pt x="470" y="117"/>
                  </a:lnTo>
                  <a:lnTo>
                    <a:pt x="459" y="123"/>
                  </a:lnTo>
                  <a:lnTo>
                    <a:pt x="448" y="127"/>
                  </a:lnTo>
                  <a:lnTo>
                    <a:pt x="438" y="133"/>
                  </a:lnTo>
                  <a:lnTo>
                    <a:pt x="434" y="136"/>
                  </a:lnTo>
                  <a:lnTo>
                    <a:pt x="430" y="140"/>
                  </a:lnTo>
                  <a:lnTo>
                    <a:pt x="426" y="145"/>
                  </a:lnTo>
                  <a:lnTo>
                    <a:pt x="422" y="151"/>
                  </a:lnTo>
                  <a:lnTo>
                    <a:pt x="408" y="165"/>
                  </a:lnTo>
                  <a:lnTo>
                    <a:pt x="398" y="183"/>
                  </a:lnTo>
                  <a:lnTo>
                    <a:pt x="387" y="203"/>
                  </a:lnTo>
                  <a:lnTo>
                    <a:pt x="375" y="221"/>
                  </a:lnTo>
                  <a:lnTo>
                    <a:pt x="368" y="229"/>
                  </a:lnTo>
                  <a:lnTo>
                    <a:pt x="362" y="237"/>
                  </a:lnTo>
                  <a:lnTo>
                    <a:pt x="354" y="245"/>
                  </a:lnTo>
                  <a:lnTo>
                    <a:pt x="346" y="252"/>
                  </a:lnTo>
                  <a:lnTo>
                    <a:pt x="336" y="257"/>
                  </a:lnTo>
                  <a:lnTo>
                    <a:pt x="326" y="261"/>
                  </a:lnTo>
                  <a:lnTo>
                    <a:pt x="314" y="264"/>
                  </a:lnTo>
                  <a:lnTo>
                    <a:pt x="302" y="264"/>
                  </a:lnTo>
                  <a:lnTo>
                    <a:pt x="290" y="265"/>
                  </a:lnTo>
                  <a:lnTo>
                    <a:pt x="279" y="268"/>
                  </a:lnTo>
                  <a:lnTo>
                    <a:pt x="270" y="272"/>
                  </a:lnTo>
                  <a:lnTo>
                    <a:pt x="259" y="279"/>
                  </a:lnTo>
                  <a:lnTo>
                    <a:pt x="250" y="285"/>
                  </a:lnTo>
                  <a:lnTo>
                    <a:pt x="240" y="292"/>
                  </a:lnTo>
                  <a:lnTo>
                    <a:pt x="232" y="301"/>
                  </a:lnTo>
                  <a:lnTo>
                    <a:pt x="223" y="309"/>
                  </a:lnTo>
                  <a:lnTo>
                    <a:pt x="194" y="345"/>
                  </a:lnTo>
                  <a:lnTo>
                    <a:pt x="168" y="373"/>
                  </a:lnTo>
                  <a:lnTo>
                    <a:pt x="159" y="379"/>
                  </a:lnTo>
                  <a:lnTo>
                    <a:pt x="148" y="384"/>
                  </a:lnTo>
                  <a:lnTo>
                    <a:pt x="138" y="388"/>
                  </a:lnTo>
                  <a:lnTo>
                    <a:pt x="126" y="391"/>
                  </a:lnTo>
                  <a:lnTo>
                    <a:pt x="100" y="396"/>
                  </a:lnTo>
                  <a:lnTo>
                    <a:pt x="76" y="400"/>
                  </a:lnTo>
                  <a:lnTo>
                    <a:pt x="66" y="403"/>
                  </a:lnTo>
                  <a:lnTo>
                    <a:pt x="54" y="405"/>
                  </a:lnTo>
                  <a:lnTo>
                    <a:pt x="44" y="409"/>
                  </a:lnTo>
                  <a:lnTo>
                    <a:pt x="35" y="413"/>
                  </a:lnTo>
                  <a:lnTo>
                    <a:pt x="27" y="419"/>
                  </a:lnTo>
                  <a:lnTo>
                    <a:pt x="20" y="427"/>
                  </a:lnTo>
                  <a:lnTo>
                    <a:pt x="15" y="435"/>
                  </a:lnTo>
                  <a:lnTo>
                    <a:pt x="12" y="445"/>
                  </a:lnTo>
                  <a:lnTo>
                    <a:pt x="0" y="4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2953544" y="3985419"/>
              <a:ext cx="496888" cy="349250"/>
            </a:xfrm>
            <a:custGeom>
              <a:avLst/>
              <a:gdLst>
                <a:gd name="T0" fmla="*/ 465 w 1024"/>
                <a:gd name="T1" fmla="*/ 681 h 722"/>
                <a:gd name="T2" fmla="*/ 534 w 1024"/>
                <a:gd name="T3" fmla="*/ 641 h 722"/>
                <a:gd name="T4" fmla="*/ 556 w 1024"/>
                <a:gd name="T5" fmla="*/ 603 h 722"/>
                <a:gd name="T6" fmla="*/ 568 w 1024"/>
                <a:gd name="T7" fmla="*/ 538 h 722"/>
                <a:gd name="T8" fmla="*/ 602 w 1024"/>
                <a:gd name="T9" fmla="*/ 513 h 722"/>
                <a:gd name="T10" fmla="*/ 612 w 1024"/>
                <a:gd name="T11" fmla="*/ 446 h 722"/>
                <a:gd name="T12" fmla="*/ 618 w 1024"/>
                <a:gd name="T13" fmla="*/ 389 h 722"/>
                <a:gd name="T14" fmla="*/ 654 w 1024"/>
                <a:gd name="T15" fmla="*/ 350 h 722"/>
                <a:gd name="T16" fmla="*/ 706 w 1024"/>
                <a:gd name="T17" fmla="*/ 331 h 722"/>
                <a:gd name="T18" fmla="*/ 758 w 1024"/>
                <a:gd name="T19" fmla="*/ 338 h 722"/>
                <a:gd name="T20" fmla="*/ 801 w 1024"/>
                <a:gd name="T21" fmla="*/ 354 h 722"/>
                <a:gd name="T22" fmla="*/ 833 w 1024"/>
                <a:gd name="T23" fmla="*/ 303 h 722"/>
                <a:gd name="T24" fmla="*/ 873 w 1024"/>
                <a:gd name="T25" fmla="*/ 276 h 722"/>
                <a:gd name="T26" fmla="*/ 913 w 1024"/>
                <a:gd name="T27" fmla="*/ 274 h 722"/>
                <a:gd name="T28" fmla="*/ 944 w 1024"/>
                <a:gd name="T29" fmla="*/ 293 h 722"/>
                <a:gd name="T30" fmla="*/ 984 w 1024"/>
                <a:gd name="T31" fmla="*/ 280 h 722"/>
                <a:gd name="T32" fmla="*/ 1024 w 1024"/>
                <a:gd name="T33" fmla="*/ 234 h 722"/>
                <a:gd name="T34" fmla="*/ 925 w 1024"/>
                <a:gd name="T35" fmla="*/ 110 h 722"/>
                <a:gd name="T36" fmla="*/ 844 w 1024"/>
                <a:gd name="T37" fmla="*/ 86 h 722"/>
                <a:gd name="T38" fmla="*/ 816 w 1024"/>
                <a:gd name="T39" fmla="*/ 66 h 722"/>
                <a:gd name="T40" fmla="*/ 802 w 1024"/>
                <a:gd name="T41" fmla="*/ 21 h 722"/>
                <a:gd name="T42" fmla="*/ 778 w 1024"/>
                <a:gd name="T43" fmla="*/ 0 h 722"/>
                <a:gd name="T44" fmla="*/ 746 w 1024"/>
                <a:gd name="T45" fmla="*/ 9 h 722"/>
                <a:gd name="T46" fmla="*/ 689 w 1024"/>
                <a:gd name="T47" fmla="*/ 54 h 722"/>
                <a:gd name="T48" fmla="*/ 609 w 1024"/>
                <a:gd name="T49" fmla="*/ 56 h 722"/>
                <a:gd name="T50" fmla="*/ 489 w 1024"/>
                <a:gd name="T51" fmla="*/ 82 h 722"/>
                <a:gd name="T52" fmla="*/ 470 w 1024"/>
                <a:gd name="T53" fmla="*/ 112 h 722"/>
                <a:gd name="T54" fmla="*/ 421 w 1024"/>
                <a:gd name="T55" fmla="*/ 125 h 722"/>
                <a:gd name="T56" fmla="*/ 400 w 1024"/>
                <a:gd name="T57" fmla="*/ 112 h 722"/>
                <a:gd name="T58" fmla="*/ 376 w 1024"/>
                <a:gd name="T59" fmla="*/ 85 h 722"/>
                <a:gd name="T60" fmla="*/ 354 w 1024"/>
                <a:gd name="T61" fmla="*/ 88 h 722"/>
                <a:gd name="T62" fmla="*/ 319 w 1024"/>
                <a:gd name="T63" fmla="*/ 124 h 722"/>
                <a:gd name="T64" fmla="*/ 293 w 1024"/>
                <a:gd name="T65" fmla="*/ 145 h 722"/>
                <a:gd name="T66" fmla="*/ 261 w 1024"/>
                <a:gd name="T67" fmla="*/ 197 h 722"/>
                <a:gd name="T68" fmla="*/ 207 w 1024"/>
                <a:gd name="T69" fmla="*/ 225 h 722"/>
                <a:gd name="T70" fmla="*/ 88 w 1024"/>
                <a:gd name="T71" fmla="*/ 250 h 722"/>
                <a:gd name="T72" fmla="*/ 19 w 1024"/>
                <a:gd name="T73" fmla="*/ 282 h 722"/>
                <a:gd name="T74" fmla="*/ 0 w 1024"/>
                <a:gd name="T75" fmla="*/ 330 h 722"/>
                <a:gd name="T76" fmla="*/ 20 w 1024"/>
                <a:gd name="T77" fmla="*/ 375 h 722"/>
                <a:gd name="T78" fmla="*/ 43 w 1024"/>
                <a:gd name="T79" fmla="*/ 417 h 722"/>
                <a:gd name="T80" fmla="*/ 31 w 1024"/>
                <a:gd name="T81" fmla="*/ 438 h 722"/>
                <a:gd name="T82" fmla="*/ 48 w 1024"/>
                <a:gd name="T83" fmla="*/ 470 h 722"/>
                <a:gd name="T84" fmla="*/ 101 w 1024"/>
                <a:gd name="T85" fmla="*/ 490 h 722"/>
                <a:gd name="T86" fmla="*/ 152 w 1024"/>
                <a:gd name="T87" fmla="*/ 503 h 722"/>
                <a:gd name="T88" fmla="*/ 173 w 1024"/>
                <a:gd name="T89" fmla="*/ 551 h 722"/>
                <a:gd name="T90" fmla="*/ 183 w 1024"/>
                <a:gd name="T91" fmla="*/ 653 h 722"/>
                <a:gd name="T92" fmla="*/ 211 w 1024"/>
                <a:gd name="T93" fmla="*/ 706 h 722"/>
                <a:gd name="T94" fmla="*/ 240 w 1024"/>
                <a:gd name="T95" fmla="*/ 721 h 722"/>
                <a:gd name="T96" fmla="*/ 281 w 1024"/>
                <a:gd name="T97" fmla="*/ 711 h 722"/>
                <a:gd name="T98" fmla="*/ 372 w 1024"/>
                <a:gd name="T99" fmla="*/ 662 h 722"/>
                <a:gd name="T100" fmla="*/ 410 w 1024"/>
                <a:gd name="T101" fmla="*/ 669 h 722"/>
                <a:gd name="T102" fmla="*/ 452 w 1024"/>
                <a:gd name="T103" fmla="*/ 703 h 7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24"/>
                <a:gd name="T157" fmla="*/ 0 h 722"/>
                <a:gd name="T158" fmla="*/ 1024 w 1024"/>
                <a:gd name="T159" fmla="*/ 722 h 7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24" h="722">
                  <a:moveTo>
                    <a:pt x="452" y="703"/>
                  </a:moveTo>
                  <a:lnTo>
                    <a:pt x="453" y="697"/>
                  </a:lnTo>
                  <a:lnTo>
                    <a:pt x="456" y="691"/>
                  </a:lnTo>
                  <a:lnTo>
                    <a:pt x="460" y="686"/>
                  </a:lnTo>
                  <a:lnTo>
                    <a:pt x="465" y="681"/>
                  </a:lnTo>
                  <a:lnTo>
                    <a:pt x="478" y="671"/>
                  </a:lnTo>
                  <a:lnTo>
                    <a:pt x="496" y="662"/>
                  </a:lnTo>
                  <a:lnTo>
                    <a:pt x="512" y="654"/>
                  </a:lnTo>
                  <a:lnTo>
                    <a:pt x="528" y="645"/>
                  </a:lnTo>
                  <a:lnTo>
                    <a:pt x="534" y="641"/>
                  </a:lnTo>
                  <a:lnTo>
                    <a:pt x="540" y="635"/>
                  </a:lnTo>
                  <a:lnTo>
                    <a:pt x="545" y="631"/>
                  </a:lnTo>
                  <a:lnTo>
                    <a:pt x="548" y="625"/>
                  </a:lnTo>
                  <a:lnTo>
                    <a:pt x="553" y="614"/>
                  </a:lnTo>
                  <a:lnTo>
                    <a:pt x="556" y="603"/>
                  </a:lnTo>
                  <a:lnTo>
                    <a:pt x="558" y="593"/>
                  </a:lnTo>
                  <a:lnTo>
                    <a:pt x="560" y="582"/>
                  </a:lnTo>
                  <a:lnTo>
                    <a:pt x="562" y="562"/>
                  </a:lnTo>
                  <a:lnTo>
                    <a:pt x="565" y="546"/>
                  </a:lnTo>
                  <a:lnTo>
                    <a:pt x="568" y="538"/>
                  </a:lnTo>
                  <a:lnTo>
                    <a:pt x="572" y="531"/>
                  </a:lnTo>
                  <a:lnTo>
                    <a:pt x="576" y="525"/>
                  </a:lnTo>
                  <a:lnTo>
                    <a:pt x="582" y="521"/>
                  </a:lnTo>
                  <a:lnTo>
                    <a:pt x="592" y="517"/>
                  </a:lnTo>
                  <a:lnTo>
                    <a:pt x="602" y="513"/>
                  </a:lnTo>
                  <a:lnTo>
                    <a:pt x="616" y="511"/>
                  </a:lnTo>
                  <a:lnTo>
                    <a:pt x="632" y="511"/>
                  </a:lnTo>
                  <a:lnTo>
                    <a:pt x="629" y="497"/>
                  </a:lnTo>
                  <a:lnTo>
                    <a:pt x="620" y="471"/>
                  </a:lnTo>
                  <a:lnTo>
                    <a:pt x="612" y="446"/>
                  </a:lnTo>
                  <a:lnTo>
                    <a:pt x="608" y="433"/>
                  </a:lnTo>
                  <a:lnTo>
                    <a:pt x="609" y="421"/>
                  </a:lnTo>
                  <a:lnTo>
                    <a:pt x="610" y="409"/>
                  </a:lnTo>
                  <a:lnTo>
                    <a:pt x="614" y="398"/>
                  </a:lnTo>
                  <a:lnTo>
                    <a:pt x="618" y="389"/>
                  </a:lnTo>
                  <a:lnTo>
                    <a:pt x="624" y="379"/>
                  </a:lnTo>
                  <a:lnTo>
                    <a:pt x="630" y="371"/>
                  </a:lnTo>
                  <a:lnTo>
                    <a:pt x="637" y="363"/>
                  </a:lnTo>
                  <a:lnTo>
                    <a:pt x="646" y="357"/>
                  </a:lnTo>
                  <a:lnTo>
                    <a:pt x="654" y="350"/>
                  </a:lnTo>
                  <a:lnTo>
                    <a:pt x="664" y="345"/>
                  </a:lnTo>
                  <a:lnTo>
                    <a:pt x="674" y="341"/>
                  </a:lnTo>
                  <a:lnTo>
                    <a:pt x="684" y="337"/>
                  </a:lnTo>
                  <a:lnTo>
                    <a:pt x="696" y="334"/>
                  </a:lnTo>
                  <a:lnTo>
                    <a:pt x="706" y="331"/>
                  </a:lnTo>
                  <a:lnTo>
                    <a:pt x="717" y="330"/>
                  </a:lnTo>
                  <a:lnTo>
                    <a:pt x="729" y="330"/>
                  </a:lnTo>
                  <a:lnTo>
                    <a:pt x="740" y="331"/>
                  </a:lnTo>
                  <a:lnTo>
                    <a:pt x="749" y="334"/>
                  </a:lnTo>
                  <a:lnTo>
                    <a:pt x="758" y="338"/>
                  </a:lnTo>
                  <a:lnTo>
                    <a:pt x="766" y="343"/>
                  </a:lnTo>
                  <a:lnTo>
                    <a:pt x="784" y="355"/>
                  </a:lnTo>
                  <a:lnTo>
                    <a:pt x="801" y="366"/>
                  </a:lnTo>
                  <a:lnTo>
                    <a:pt x="801" y="361"/>
                  </a:lnTo>
                  <a:lnTo>
                    <a:pt x="801" y="354"/>
                  </a:lnTo>
                  <a:lnTo>
                    <a:pt x="804" y="347"/>
                  </a:lnTo>
                  <a:lnTo>
                    <a:pt x="806" y="341"/>
                  </a:lnTo>
                  <a:lnTo>
                    <a:pt x="810" y="334"/>
                  </a:lnTo>
                  <a:lnTo>
                    <a:pt x="820" y="318"/>
                  </a:lnTo>
                  <a:lnTo>
                    <a:pt x="833" y="303"/>
                  </a:lnTo>
                  <a:lnTo>
                    <a:pt x="841" y="297"/>
                  </a:lnTo>
                  <a:lnTo>
                    <a:pt x="848" y="290"/>
                  </a:lnTo>
                  <a:lnTo>
                    <a:pt x="856" y="285"/>
                  </a:lnTo>
                  <a:lnTo>
                    <a:pt x="865" y="280"/>
                  </a:lnTo>
                  <a:lnTo>
                    <a:pt x="873" y="276"/>
                  </a:lnTo>
                  <a:lnTo>
                    <a:pt x="881" y="273"/>
                  </a:lnTo>
                  <a:lnTo>
                    <a:pt x="889" y="270"/>
                  </a:lnTo>
                  <a:lnTo>
                    <a:pt x="897" y="270"/>
                  </a:lnTo>
                  <a:lnTo>
                    <a:pt x="905" y="272"/>
                  </a:lnTo>
                  <a:lnTo>
                    <a:pt x="913" y="274"/>
                  </a:lnTo>
                  <a:lnTo>
                    <a:pt x="918" y="278"/>
                  </a:lnTo>
                  <a:lnTo>
                    <a:pt x="924" y="282"/>
                  </a:lnTo>
                  <a:lnTo>
                    <a:pt x="930" y="286"/>
                  </a:lnTo>
                  <a:lnTo>
                    <a:pt x="936" y="290"/>
                  </a:lnTo>
                  <a:lnTo>
                    <a:pt x="944" y="293"/>
                  </a:lnTo>
                  <a:lnTo>
                    <a:pt x="952" y="294"/>
                  </a:lnTo>
                  <a:lnTo>
                    <a:pt x="960" y="293"/>
                  </a:lnTo>
                  <a:lnTo>
                    <a:pt x="968" y="289"/>
                  </a:lnTo>
                  <a:lnTo>
                    <a:pt x="976" y="285"/>
                  </a:lnTo>
                  <a:lnTo>
                    <a:pt x="984" y="280"/>
                  </a:lnTo>
                  <a:lnTo>
                    <a:pt x="992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4" y="264"/>
                  </a:lnTo>
                  <a:lnTo>
                    <a:pt x="1024" y="234"/>
                  </a:lnTo>
                  <a:lnTo>
                    <a:pt x="1000" y="208"/>
                  </a:lnTo>
                  <a:lnTo>
                    <a:pt x="966" y="165"/>
                  </a:lnTo>
                  <a:lnTo>
                    <a:pt x="949" y="144"/>
                  </a:lnTo>
                  <a:lnTo>
                    <a:pt x="934" y="125"/>
                  </a:lnTo>
                  <a:lnTo>
                    <a:pt x="925" y="110"/>
                  </a:lnTo>
                  <a:lnTo>
                    <a:pt x="921" y="101"/>
                  </a:lnTo>
                  <a:lnTo>
                    <a:pt x="898" y="100"/>
                  </a:lnTo>
                  <a:lnTo>
                    <a:pt x="870" y="94"/>
                  </a:lnTo>
                  <a:lnTo>
                    <a:pt x="857" y="90"/>
                  </a:lnTo>
                  <a:lnTo>
                    <a:pt x="844" y="86"/>
                  </a:lnTo>
                  <a:lnTo>
                    <a:pt x="833" y="82"/>
                  </a:lnTo>
                  <a:lnTo>
                    <a:pt x="825" y="77"/>
                  </a:lnTo>
                  <a:lnTo>
                    <a:pt x="821" y="74"/>
                  </a:lnTo>
                  <a:lnTo>
                    <a:pt x="817" y="70"/>
                  </a:lnTo>
                  <a:lnTo>
                    <a:pt x="816" y="66"/>
                  </a:lnTo>
                  <a:lnTo>
                    <a:pt x="813" y="60"/>
                  </a:lnTo>
                  <a:lnTo>
                    <a:pt x="810" y="48"/>
                  </a:lnTo>
                  <a:lnTo>
                    <a:pt x="806" y="34"/>
                  </a:lnTo>
                  <a:lnTo>
                    <a:pt x="805" y="28"/>
                  </a:lnTo>
                  <a:lnTo>
                    <a:pt x="802" y="21"/>
                  </a:lnTo>
                  <a:lnTo>
                    <a:pt x="800" y="14"/>
                  </a:lnTo>
                  <a:lnTo>
                    <a:pt x="796" y="9"/>
                  </a:lnTo>
                  <a:lnTo>
                    <a:pt x="792" y="5"/>
                  </a:lnTo>
                  <a:lnTo>
                    <a:pt x="786" y="2"/>
                  </a:lnTo>
                  <a:lnTo>
                    <a:pt x="778" y="0"/>
                  </a:lnTo>
                  <a:lnTo>
                    <a:pt x="770" y="0"/>
                  </a:lnTo>
                  <a:lnTo>
                    <a:pt x="764" y="0"/>
                  </a:lnTo>
                  <a:lnTo>
                    <a:pt x="758" y="1"/>
                  </a:lnTo>
                  <a:lnTo>
                    <a:pt x="752" y="5"/>
                  </a:lnTo>
                  <a:lnTo>
                    <a:pt x="746" y="9"/>
                  </a:lnTo>
                  <a:lnTo>
                    <a:pt x="734" y="18"/>
                  </a:lnTo>
                  <a:lnTo>
                    <a:pt x="724" y="29"/>
                  </a:lnTo>
                  <a:lnTo>
                    <a:pt x="710" y="40"/>
                  </a:lnTo>
                  <a:lnTo>
                    <a:pt x="697" y="50"/>
                  </a:lnTo>
                  <a:lnTo>
                    <a:pt x="689" y="54"/>
                  </a:lnTo>
                  <a:lnTo>
                    <a:pt x="681" y="57"/>
                  </a:lnTo>
                  <a:lnTo>
                    <a:pt x="672" y="58"/>
                  </a:lnTo>
                  <a:lnTo>
                    <a:pt x="662" y="60"/>
                  </a:lnTo>
                  <a:lnTo>
                    <a:pt x="637" y="58"/>
                  </a:lnTo>
                  <a:lnTo>
                    <a:pt x="609" y="56"/>
                  </a:lnTo>
                  <a:lnTo>
                    <a:pt x="582" y="52"/>
                  </a:lnTo>
                  <a:lnTo>
                    <a:pt x="560" y="48"/>
                  </a:lnTo>
                  <a:lnTo>
                    <a:pt x="493" y="48"/>
                  </a:lnTo>
                  <a:lnTo>
                    <a:pt x="493" y="66"/>
                  </a:lnTo>
                  <a:lnTo>
                    <a:pt x="489" y="82"/>
                  </a:lnTo>
                  <a:lnTo>
                    <a:pt x="486" y="89"/>
                  </a:lnTo>
                  <a:lnTo>
                    <a:pt x="484" y="96"/>
                  </a:lnTo>
                  <a:lnTo>
                    <a:pt x="480" y="101"/>
                  </a:lnTo>
                  <a:lnTo>
                    <a:pt x="476" y="106"/>
                  </a:lnTo>
                  <a:lnTo>
                    <a:pt x="470" y="112"/>
                  </a:lnTo>
                  <a:lnTo>
                    <a:pt x="465" y="116"/>
                  </a:lnTo>
                  <a:lnTo>
                    <a:pt x="460" y="118"/>
                  </a:lnTo>
                  <a:lnTo>
                    <a:pt x="453" y="121"/>
                  </a:lnTo>
                  <a:lnTo>
                    <a:pt x="438" y="125"/>
                  </a:lnTo>
                  <a:lnTo>
                    <a:pt x="421" y="125"/>
                  </a:lnTo>
                  <a:lnTo>
                    <a:pt x="417" y="125"/>
                  </a:lnTo>
                  <a:lnTo>
                    <a:pt x="413" y="124"/>
                  </a:lnTo>
                  <a:lnTo>
                    <a:pt x="409" y="122"/>
                  </a:lnTo>
                  <a:lnTo>
                    <a:pt x="406" y="118"/>
                  </a:lnTo>
                  <a:lnTo>
                    <a:pt x="400" y="112"/>
                  </a:lnTo>
                  <a:lnTo>
                    <a:pt x="394" y="105"/>
                  </a:lnTo>
                  <a:lnTo>
                    <a:pt x="389" y="97"/>
                  </a:lnTo>
                  <a:lnTo>
                    <a:pt x="382" y="90"/>
                  </a:lnTo>
                  <a:lnTo>
                    <a:pt x="378" y="88"/>
                  </a:lnTo>
                  <a:lnTo>
                    <a:pt x="376" y="85"/>
                  </a:lnTo>
                  <a:lnTo>
                    <a:pt x="372" y="84"/>
                  </a:lnTo>
                  <a:lnTo>
                    <a:pt x="368" y="84"/>
                  </a:lnTo>
                  <a:lnTo>
                    <a:pt x="362" y="84"/>
                  </a:lnTo>
                  <a:lnTo>
                    <a:pt x="358" y="85"/>
                  </a:lnTo>
                  <a:lnTo>
                    <a:pt x="354" y="88"/>
                  </a:lnTo>
                  <a:lnTo>
                    <a:pt x="350" y="90"/>
                  </a:lnTo>
                  <a:lnTo>
                    <a:pt x="344" y="98"/>
                  </a:lnTo>
                  <a:lnTo>
                    <a:pt x="336" y="108"/>
                  </a:lnTo>
                  <a:lnTo>
                    <a:pt x="328" y="117"/>
                  </a:lnTo>
                  <a:lnTo>
                    <a:pt x="319" y="124"/>
                  </a:lnTo>
                  <a:lnTo>
                    <a:pt x="313" y="128"/>
                  </a:lnTo>
                  <a:lnTo>
                    <a:pt x="308" y="129"/>
                  </a:lnTo>
                  <a:lnTo>
                    <a:pt x="301" y="132"/>
                  </a:lnTo>
                  <a:lnTo>
                    <a:pt x="295" y="132"/>
                  </a:lnTo>
                  <a:lnTo>
                    <a:pt x="293" y="145"/>
                  </a:lnTo>
                  <a:lnTo>
                    <a:pt x="289" y="158"/>
                  </a:lnTo>
                  <a:lnTo>
                    <a:pt x="284" y="169"/>
                  </a:lnTo>
                  <a:lnTo>
                    <a:pt x="277" y="180"/>
                  </a:lnTo>
                  <a:lnTo>
                    <a:pt x="269" y="189"/>
                  </a:lnTo>
                  <a:lnTo>
                    <a:pt x="261" y="197"/>
                  </a:lnTo>
                  <a:lnTo>
                    <a:pt x="252" y="204"/>
                  </a:lnTo>
                  <a:lnTo>
                    <a:pt x="241" y="210"/>
                  </a:lnTo>
                  <a:lnTo>
                    <a:pt x="231" y="216"/>
                  </a:lnTo>
                  <a:lnTo>
                    <a:pt x="219" y="221"/>
                  </a:lnTo>
                  <a:lnTo>
                    <a:pt x="207" y="225"/>
                  </a:lnTo>
                  <a:lnTo>
                    <a:pt x="193" y="229"/>
                  </a:lnTo>
                  <a:lnTo>
                    <a:pt x="168" y="234"/>
                  </a:lnTo>
                  <a:lnTo>
                    <a:pt x="141" y="240"/>
                  </a:lnTo>
                  <a:lnTo>
                    <a:pt x="115" y="245"/>
                  </a:lnTo>
                  <a:lnTo>
                    <a:pt x="88" y="250"/>
                  </a:lnTo>
                  <a:lnTo>
                    <a:pt x="65" y="257"/>
                  </a:lnTo>
                  <a:lnTo>
                    <a:pt x="44" y="265"/>
                  </a:lnTo>
                  <a:lnTo>
                    <a:pt x="35" y="270"/>
                  </a:lnTo>
                  <a:lnTo>
                    <a:pt x="25" y="276"/>
                  </a:lnTo>
                  <a:lnTo>
                    <a:pt x="19" y="282"/>
                  </a:lnTo>
                  <a:lnTo>
                    <a:pt x="12" y="290"/>
                  </a:lnTo>
                  <a:lnTo>
                    <a:pt x="7" y="298"/>
                  </a:lnTo>
                  <a:lnTo>
                    <a:pt x="3" y="307"/>
                  </a:lnTo>
                  <a:lnTo>
                    <a:pt x="1" y="318"/>
                  </a:lnTo>
                  <a:lnTo>
                    <a:pt x="0" y="330"/>
                  </a:lnTo>
                  <a:lnTo>
                    <a:pt x="1" y="345"/>
                  </a:lnTo>
                  <a:lnTo>
                    <a:pt x="3" y="355"/>
                  </a:lnTo>
                  <a:lnTo>
                    <a:pt x="7" y="365"/>
                  </a:lnTo>
                  <a:lnTo>
                    <a:pt x="13" y="371"/>
                  </a:lnTo>
                  <a:lnTo>
                    <a:pt x="20" y="375"/>
                  </a:lnTo>
                  <a:lnTo>
                    <a:pt x="28" y="379"/>
                  </a:lnTo>
                  <a:lnTo>
                    <a:pt x="37" y="382"/>
                  </a:lnTo>
                  <a:lnTo>
                    <a:pt x="48" y="385"/>
                  </a:lnTo>
                  <a:lnTo>
                    <a:pt x="48" y="409"/>
                  </a:lnTo>
                  <a:lnTo>
                    <a:pt x="43" y="417"/>
                  </a:lnTo>
                  <a:lnTo>
                    <a:pt x="37" y="423"/>
                  </a:lnTo>
                  <a:lnTo>
                    <a:pt x="35" y="427"/>
                  </a:lnTo>
                  <a:lnTo>
                    <a:pt x="32" y="430"/>
                  </a:lnTo>
                  <a:lnTo>
                    <a:pt x="31" y="434"/>
                  </a:lnTo>
                  <a:lnTo>
                    <a:pt x="31" y="438"/>
                  </a:lnTo>
                  <a:lnTo>
                    <a:pt x="31" y="446"/>
                  </a:lnTo>
                  <a:lnTo>
                    <a:pt x="33" y="453"/>
                  </a:lnTo>
                  <a:lnTo>
                    <a:pt x="37" y="459"/>
                  </a:lnTo>
                  <a:lnTo>
                    <a:pt x="41" y="465"/>
                  </a:lnTo>
                  <a:lnTo>
                    <a:pt x="48" y="470"/>
                  </a:lnTo>
                  <a:lnTo>
                    <a:pt x="55" y="474"/>
                  </a:lnTo>
                  <a:lnTo>
                    <a:pt x="61" y="478"/>
                  </a:lnTo>
                  <a:lnTo>
                    <a:pt x="69" y="482"/>
                  </a:lnTo>
                  <a:lnTo>
                    <a:pt x="85" y="487"/>
                  </a:lnTo>
                  <a:lnTo>
                    <a:pt x="101" y="490"/>
                  </a:lnTo>
                  <a:lnTo>
                    <a:pt x="116" y="493"/>
                  </a:lnTo>
                  <a:lnTo>
                    <a:pt x="127" y="493"/>
                  </a:lnTo>
                  <a:lnTo>
                    <a:pt x="136" y="494"/>
                  </a:lnTo>
                  <a:lnTo>
                    <a:pt x="144" y="498"/>
                  </a:lnTo>
                  <a:lnTo>
                    <a:pt x="152" y="503"/>
                  </a:lnTo>
                  <a:lnTo>
                    <a:pt x="157" y="510"/>
                  </a:lnTo>
                  <a:lnTo>
                    <a:pt x="163" y="519"/>
                  </a:lnTo>
                  <a:lnTo>
                    <a:pt x="168" y="529"/>
                  </a:lnTo>
                  <a:lnTo>
                    <a:pt x="171" y="539"/>
                  </a:lnTo>
                  <a:lnTo>
                    <a:pt x="173" y="551"/>
                  </a:lnTo>
                  <a:lnTo>
                    <a:pt x="177" y="575"/>
                  </a:lnTo>
                  <a:lnTo>
                    <a:pt x="180" y="599"/>
                  </a:lnTo>
                  <a:lnTo>
                    <a:pt x="180" y="621"/>
                  </a:lnTo>
                  <a:lnTo>
                    <a:pt x="181" y="637"/>
                  </a:lnTo>
                  <a:lnTo>
                    <a:pt x="183" y="653"/>
                  </a:lnTo>
                  <a:lnTo>
                    <a:pt x="185" y="669"/>
                  </a:lnTo>
                  <a:lnTo>
                    <a:pt x="192" y="682"/>
                  </a:lnTo>
                  <a:lnTo>
                    <a:pt x="200" y="695"/>
                  </a:lnTo>
                  <a:lnTo>
                    <a:pt x="205" y="701"/>
                  </a:lnTo>
                  <a:lnTo>
                    <a:pt x="211" y="706"/>
                  </a:lnTo>
                  <a:lnTo>
                    <a:pt x="216" y="710"/>
                  </a:lnTo>
                  <a:lnTo>
                    <a:pt x="221" y="714"/>
                  </a:lnTo>
                  <a:lnTo>
                    <a:pt x="228" y="718"/>
                  </a:lnTo>
                  <a:lnTo>
                    <a:pt x="233" y="719"/>
                  </a:lnTo>
                  <a:lnTo>
                    <a:pt x="240" y="721"/>
                  </a:lnTo>
                  <a:lnTo>
                    <a:pt x="247" y="722"/>
                  </a:lnTo>
                  <a:lnTo>
                    <a:pt x="255" y="721"/>
                  </a:lnTo>
                  <a:lnTo>
                    <a:pt x="264" y="719"/>
                  </a:lnTo>
                  <a:lnTo>
                    <a:pt x="272" y="715"/>
                  </a:lnTo>
                  <a:lnTo>
                    <a:pt x="281" y="711"/>
                  </a:lnTo>
                  <a:lnTo>
                    <a:pt x="301" y="701"/>
                  </a:lnTo>
                  <a:lnTo>
                    <a:pt x="321" y="689"/>
                  </a:lnTo>
                  <a:lnTo>
                    <a:pt x="341" y="677"/>
                  </a:lnTo>
                  <a:lnTo>
                    <a:pt x="362" y="666"/>
                  </a:lnTo>
                  <a:lnTo>
                    <a:pt x="372" y="662"/>
                  </a:lnTo>
                  <a:lnTo>
                    <a:pt x="382" y="658"/>
                  </a:lnTo>
                  <a:lnTo>
                    <a:pt x="393" y="657"/>
                  </a:lnTo>
                  <a:lnTo>
                    <a:pt x="404" y="655"/>
                  </a:lnTo>
                  <a:lnTo>
                    <a:pt x="405" y="661"/>
                  </a:lnTo>
                  <a:lnTo>
                    <a:pt x="410" y="669"/>
                  </a:lnTo>
                  <a:lnTo>
                    <a:pt x="418" y="678"/>
                  </a:lnTo>
                  <a:lnTo>
                    <a:pt x="428" y="687"/>
                  </a:lnTo>
                  <a:lnTo>
                    <a:pt x="444" y="703"/>
                  </a:lnTo>
                  <a:lnTo>
                    <a:pt x="452" y="710"/>
                  </a:lnTo>
                  <a:lnTo>
                    <a:pt x="452" y="70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3050383" y="3750469"/>
              <a:ext cx="503237" cy="284162"/>
            </a:xfrm>
            <a:custGeom>
              <a:avLst/>
              <a:gdLst>
                <a:gd name="T0" fmla="*/ 982 w 1035"/>
                <a:gd name="T1" fmla="*/ 273 h 584"/>
                <a:gd name="T2" fmla="*/ 920 w 1035"/>
                <a:gd name="T3" fmla="*/ 316 h 584"/>
                <a:gd name="T4" fmla="*/ 877 w 1035"/>
                <a:gd name="T5" fmla="*/ 328 h 584"/>
                <a:gd name="T6" fmla="*/ 819 w 1035"/>
                <a:gd name="T7" fmla="*/ 324 h 584"/>
                <a:gd name="T8" fmla="*/ 763 w 1035"/>
                <a:gd name="T9" fmla="*/ 300 h 584"/>
                <a:gd name="T10" fmla="*/ 719 w 1035"/>
                <a:gd name="T11" fmla="*/ 265 h 584"/>
                <a:gd name="T12" fmla="*/ 674 w 1035"/>
                <a:gd name="T13" fmla="*/ 212 h 584"/>
                <a:gd name="T14" fmla="*/ 575 w 1035"/>
                <a:gd name="T15" fmla="*/ 142 h 584"/>
                <a:gd name="T16" fmla="*/ 517 w 1035"/>
                <a:gd name="T17" fmla="*/ 87 h 584"/>
                <a:gd name="T18" fmla="*/ 494 w 1035"/>
                <a:gd name="T19" fmla="*/ 46 h 584"/>
                <a:gd name="T20" fmla="*/ 483 w 1035"/>
                <a:gd name="T21" fmla="*/ 10 h 584"/>
                <a:gd name="T22" fmla="*/ 461 w 1035"/>
                <a:gd name="T23" fmla="*/ 22 h 584"/>
                <a:gd name="T24" fmla="*/ 445 w 1035"/>
                <a:gd name="T25" fmla="*/ 46 h 584"/>
                <a:gd name="T26" fmla="*/ 422 w 1035"/>
                <a:gd name="T27" fmla="*/ 47 h 584"/>
                <a:gd name="T28" fmla="*/ 381 w 1035"/>
                <a:gd name="T29" fmla="*/ 28 h 584"/>
                <a:gd name="T30" fmla="*/ 341 w 1035"/>
                <a:gd name="T31" fmla="*/ 19 h 584"/>
                <a:gd name="T32" fmla="*/ 313 w 1035"/>
                <a:gd name="T33" fmla="*/ 30 h 584"/>
                <a:gd name="T34" fmla="*/ 275 w 1035"/>
                <a:gd name="T35" fmla="*/ 51 h 584"/>
                <a:gd name="T36" fmla="*/ 249 w 1035"/>
                <a:gd name="T37" fmla="*/ 66 h 584"/>
                <a:gd name="T38" fmla="*/ 225 w 1035"/>
                <a:gd name="T39" fmla="*/ 104 h 584"/>
                <a:gd name="T40" fmla="*/ 187 w 1035"/>
                <a:gd name="T41" fmla="*/ 131 h 584"/>
                <a:gd name="T42" fmla="*/ 141 w 1035"/>
                <a:gd name="T43" fmla="*/ 147 h 584"/>
                <a:gd name="T44" fmla="*/ 100 w 1035"/>
                <a:gd name="T45" fmla="*/ 166 h 584"/>
                <a:gd name="T46" fmla="*/ 76 w 1035"/>
                <a:gd name="T47" fmla="*/ 200 h 584"/>
                <a:gd name="T48" fmla="*/ 30 w 1035"/>
                <a:gd name="T49" fmla="*/ 216 h 584"/>
                <a:gd name="T50" fmla="*/ 1 w 1035"/>
                <a:gd name="T51" fmla="*/ 243 h 584"/>
                <a:gd name="T52" fmla="*/ 8 w 1035"/>
                <a:gd name="T53" fmla="*/ 268 h 584"/>
                <a:gd name="T54" fmla="*/ 65 w 1035"/>
                <a:gd name="T55" fmla="*/ 301 h 584"/>
                <a:gd name="T56" fmla="*/ 122 w 1035"/>
                <a:gd name="T57" fmla="*/ 313 h 584"/>
                <a:gd name="T58" fmla="*/ 149 w 1035"/>
                <a:gd name="T59" fmla="*/ 303 h 584"/>
                <a:gd name="T60" fmla="*/ 187 w 1035"/>
                <a:gd name="T61" fmla="*/ 285 h 584"/>
                <a:gd name="T62" fmla="*/ 201 w 1035"/>
                <a:gd name="T63" fmla="*/ 336 h 584"/>
                <a:gd name="T64" fmla="*/ 238 w 1035"/>
                <a:gd name="T65" fmla="*/ 368 h 584"/>
                <a:gd name="T66" fmla="*/ 282 w 1035"/>
                <a:gd name="T67" fmla="*/ 393 h 584"/>
                <a:gd name="T68" fmla="*/ 286 w 1035"/>
                <a:gd name="T69" fmla="*/ 415 h 584"/>
                <a:gd name="T70" fmla="*/ 269 w 1035"/>
                <a:gd name="T71" fmla="*/ 413 h 584"/>
                <a:gd name="T72" fmla="*/ 281 w 1035"/>
                <a:gd name="T73" fmla="*/ 460 h 584"/>
                <a:gd name="T74" fmla="*/ 337 w 1035"/>
                <a:gd name="T75" fmla="*/ 477 h 584"/>
                <a:gd name="T76" fmla="*/ 367 w 1035"/>
                <a:gd name="T77" fmla="*/ 491 h 584"/>
                <a:gd name="T78" fmla="*/ 385 w 1035"/>
                <a:gd name="T79" fmla="*/ 531 h 584"/>
                <a:gd name="T80" fmla="*/ 463 w 1035"/>
                <a:gd name="T81" fmla="*/ 543 h 584"/>
                <a:gd name="T82" fmla="*/ 498 w 1035"/>
                <a:gd name="T83" fmla="*/ 533 h 584"/>
                <a:gd name="T84" fmla="*/ 547 w 1035"/>
                <a:gd name="T85" fmla="*/ 492 h 584"/>
                <a:gd name="T86" fmla="*/ 571 w 1035"/>
                <a:gd name="T87" fmla="*/ 483 h 584"/>
                <a:gd name="T88" fmla="*/ 597 w 1035"/>
                <a:gd name="T89" fmla="*/ 492 h 584"/>
                <a:gd name="T90" fmla="*/ 607 w 1035"/>
                <a:gd name="T91" fmla="*/ 517 h 584"/>
                <a:gd name="T92" fmla="*/ 618 w 1035"/>
                <a:gd name="T93" fmla="*/ 553 h 584"/>
                <a:gd name="T94" fmla="*/ 645 w 1035"/>
                <a:gd name="T95" fmla="*/ 569 h 584"/>
                <a:gd name="T96" fmla="*/ 722 w 1035"/>
                <a:gd name="T97" fmla="*/ 584 h 584"/>
                <a:gd name="T98" fmla="*/ 753 w 1035"/>
                <a:gd name="T99" fmla="*/ 560 h 584"/>
                <a:gd name="T100" fmla="*/ 771 w 1035"/>
                <a:gd name="T101" fmla="*/ 535 h 584"/>
                <a:gd name="T102" fmla="*/ 794 w 1035"/>
                <a:gd name="T103" fmla="*/ 512 h 584"/>
                <a:gd name="T104" fmla="*/ 931 w 1035"/>
                <a:gd name="T105" fmla="*/ 517 h 584"/>
                <a:gd name="T106" fmla="*/ 967 w 1035"/>
                <a:gd name="T107" fmla="*/ 505 h 584"/>
                <a:gd name="T108" fmla="*/ 979 w 1035"/>
                <a:gd name="T109" fmla="*/ 488 h 584"/>
                <a:gd name="T110" fmla="*/ 983 w 1035"/>
                <a:gd name="T111" fmla="*/ 437 h 584"/>
                <a:gd name="T112" fmla="*/ 1003 w 1035"/>
                <a:gd name="T113" fmla="*/ 344 h 584"/>
                <a:gd name="T114" fmla="*/ 1030 w 1035"/>
                <a:gd name="T115" fmla="*/ 249 h 58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35"/>
                <a:gd name="T175" fmla="*/ 0 h 584"/>
                <a:gd name="T176" fmla="*/ 1035 w 1035"/>
                <a:gd name="T177" fmla="*/ 584 h 58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35" h="584">
                  <a:moveTo>
                    <a:pt x="1030" y="223"/>
                  </a:moveTo>
                  <a:lnTo>
                    <a:pt x="1014" y="241"/>
                  </a:lnTo>
                  <a:lnTo>
                    <a:pt x="998" y="257"/>
                  </a:lnTo>
                  <a:lnTo>
                    <a:pt x="982" y="273"/>
                  </a:lnTo>
                  <a:lnTo>
                    <a:pt x="964" y="288"/>
                  </a:lnTo>
                  <a:lnTo>
                    <a:pt x="947" y="300"/>
                  </a:lnTo>
                  <a:lnTo>
                    <a:pt x="930" y="311"/>
                  </a:lnTo>
                  <a:lnTo>
                    <a:pt x="920" y="316"/>
                  </a:lnTo>
                  <a:lnTo>
                    <a:pt x="911" y="320"/>
                  </a:lnTo>
                  <a:lnTo>
                    <a:pt x="901" y="323"/>
                  </a:lnTo>
                  <a:lnTo>
                    <a:pt x="891" y="325"/>
                  </a:lnTo>
                  <a:lnTo>
                    <a:pt x="877" y="328"/>
                  </a:lnTo>
                  <a:lnTo>
                    <a:pt x="863" y="329"/>
                  </a:lnTo>
                  <a:lnTo>
                    <a:pt x="849" y="328"/>
                  </a:lnTo>
                  <a:lnTo>
                    <a:pt x="834" y="327"/>
                  </a:lnTo>
                  <a:lnTo>
                    <a:pt x="819" y="324"/>
                  </a:lnTo>
                  <a:lnTo>
                    <a:pt x="805" y="319"/>
                  </a:lnTo>
                  <a:lnTo>
                    <a:pt x="790" y="313"/>
                  </a:lnTo>
                  <a:lnTo>
                    <a:pt x="777" y="308"/>
                  </a:lnTo>
                  <a:lnTo>
                    <a:pt x="763" y="300"/>
                  </a:lnTo>
                  <a:lnTo>
                    <a:pt x="751" y="292"/>
                  </a:lnTo>
                  <a:lnTo>
                    <a:pt x="739" y="284"/>
                  </a:lnTo>
                  <a:lnTo>
                    <a:pt x="729" y="275"/>
                  </a:lnTo>
                  <a:lnTo>
                    <a:pt x="719" y="265"/>
                  </a:lnTo>
                  <a:lnTo>
                    <a:pt x="710" y="255"/>
                  </a:lnTo>
                  <a:lnTo>
                    <a:pt x="703" y="245"/>
                  </a:lnTo>
                  <a:lnTo>
                    <a:pt x="698" y="235"/>
                  </a:lnTo>
                  <a:lnTo>
                    <a:pt x="674" y="212"/>
                  </a:lnTo>
                  <a:lnTo>
                    <a:pt x="649" y="193"/>
                  </a:lnTo>
                  <a:lnTo>
                    <a:pt x="623" y="175"/>
                  </a:lnTo>
                  <a:lnTo>
                    <a:pt x="599" y="159"/>
                  </a:lnTo>
                  <a:lnTo>
                    <a:pt x="575" y="142"/>
                  </a:lnTo>
                  <a:lnTo>
                    <a:pt x="551" y="122"/>
                  </a:lnTo>
                  <a:lnTo>
                    <a:pt x="539" y="111"/>
                  </a:lnTo>
                  <a:lnTo>
                    <a:pt x="529" y="99"/>
                  </a:lnTo>
                  <a:lnTo>
                    <a:pt x="517" y="87"/>
                  </a:lnTo>
                  <a:lnTo>
                    <a:pt x="506" y="72"/>
                  </a:lnTo>
                  <a:lnTo>
                    <a:pt x="499" y="64"/>
                  </a:lnTo>
                  <a:lnTo>
                    <a:pt x="497" y="55"/>
                  </a:lnTo>
                  <a:lnTo>
                    <a:pt x="494" y="46"/>
                  </a:lnTo>
                  <a:lnTo>
                    <a:pt x="493" y="36"/>
                  </a:lnTo>
                  <a:lnTo>
                    <a:pt x="490" y="27"/>
                  </a:lnTo>
                  <a:lnTo>
                    <a:pt x="487" y="19"/>
                  </a:lnTo>
                  <a:lnTo>
                    <a:pt x="483" y="10"/>
                  </a:lnTo>
                  <a:lnTo>
                    <a:pt x="475" y="0"/>
                  </a:lnTo>
                  <a:lnTo>
                    <a:pt x="469" y="6"/>
                  </a:lnTo>
                  <a:lnTo>
                    <a:pt x="465" y="14"/>
                  </a:lnTo>
                  <a:lnTo>
                    <a:pt x="461" y="22"/>
                  </a:lnTo>
                  <a:lnTo>
                    <a:pt x="457" y="30"/>
                  </a:lnTo>
                  <a:lnTo>
                    <a:pt x="453" y="36"/>
                  </a:lnTo>
                  <a:lnTo>
                    <a:pt x="447" y="43"/>
                  </a:lnTo>
                  <a:lnTo>
                    <a:pt x="445" y="46"/>
                  </a:lnTo>
                  <a:lnTo>
                    <a:pt x="441" y="47"/>
                  </a:lnTo>
                  <a:lnTo>
                    <a:pt x="438" y="48"/>
                  </a:lnTo>
                  <a:lnTo>
                    <a:pt x="433" y="48"/>
                  </a:lnTo>
                  <a:lnTo>
                    <a:pt x="422" y="47"/>
                  </a:lnTo>
                  <a:lnTo>
                    <a:pt x="411" y="44"/>
                  </a:lnTo>
                  <a:lnTo>
                    <a:pt x="401" y="39"/>
                  </a:lnTo>
                  <a:lnTo>
                    <a:pt x="391" y="34"/>
                  </a:lnTo>
                  <a:lnTo>
                    <a:pt x="381" y="28"/>
                  </a:lnTo>
                  <a:lnTo>
                    <a:pt x="370" y="23"/>
                  </a:lnTo>
                  <a:lnTo>
                    <a:pt x="359" y="20"/>
                  </a:lnTo>
                  <a:lnTo>
                    <a:pt x="349" y="19"/>
                  </a:lnTo>
                  <a:lnTo>
                    <a:pt x="341" y="19"/>
                  </a:lnTo>
                  <a:lnTo>
                    <a:pt x="334" y="20"/>
                  </a:lnTo>
                  <a:lnTo>
                    <a:pt x="329" y="22"/>
                  </a:lnTo>
                  <a:lnTo>
                    <a:pt x="323" y="24"/>
                  </a:lnTo>
                  <a:lnTo>
                    <a:pt x="313" y="30"/>
                  </a:lnTo>
                  <a:lnTo>
                    <a:pt x="303" y="36"/>
                  </a:lnTo>
                  <a:lnTo>
                    <a:pt x="293" y="43"/>
                  </a:lnTo>
                  <a:lnTo>
                    <a:pt x="282" y="50"/>
                  </a:lnTo>
                  <a:lnTo>
                    <a:pt x="275" y="51"/>
                  </a:lnTo>
                  <a:lnTo>
                    <a:pt x="269" y="54"/>
                  </a:lnTo>
                  <a:lnTo>
                    <a:pt x="261" y="54"/>
                  </a:lnTo>
                  <a:lnTo>
                    <a:pt x="253" y="55"/>
                  </a:lnTo>
                  <a:lnTo>
                    <a:pt x="249" y="66"/>
                  </a:lnTo>
                  <a:lnTo>
                    <a:pt x="243" y="76"/>
                  </a:lnTo>
                  <a:lnTo>
                    <a:pt x="238" y="86"/>
                  </a:lnTo>
                  <a:lnTo>
                    <a:pt x="231" y="95"/>
                  </a:lnTo>
                  <a:lnTo>
                    <a:pt x="225" y="104"/>
                  </a:lnTo>
                  <a:lnTo>
                    <a:pt x="215" y="111"/>
                  </a:lnTo>
                  <a:lnTo>
                    <a:pt x="207" y="119"/>
                  </a:lnTo>
                  <a:lnTo>
                    <a:pt x="198" y="126"/>
                  </a:lnTo>
                  <a:lnTo>
                    <a:pt x="187" y="131"/>
                  </a:lnTo>
                  <a:lnTo>
                    <a:pt x="177" y="136"/>
                  </a:lnTo>
                  <a:lnTo>
                    <a:pt x="165" y="140"/>
                  </a:lnTo>
                  <a:lnTo>
                    <a:pt x="153" y="144"/>
                  </a:lnTo>
                  <a:lnTo>
                    <a:pt x="141" y="147"/>
                  </a:lnTo>
                  <a:lnTo>
                    <a:pt x="129" y="150"/>
                  </a:lnTo>
                  <a:lnTo>
                    <a:pt x="116" y="151"/>
                  </a:lnTo>
                  <a:lnTo>
                    <a:pt x="102" y="151"/>
                  </a:lnTo>
                  <a:lnTo>
                    <a:pt x="100" y="166"/>
                  </a:lnTo>
                  <a:lnTo>
                    <a:pt x="96" y="178"/>
                  </a:lnTo>
                  <a:lnTo>
                    <a:pt x="90" y="187"/>
                  </a:lnTo>
                  <a:lnTo>
                    <a:pt x="84" y="193"/>
                  </a:lnTo>
                  <a:lnTo>
                    <a:pt x="76" y="200"/>
                  </a:lnTo>
                  <a:lnTo>
                    <a:pt x="68" y="204"/>
                  </a:lnTo>
                  <a:lnTo>
                    <a:pt x="58" y="208"/>
                  </a:lnTo>
                  <a:lnTo>
                    <a:pt x="49" y="211"/>
                  </a:lnTo>
                  <a:lnTo>
                    <a:pt x="30" y="216"/>
                  </a:lnTo>
                  <a:lnTo>
                    <a:pt x="14" y="224"/>
                  </a:lnTo>
                  <a:lnTo>
                    <a:pt x="9" y="228"/>
                  </a:lnTo>
                  <a:lnTo>
                    <a:pt x="4" y="235"/>
                  </a:lnTo>
                  <a:lnTo>
                    <a:pt x="1" y="243"/>
                  </a:lnTo>
                  <a:lnTo>
                    <a:pt x="0" y="253"/>
                  </a:lnTo>
                  <a:lnTo>
                    <a:pt x="1" y="257"/>
                  </a:lnTo>
                  <a:lnTo>
                    <a:pt x="4" y="263"/>
                  </a:lnTo>
                  <a:lnTo>
                    <a:pt x="8" y="268"/>
                  </a:lnTo>
                  <a:lnTo>
                    <a:pt x="13" y="273"/>
                  </a:lnTo>
                  <a:lnTo>
                    <a:pt x="28" y="283"/>
                  </a:lnTo>
                  <a:lnTo>
                    <a:pt x="46" y="292"/>
                  </a:lnTo>
                  <a:lnTo>
                    <a:pt x="65" y="301"/>
                  </a:lnTo>
                  <a:lnTo>
                    <a:pt x="84" y="308"/>
                  </a:lnTo>
                  <a:lnTo>
                    <a:pt x="101" y="312"/>
                  </a:lnTo>
                  <a:lnTo>
                    <a:pt x="114" y="313"/>
                  </a:lnTo>
                  <a:lnTo>
                    <a:pt x="122" y="313"/>
                  </a:lnTo>
                  <a:lnTo>
                    <a:pt x="129" y="312"/>
                  </a:lnTo>
                  <a:lnTo>
                    <a:pt x="134" y="311"/>
                  </a:lnTo>
                  <a:lnTo>
                    <a:pt x="140" y="308"/>
                  </a:lnTo>
                  <a:lnTo>
                    <a:pt x="149" y="303"/>
                  </a:lnTo>
                  <a:lnTo>
                    <a:pt x="157" y="296"/>
                  </a:lnTo>
                  <a:lnTo>
                    <a:pt x="169" y="280"/>
                  </a:lnTo>
                  <a:lnTo>
                    <a:pt x="181" y="265"/>
                  </a:lnTo>
                  <a:lnTo>
                    <a:pt x="187" y="285"/>
                  </a:lnTo>
                  <a:lnTo>
                    <a:pt x="193" y="307"/>
                  </a:lnTo>
                  <a:lnTo>
                    <a:pt x="194" y="317"/>
                  </a:lnTo>
                  <a:lnTo>
                    <a:pt x="197" y="327"/>
                  </a:lnTo>
                  <a:lnTo>
                    <a:pt x="201" y="336"/>
                  </a:lnTo>
                  <a:lnTo>
                    <a:pt x="205" y="344"/>
                  </a:lnTo>
                  <a:lnTo>
                    <a:pt x="214" y="353"/>
                  </a:lnTo>
                  <a:lnTo>
                    <a:pt x="226" y="361"/>
                  </a:lnTo>
                  <a:lnTo>
                    <a:pt x="238" y="368"/>
                  </a:lnTo>
                  <a:lnTo>
                    <a:pt x="251" y="375"/>
                  </a:lnTo>
                  <a:lnTo>
                    <a:pt x="265" y="381"/>
                  </a:lnTo>
                  <a:lnTo>
                    <a:pt x="277" y="388"/>
                  </a:lnTo>
                  <a:lnTo>
                    <a:pt x="282" y="393"/>
                  </a:lnTo>
                  <a:lnTo>
                    <a:pt x="286" y="397"/>
                  </a:lnTo>
                  <a:lnTo>
                    <a:pt x="291" y="404"/>
                  </a:lnTo>
                  <a:lnTo>
                    <a:pt x="294" y="409"/>
                  </a:lnTo>
                  <a:lnTo>
                    <a:pt x="286" y="415"/>
                  </a:lnTo>
                  <a:lnTo>
                    <a:pt x="279" y="416"/>
                  </a:lnTo>
                  <a:lnTo>
                    <a:pt x="277" y="416"/>
                  </a:lnTo>
                  <a:lnTo>
                    <a:pt x="273" y="416"/>
                  </a:lnTo>
                  <a:lnTo>
                    <a:pt x="269" y="413"/>
                  </a:lnTo>
                  <a:lnTo>
                    <a:pt x="265" y="409"/>
                  </a:lnTo>
                  <a:lnTo>
                    <a:pt x="265" y="445"/>
                  </a:lnTo>
                  <a:lnTo>
                    <a:pt x="273" y="453"/>
                  </a:lnTo>
                  <a:lnTo>
                    <a:pt x="281" y="460"/>
                  </a:lnTo>
                  <a:lnTo>
                    <a:pt x="290" y="465"/>
                  </a:lnTo>
                  <a:lnTo>
                    <a:pt x="299" y="468"/>
                  </a:lnTo>
                  <a:lnTo>
                    <a:pt x="318" y="473"/>
                  </a:lnTo>
                  <a:lnTo>
                    <a:pt x="337" y="477"/>
                  </a:lnTo>
                  <a:lnTo>
                    <a:pt x="345" y="479"/>
                  </a:lnTo>
                  <a:lnTo>
                    <a:pt x="353" y="481"/>
                  </a:lnTo>
                  <a:lnTo>
                    <a:pt x="361" y="485"/>
                  </a:lnTo>
                  <a:lnTo>
                    <a:pt x="367" y="491"/>
                  </a:lnTo>
                  <a:lnTo>
                    <a:pt x="373" y="497"/>
                  </a:lnTo>
                  <a:lnTo>
                    <a:pt x="378" y="507"/>
                  </a:lnTo>
                  <a:lnTo>
                    <a:pt x="382" y="517"/>
                  </a:lnTo>
                  <a:lnTo>
                    <a:pt x="385" y="531"/>
                  </a:lnTo>
                  <a:lnTo>
                    <a:pt x="403" y="535"/>
                  </a:lnTo>
                  <a:lnTo>
                    <a:pt x="425" y="539"/>
                  </a:lnTo>
                  <a:lnTo>
                    <a:pt x="445" y="541"/>
                  </a:lnTo>
                  <a:lnTo>
                    <a:pt x="463" y="543"/>
                  </a:lnTo>
                  <a:lnTo>
                    <a:pt x="473" y="541"/>
                  </a:lnTo>
                  <a:lnTo>
                    <a:pt x="482" y="540"/>
                  </a:lnTo>
                  <a:lnTo>
                    <a:pt x="490" y="537"/>
                  </a:lnTo>
                  <a:lnTo>
                    <a:pt x="498" y="533"/>
                  </a:lnTo>
                  <a:lnTo>
                    <a:pt x="511" y="523"/>
                  </a:lnTo>
                  <a:lnTo>
                    <a:pt x="525" y="512"/>
                  </a:lnTo>
                  <a:lnTo>
                    <a:pt x="535" y="501"/>
                  </a:lnTo>
                  <a:lnTo>
                    <a:pt x="547" y="492"/>
                  </a:lnTo>
                  <a:lnTo>
                    <a:pt x="553" y="488"/>
                  </a:lnTo>
                  <a:lnTo>
                    <a:pt x="559" y="484"/>
                  </a:lnTo>
                  <a:lnTo>
                    <a:pt x="565" y="483"/>
                  </a:lnTo>
                  <a:lnTo>
                    <a:pt x="571" y="483"/>
                  </a:lnTo>
                  <a:lnTo>
                    <a:pt x="579" y="483"/>
                  </a:lnTo>
                  <a:lnTo>
                    <a:pt x="587" y="485"/>
                  </a:lnTo>
                  <a:lnTo>
                    <a:pt x="593" y="488"/>
                  </a:lnTo>
                  <a:lnTo>
                    <a:pt x="597" y="492"/>
                  </a:lnTo>
                  <a:lnTo>
                    <a:pt x="601" y="497"/>
                  </a:lnTo>
                  <a:lnTo>
                    <a:pt x="603" y="504"/>
                  </a:lnTo>
                  <a:lnTo>
                    <a:pt x="606" y="511"/>
                  </a:lnTo>
                  <a:lnTo>
                    <a:pt x="607" y="517"/>
                  </a:lnTo>
                  <a:lnTo>
                    <a:pt x="611" y="531"/>
                  </a:lnTo>
                  <a:lnTo>
                    <a:pt x="614" y="543"/>
                  </a:lnTo>
                  <a:lnTo>
                    <a:pt x="617" y="549"/>
                  </a:lnTo>
                  <a:lnTo>
                    <a:pt x="618" y="553"/>
                  </a:lnTo>
                  <a:lnTo>
                    <a:pt x="622" y="557"/>
                  </a:lnTo>
                  <a:lnTo>
                    <a:pt x="626" y="560"/>
                  </a:lnTo>
                  <a:lnTo>
                    <a:pt x="634" y="565"/>
                  </a:lnTo>
                  <a:lnTo>
                    <a:pt x="645" y="569"/>
                  </a:lnTo>
                  <a:lnTo>
                    <a:pt x="658" y="573"/>
                  </a:lnTo>
                  <a:lnTo>
                    <a:pt x="671" y="577"/>
                  </a:lnTo>
                  <a:lnTo>
                    <a:pt x="699" y="583"/>
                  </a:lnTo>
                  <a:lnTo>
                    <a:pt x="722" y="584"/>
                  </a:lnTo>
                  <a:lnTo>
                    <a:pt x="725" y="579"/>
                  </a:lnTo>
                  <a:lnTo>
                    <a:pt x="733" y="572"/>
                  </a:lnTo>
                  <a:lnTo>
                    <a:pt x="742" y="565"/>
                  </a:lnTo>
                  <a:lnTo>
                    <a:pt x="753" y="560"/>
                  </a:lnTo>
                  <a:lnTo>
                    <a:pt x="758" y="555"/>
                  </a:lnTo>
                  <a:lnTo>
                    <a:pt x="763" y="548"/>
                  </a:lnTo>
                  <a:lnTo>
                    <a:pt x="767" y="541"/>
                  </a:lnTo>
                  <a:lnTo>
                    <a:pt x="771" y="535"/>
                  </a:lnTo>
                  <a:lnTo>
                    <a:pt x="775" y="527"/>
                  </a:lnTo>
                  <a:lnTo>
                    <a:pt x="781" y="520"/>
                  </a:lnTo>
                  <a:lnTo>
                    <a:pt x="786" y="516"/>
                  </a:lnTo>
                  <a:lnTo>
                    <a:pt x="794" y="512"/>
                  </a:lnTo>
                  <a:lnTo>
                    <a:pt x="839" y="515"/>
                  </a:lnTo>
                  <a:lnTo>
                    <a:pt x="902" y="519"/>
                  </a:lnTo>
                  <a:lnTo>
                    <a:pt x="916" y="519"/>
                  </a:lnTo>
                  <a:lnTo>
                    <a:pt x="931" y="517"/>
                  </a:lnTo>
                  <a:lnTo>
                    <a:pt x="944" y="515"/>
                  </a:lnTo>
                  <a:lnTo>
                    <a:pt x="956" y="511"/>
                  </a:lnTo>
                  <a:lnTo>
                    <a:pt x="962" y="509"/>
                  </a:lnTo>
                  <a:lnTo>
                    <a:pt x="967" y="505"/>
                  </a:lnTo>
                  <a:lnTo>
                    <a:pt x="971" y="503"/>
                  </a:lnTo>
                  <a:lnTo>
                    <a:pt x="975" y="499"/>
                  </a:lnTo>
                  <a:lnTo>
                    <a:pt x="978" y="493"/>
                  </a:lnTo>
                  <a:lnTo>
                    <a:pt x="979" y="488"/>
                  </a:lnTo>
                  <a:lnTo>
                    <a:pt x="980" y="483"/>
                  </a:lnTo>
                  <a:lnTo>
                    <a:pt x="982" y="476"/>
                  </a:lnTo>
                  <a:lnTo>
                    <a:pt x="982" y="456"/>
                  </a:lnTo>
                  <a:lnTo>
                    <a:pt x="983" y="437"/>
                  </a:lnTo>
                  <a:lnTo>
                    <a:pt x="984" y="420"/>
                  </a:lnTo>
                  <a:lnTo>
                    <a:pt x="988" y="404"/>
                  </a:lnTo>
                  <a:lnTo>
                    <a:pt x="995" y="373"/>
                  </a:lnTo>
                  <a:lnTo>
                    <a:pt x="1003" y="344"/>
                  </a:lnTo>
                  <a:lnTo>
                    <a:pt x="1012" y="313"/>
                  </a:lnTo>
                  <a:lnTo>
                    <a:pt x="1022" y="283"/>
                  </a:lnTo>
                  <a:lnTo>
                    <a:pt x="1026" y="267"/>
                  </a:lnTo>
                  <a:lnTo>
                    <a:pt x="1030" y="249"/>
                  </a:lnTo>
                  <a:lnTo>
                    <a:pt x="1032" y="231"/>
                  </a:lnTo>
                  <a:lnTo>
                    <a:pt x="1035" y="211"/>
                  </a:lnTo>
                  <a:lnTo>
                    <a:pt x="1030" y="22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2901157" y="3645694"/>
              <a:ext cx="271462" cy="246062"/>
            </a:xfrm>
            <a:custGeom>
              <a:avLst/>
              <a:gdLst>
                <a:gd name="T0" fmla="*/ 311 w 560"/>
                <a:gd name="T1" fmla="*/ 452 h 506"/>
                <a:gd name="T2" fmla="*/ 337 w 560"/>
                <a:gd name="T3" fmla="*/ 433 h 506"/>
                <a:gd name="T4" fmla="*/ 375 w 560"/>
                <a:gd name="T5" fmla="*/ 421 h 506"/>
                <a:gd name="T6" fmla="*/ 397 w 560"/>
                <a:gd name="T7" fmla="*/ 404 h 506"/>
                <a:gd name="T8" fmla="*/ 409 w 560"/>
                <a:gd name="T9" fmla="*/ 368 h 506"/>
                <a:gd name="T10" fmla="*/ 448 w 560"/>
                <a:gd name="T11" fmla="*/ 364 h 506"/>
                <a:gd name="T12" fmla="*/ 484 w 560"/>
                <a:gd name="T13" fmla="*/ 353 h 506"/>
                <a:gd name="T14" fmla="*/ 514 w 560"/>
                <a:gd name="T15" fmla="*/ 336 h 506"/>
                <a:gd name="T16" fmla="*/ 538 w 560"/>
                <a:gd name="T17" fmla="*/ 312 h 506"/>
                <a:gd name="T18" fmla="*/ 556 w 560"/>
                <a:gd name="T19" fmla="*/ 283 h 506"/>
                <a:gd name="T20" fmla="*/ 541 w 560"/>
                <a:gd name="T21" fmla="*/ 269 h 506"/>
                <a:gd name="T22" fmla="*/ 520 w 560"/>
                <a:gd name="T23" fmla="*/ 256 h 506"/>
                <a:gd name="T24" fmla="*/ 504 w 560"/>
                <a:gd name="T25" fmla="*/ 236 h 506"/>
                <a:gd name="T26" fmla="*/ 484 w 560"/>
                <a:gd name="T27" fmla="*/ 179 h 506"/>
                <a:gd name="T28" fmla="*/ 469 w 560"/>
                <a:gd name="T29" fmla="*/ 115 h 506"/>
                <a:gd name="T30" fmla="*/ 450 w 560"/>
                <a:gd name="T31" fmla="*/ 71 h 506"/>
                <a:gd name="T32" fmla="*/ 435 w 560"/>
                <a:gd name="T33" fmla="*/ 52 h 506"/>
                <a:gd name="T34" fmla="*/ 412 w 560"/>
                <a:gd name="T35" fmla="*/ 44 h 506"/>
                <a:gd name="T36" fmla="*/ 395 w 560"/>
                <a:gd name="T37" fmla="*/ 47 h 506"/>
                <a:gd name="T38" fmla="*/ 384 w 560"/>
                <a:gd name="T39" fmla="*/ 63 h 506"/>
                <a:gd name="T40" fmla="*/ 363 w 560"/>
                <a:gd name="T41" fmla="*/ 64 h 506"/>
                <a:gd name="T42" fmla="*/ 339 w 560"/>
                <a:gd name="T43" fmla="*/ 45 h 506"/>
                <a:gd name="T44" fmla="*/ 307 w 560"/>
                <a:gd name="T45" fmla="*/ 11 h 506"/>
                <a:gd name="T46" fmla="*/ 285 w 560"/>
                <a:gd name="T47" fmla="*/ 1 h 506"/>
                <a:gd name="T48" fmla="*/ 251 w 560"/>
                <a:gd name="T49" fmla="*/ 5 h 506"/>
                <a:gd name="T50" fmla="*/ 237 w 560"/>
                <a:gd name="T51" fmla="*/ 4 h 506"/>
                <a:gd name="T52" fmla="*/ 217 w 560"/>
                <a:gd name="T53" fmla="*/ 15 h 506"/>
                <a:gd name="T54" fmla="*/ 191 w 560"/>
                <a:gd name="T55" fmla="*/ 19 h 506"/>
                <a:gd name="T56" fmla="*/ 156 w 560"/>
                <a:gd name="T57" fmla="*/ 19 h 506"/>
                <a:gd name="T58" fmla="*/ 151 w 560"/>
                <a:gd name="T59" fmla="*/ 56 h 506"/>
                <a:gd name="T60" fmla="*/ 137 w 560"/>
                <a:gd name="T61" fmla="*/ 80 h 506"/>
                <a:gd name="T62" fmla="*/ 115 w 560"/>
                <a:gd name="T63" fmla="*/ 101 h 506"/>
                <a:gd name="T64" fmla="*/ 99 w 560"/>
                <a:gd name="T65" fmla="*/ 125 h 506"/>
                <a:gd name="T66" fmla="*/ 97 w 560"/>
                <a:gd name="T67" fmla="*/ 156 h 506"/>
                <a:gd name="T68" fmla="*/ 108 w 560"/>
                <a:gd name="T69" fmla="*/ 177 h 506"/>
                <a:gd name="T70" fmla="*/ 129 w 560"/>
                <a:gd name="T71" fmla="*/ 187 h 506"/>
                <a:gd name="T72" fmla="*/ 139 w 560"/>
                <a:gd name="T73" fmla="*/ 217 h 506"/>
                <a:gd name="T74" fmla="*/ 135 w 560"/>
                <a:gd name="T75" fmla="*/ 239 h 506"/>
                <a:gd name="T76" fmla="*/ 116 w 560"/>
                <a:gd name="T77" fmla="*/ 268 h 506"/>
                <a:gd name="T78" fmla="*/ 81 w 560"/>
                <a:gd name="T79" fmla="*/ 296 h 506"/>
                <a:gd name="T80" fmla="*/ 44 w 560"/>
                <a:gd name="T81" fmla="*/ 324 h 506"/>
                <a:gd name="T82" fmla="*/ 12 w 560"/>
                <a:gd name="T83" fmla="*/ 360 h 506"/>
                <a:gd name="T84" fmla="*/ 1 w 560"/>
                <a:gd name="T85" fmla="*/ 391 h 506"/>
                <a:gd name="T86" fmla="*/ 1 w 560"/>
                <a:gd name="T87" fmla="*/ 425 h 506"/>
                <a:gd name="T88" fmla="*/ 19 w 560"/>
                <a:gd name="T89" fmla="*/ 472 h 506"/>
                <a:gd name="T90" fmla="*/ 35 w 560"/>
                <a:gd name="T91" fmla="*/ 492 h 506"/>
                <a:gd name="T92" fmla="*/ 52 w 560"/>
                <a:gd name="T93" fmla="*/ 504 h 506"/>
                <a:gd name="T94" fmla="*/ 75 w 560"/>
                <a:gd name="T95" fmla="*/ 506 h 506"/>
                <a:gd name="T96" fmla="*/ 96 w 560"/>
                <a:gd name="T97" fmla="*/ 498 h 506"/>
                <a:gd name="T98" fmla="*/ 129 w 560"/>
                <a:gd name="T99" fmla="*/ 469 h 506"/>
                <a:gd name="T100" fmla="*/ 153 w 560"/>
                <a:gd name="T101" fmla="*/ 454 h 506"/>
                <a:gd name="T102" fmla="*/ 185 w 560"/>
                <a:gd name="T103" fmla="*/ 453 h 506"/>
                <a:gd name="T104" fmla="*/ 235 w 560"/>
                <a:gd name="T105" fmla="*/ 461 h 506"/>
                <a:gd name="T106" fmla="*/ 283 w 560"/>
                <a:gd name="T107" fmla="*/ 469 h 5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0"/>
                <a:gd name="T163" fmla="*/ 0 h 506"/>
                <a:gd name="T164" fmla="*/ 560 w 560"/>
                <a:gd name="T165" fmla="*/ 506 h 5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0" h="506">
                  <a:moveTo>
                    <a:pt x="307" y="470"/>
                  </a:moveTo>
                  <a:lnTo>
                    <a:pt x="308" y="460"/>
                  </a:lnTo>
                  <a:lnTo>
                    <a:pt x="311" y="452"/>
                  </a:lnTo>
                  <a:lnTo>
                    <a:pt x="316" y="445"/>
                  </a:lnTo>
                  <a:lnTo>
                    <a:pt x="321" y="441"/>
                  </a:lnTo>
                  <a:lnTo>
                    <a:pt x="337" y="433"/>
                  </a:lnTo>
                  <a:lnTo>
                    <a:pt x="356" y="428"/>
                  </a:lnTo>
                  <a:lnTo>
                    <a:pt x="365" y="425"/>
                  </a:lnTo>
                  <a:lnTo>
                    <a:pt x="375" y="421"/>
                  </a:lnTo>
                  <a:lnTo>
                    <a:pt x="383" y="417"/>
                  </a:lnTo>
                  <a:lnTo>
                    <a:pt x="391" y="410"/>
                  </a:lnTo>
                  <a:lnTo>
                    <a:pt x="397" y="404"/>
                  </a:lnTo>
                  <a:lnTo>
                    <a:pt x="403" y="395"/>
                  </a:lnTo>
                  <a:lnTo>
                    <a:pt x="407" y="383"/>
                  </a:lnTo>
                  <a:lnTo>
                    <a:pt x="409" y="368"/>
                  </a:lnTo>
                  <a:lnTo>
                    <a:pt x="423" y="368"/>
                  </a:lnTo>
                  <a:lnTo>
                    <a:pt x="436" y="367"/>
                  </a:lnTo>
                  <a:lnTo>
                    <a:pt x="448" y="364"/>
                  </a:lnTo>
                  <a:lnTo>
                    <a:pt x="460" y="361"/>
                  </a:lnTo>
                  <a:lnTo>
                    <a:pt x="472" y="357"/>
                  </a:lnTo>
                  <a:lnTo>
                    <a:pt x="484" y="353"/>
                  </a:lnTo>
                  <a:lnTo>
                    <a:pt x="494" y="348"/>
                  </a:lnTo>
                  <a:lnTo>
                    <a:pt x="505" y="343"/>
                  </a:lnTo>
                  <a:lnTo>
                    <a:pt x="514" y="336"/>
                  </a:lnTo>
                  <a:lnTo>
                    <a:pt x="522" y="328"/>
                  </a:lnTo>
                  <a:lnTo>
                    <a:pt x="532" y="321"/>
                  </a:lnTo>
                  <a:lnTo>
                    <a:pt x="538" y="312"/>
                  </a:lnTo>
                  <a:lnTo>
                    <a:pt x="545" y="303"/>
                  </a:lnTo>
                  <a:lnTo>
                    <a:pt x="550" y="293"/>
                  </a:lnTo>
                  <a:lnTo>
                    <a:pt x="556" y="283"/>
                  </a:lnTo>
                  <a:lnTo>
                    <a:pt x="560" y="272"/>
                  </a:lnTo>
                  <a:lnTo>
                    <a:pt x="550" y="271"/>
                  </a:lnTo>
                  <a:lnTo>
                    <a:pt x="541" y="269"/>
                  </a:lnTo>
                  <a:lnTo>
                    <a:pt x="533" y="267"/>
                  </a:lnTo>
                  <a:lnTo>
                    <a:pt x="526" y="261"/>
                  </a:lnTo>
                  <a:lnTo>
                    <a:pt x="520" y="256"/>
                  </a:lnTo>
                  <a:lnTo>
                    <a:pt x="513" y="251"/>
                  </a:lnTo>
                  <a:lnTo>
                    <a:pt x="508" y="244"/>
                  </a:lnTo>
                  <a:lnTo>
                    <a:pt x="504" y="236"/>
                  </a:lnTo>
                  <a:lnTo>
                    <a:pt x="496" y="219"/>
                  </a:lnTo>
                  <a:lnTo>
                    <a:pt x="489" y="199"/>
                  </a:lnTo>
                  <a:lnTo>
                    <a:pt x="484" y="179"/>
                  </a:lnTo>
                  <a:lnTo>
                    <a:pt x="478" y="157"/>
                  </a:lnTo>
                  <a:lnTo>
                    <a:pt x="474" y="136"/>
                  </a:lnTo>
                  <a:lnTo>
                    <a:pt x="469" y="115"/>
                  </a:lnTo>
                  <a:lnTo>
                    <a:pt x="462" y="96"/>
                  </a:lnTo>
                  <a:lnTo>
                    <a:pt x="456" y="79"/>
                  </a:lnTo>
                  <a:lnTo>
                    <a:pt x="450" y="71"/>
                  </a:lnTo>
                  <a:lnTo>
                    <a:pt x="447" y="64"/>
                  </a:lnTo>
                  <a:lnTo>
                    <a:pt x="441" y="57"/>
                  </a:lnTo>
                  <a:lnTo>
                    <a:pt x="435" y="52"/>
                  </a:lnTo>
                  <a:lnTo>
                    <a:pt x="428" y="48"/>
                  </a:lnTo>
                  <a:lnTo>
                    <a:pt x="420" y="45"/>
                  </a:lnTo>
                  <a:lnTo>
                    <a:pt x="412" y="44"/>
                  </a:lnTo>
                  <a:lnTo>
                    <a:pt x="403" y="43"/>
                  </a:lnTo>
                  <a:lnTo>
                    <a:pt x="399" y="44"/>
                  </a:lnTo>
                  <a:lnTo>
                    <a:pt x="395" y="47"/>
                  </a:lnTo>
                  <a:lnTo>
                    <a:pt x="392" y="51"/>
                  </a:lnTo>
                  <a:lnTo>
                    <a:pt x="389" y="55"/>
                  </a:lnTo>
                  <a:lnTo>
                    <a:pt x="384" y="63"/>
                  </a:lnTo>
                  <a:lnTo>
                    <a:pt x="379" y="67"/>
                  </a:lnTo>
                  <a:lnTo>
                    <a:pt x="371" y="67"/>
                  </a:lnTo>
                  <a:lnTo>
                    <a:pt x="363" y="64"/>
                  </a:lnTo>
                  <a:lnTo>
                    <a:pt x="356" y="61"/>
                  </a:lnTo>
                  <a:lnTo>
                    <a:pt x="349" y="56"/>
                  </a:lnTo>
                  <a:lnTo>
                    <a:pt x="339" y="45"/>
                  </a:lnTo>
                  <a:lnTo>
                    <a:pt x="328" y="33"/>
                  </a:lnTo>
                  <a:lnTo>
                    <a:pt x="317" y="21"/>
                  </a:lnTo>
                  <a:lnTo>
                    <a:pt x="307" y="11"/>
                  </a:lnTo>
                  <a:lnTo>
                    <a:pt x="300" y="7"/>
                  </a:lnTo>
                  <a:lnTo>
                    <a:pt x="293" y="4"/>
                  </a:lnTo>
                  <a:lnTo>
                    <a:pt x="285" y="1"/>
                  </a:lnTo>
                  <a:lnTo>
                    <a:pt x="276" y="0"/>
                  </a:lnTo>
                  <a:lnTo>
                    <a:pt x="263" y="3"/>
                  </a:lnTo>
                  <a:lnTo>
                    <a:pt x="251" y="5"/>
                  </a:lnTo>
                  <a:lnTo>
                    <a:pt x="245" y="5"/>
                  </a:lnTo>
                  <a:lnTo>
                    <a:pt x="241" y="5"/>
                  </a:lnTo>
                  <a:lnTo>
                    <a:pt x="237" y="4"/>
                  </a:lnTo>
                  <a:lnTo>
                    <a:pt x="235" y="0"/>
                  </a:lnTo>
                  <a:lnTo>
                    <a:pt x="225" y="8"/>
                  </a:lnTo>
                  <a:lnTo>
                    <a:pt x="217" y="15"/>
                  </a:lnTo>
                  <a:lnTo>
                    <a:pt x="209" y="17"/>
                  </a:lnTo>
                  <a:lnTo>
                    <a:pt x="204" y="19"/>
                  </a:lnTo>
                  <a:lnTo>
                    <a:pt x="191" y="19"/>
                  </a:lnTo>
                  <a:lnTo>
                    <a:pt x="177" y="19"/>
                  </a:lnTo>
                  <a:lnTo>
                    <a:pt x="167" y="19"/>
                  </a:lnTo>
                  <a:lnTo>
                    <a:pt x="156" y="19"/>
                  </a:lnTo>
                  <a:lnTo>
                    <a:pt x="156" y="33"/>
                  </a:lnTo>
                  <a:lnTo>
                    <a:pt x="153" y="45"/>
                  </a:lnTo>
                  <a:lnTo>
                    <a:pt x="151" y="56"/>
                  </a:lnTo>
                  <a:lnTo>
                    <a:pt x="147" y="65"/>
                  </a:lnTo>
                  <a:lnTo>
                    <a:pt x="143" y="73"/>
                  </a:lnTo>
                  <a:lnTo>
                    <a:pt x="137" y="80"/>
                  </a:lnTo>
                  <a:lnTo>
                    <a:pt x="132" y="85"/>
                  </a:lnTo>
                  <a:lnTo>
                    <a:pt x="127" y="91"/>
                  </a:lnTo>
                  <a:lnTo>
                    <a:pt x="115" y="101"/>
                  </a:lnTo>
                  <a:lnTo>
                    <a:pt x="105" y="112"/>
                  </a:lnTo>
                  <a:lnTo>
                    <a:pt x="101" y="119"/>
                  </a:lnTo>
                  <a:lnTo>
                    <a:pt x="99" y="125"/>
                  </a:lnTo>
                  <a:lnTo>
                    <a:pt x="96" y="135"/>
                  </a:lnTo>
                  <a:lnTo>
                    <a:pt x="96" y="145"/>
                  </a:lnTo>
                  <a:lnTo>
                    <a:pt x="97" y="156"/>
                  </a:lnTo>
                  <a:lnTo>
                    <a:pt x="99" y="164"/>
                  </a:lnTo>
                  <a:lnTo>
                    <a:pt x="103" y="172"/>
                  </a:lnTo>
                  <a:lnTo>
                    <a:pt x="108" y="177"/>
                  </a:lnTo>
                  <a:lnTo>
                    <a:pt x="115" y="181"/>
                  </a:lnTo>
                  <a:lnTo>
                    <a:pt x="121" y="185"/>
                  </a:lnTo>
                  <a:lnTo>
                    <a:pt x="129" y="187"/>
                  </a:lnTo>
                  <a:lnTo>
                    <a:pt x="139" y="187"/>
                  </a:lnTo>
                  <a:lnTo>
                    <a:pt x="139" y="207"/>
                  </a:lnTo>
                  <a:lnTo>
                    <a:pt x="139" y="217"/>
                  </a:lnTo>
                  <a:lnTo>
                    <a:pt x="137" y="225"/>
                  </a:lnTo>
                  <a:lnTo>
                    <a:pt x="136" y="232"/>
                  </a:lnTo>
                  <a:lnTo>
                    <a:pt x="135" y="239"/>
                  </a:lnTo>
                  <a:lnTo>
                    <a:pt x="132" y="245"/>
                  </a:lnTo>
                  <a:lnTo>
                    <a:pt x="125" y="257"/>
                  </a:lnTo>
                  <a:lnTo>
                    <a:pt x="116" y="268"/>
                  </a:lnTo>
                  <a:lnTo>
                    <a:pt x="105" y="277"/>
                  </a:lnTo>
                  <a:lnTo>
                    <a:pt x="95" y="287"/>
                  </a:lnTo>
                  <a:lnTo>
                    <a:pt x="81" y="296"/>
                  </a:lnTo>
                  <a:lnTo>
                    <a:pt x="69" y="305"/>
                  </a:lnTo>
                  <a:lnTo>
                    <a:pt x="56" y="315"/>
                  </a:lnTo>
                  <a:lnTo>
                    <a:pt x="44" y="324"/>
                  </a:lnTo>
                  <a:lnTo>
                    <a:pt x="32" y="335"/>
                  </a:lnTo>
                  <a:lnTo>
                    <a:pt x="21" y="347"/>
                  </a:lnTo>
                  <a:lnTo>
                    <a:pt x="12" y="360"/>
                  </a:lnTo>
                  <a:lnTo>
                    <a:pt x="5" y="375"/>
                  </a:lnTo>
                  <a:lnTo>
                    <a:pt x="3" y="383"/>
                  </a:lnTo>
                  <a:lnTo>
                    <a:pt x="1" y="391"/>
                  </a:lnTo>
                  <a:lnTo>
                    <a:pt x="0" y="400"/>
                  </a:lnTo>
                  <a:lnTo>
                    <a:pt x="0" y="410"/>
                  </a:lnTo>
                  <a:lnTo>
                    <a:pt x="1" y="425"/>
                  </a:lnTo>
                  <a:lnTo>
                    <a:pt x="5" y="440"/>
                  </a:lnTo>
                  <a:lnTo>
                    <a:pt x="11" y="456"/>
                  </a:lnTo>
                  <a:lnTo>
                    <a:pt x="19" y="472"/>
                  </a:lnTo>
                  <a:lnTo>
                    <a:pt x="24" y="478"/>
                  </a:lnTo>
                  <a:lnTo>
                    <a:pt x="29" y="485"/>
                  </a:lnTo>
                  <a:lnTo>
                    <a:pt x="35" y="492"/>
                  </a:lnTo>
                  <a:lnTo>
                    <a:pt x="40" y="496"/>
                  </a:lnTo>
                  <a:lnTo>
                    <a:pt x="47" y="501"/>
                  </a:lnTo>
                  <a:lnTo>
                    <a:pt x="52" y="504"/>
                  </a:lnTo>
                  <a:lnTo>
                    <a:pt x="59" y="505"/>
                  </a:lnTo>
                  <a:lnTo>
                    <a:pt x="65" y="506"/>
                  </a:lnTo>
                  <a:lnTo>
                    <a:pt x="75" y="506"/>
                  </a:lnTo>
                  <a:lnTo>
                    <a:pt x="83" y="504"/>
                  </a:lnTo>
                  <a:lnTo>
                    <a:pt x="89" y="501"/>
                  </a:lnTo>
                  <a:lnTo>
                    <a:pt x="96" y="498"/>
                  </a:lnTo>
                  <a:lnTo>
                    <a:pt x="108" y="489"/>
                  </a:lnTo>
                  <a:lnTo>
                    <a:pt x="119" y="480"/>
                  </a:lnTo>
                  <a:lnTo>
                    <a:pt x="129" y="469"/>
                  </a:lnTo>
                  <a:lnTo>
                    <a:pt x="141" y="461"/>
                  </a:lnTo>
                  <a:lnTo>
                    <a:pt x="147" y="457"/>
                  </a:lnTo>
                  <a:lnTo>
                    <a:pt x="153" y="454"/>
                  </a:lnTo>
                  <a:lnTo>
                    <a:pt x="160" y="453"/>
                  </a:lnTo>
                  <a:lnTo>
                    <a:pt x="168" y="452"/>
                  </a:lnTo>
                  <a:lnTo>
                    <a:pt x="185" y="453"/>
                  </a:lnTo>
                  <a:lnTo>
                    <a:pt x="203" y="454"/>
                  </a:lnTo>
                  <a:lnTo>
                    <a:pt x="219" y="458"/>
                  </a:lnTo>
                  <a:lnTo>
                    <a:pt x="235" y="461"/>
                  </a:lnTo>
                  <a:lnTo>
                    <a:pt x="251" y="465"/>
                  </a:lnTo>
                  <a:lnTo>
                    <a:pt x="267" y="468"/>
                  </a:lnTo>
                  <a:lnTo>
                    <a:pt x="283" y="469"/>
                  </a:lnTo>
                  <a:lnTo>
                    <a:pt x="301" y="470"/>
                  </a:lnTo>
                  <a:lnTo>
                    <a:pt x="307" y="47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>
              <a:off x="2502695" y="3475832"/>
              <a:ext cx="512763" cy="352425"/>
            </a:xfrm>
            <a:custGeom>
              <a:avLst/>
              <a:gdLst>
                <a:gd name="T0" fmla="*/ 31 w 1060"/>
                <a:gd name="T1" fmla="*/ 221 h 727"/>
                <a:gd name="T2" fmla="*/ 107 w 1060"/>
                <a:gd name="T3" fmla="*/ 156 h 727"/>
                <a:gd name="T4" fmla="*/ 115 w 1060"/>
                <a:gd name="T5" fmla="*/ 115 h 727"/>
                <a:gd name="T6" fmla="*/ 127 w 1060"/>
                <a:gd name="T7" fmla="*/ 30 h 727"/>
                <a:gd name="T8" fmla="*/ 159 w 1060"/>
                <a:gd name="T9" fmla="*/ 0 h 727"/>
                <a:gd name="T10" fmla="*/ 184 w 1060"/>
                <a:gd name="T11" fmla="*/ 12 h 727"/>
                <a:gd name="T12" fmla="*/ 209 w 1060"/>
                <a:gd name="T13" fmla="*/ 48 h 727"/>
                <a:gd name="T14" fmla="*/ 256 w 1060"/>
                <a:gd name="T15" fmla="*/ 67 h 727"/>
                <a:gd name="T16" fmla="*/ 371 w 1060"/>
                <a:gd name="T17" fmla="*/ 80 h 727"/>
                <a:gd name="T18" fmla="*/ 429 w 1060"/>
                <a:gd name="T19" fmla="*/ 99 h 727"/>
                <a:gd name="T20" fmla="*/ 460 w 1060"/>
                <a:gd name="T21" fmla="*/ 131 h 727"/>
                <a:gd name="T22" fmla="*/ 511 w 1060"/>
                <a:gd name="T23" fmla="*/ 131 h 727"/>
                <a:gd name="T24" fmla="*/ 598 w 1060"/>
                <a:gd name="T25" fmla="*/ 86 h 727"/>
                <a:gd name="T26" fmla="*/ 644 w 1060"/>
                <a:gd name="T27" fmla="*/ 76 h 727"/>
                <a:gd name="T28" fmla="*/ 681 w 1060"/>
                <a:gd name="T29" fmla="*/ 104 h 727"/>
                <a:gd name="T30" fmla="*/ 701 w 1060"/>
                <a:gd name="T31" fmla="*/ 158 h 727"/>
                <a:gd name="T32" fmla="*/ 726 w 1060"/>
                <a:gd name="T33" fmla="*/ 163 h 727"/>
                <a:gd name="T34" fmla="*/ 761 w 1060"/>
                <a:gd name="T35" fmla="*/ 156 h 727"/>
                <a:gd name="T36" fmla="*/ 782 w 1060"/>
                <a:gd name="T37" fmla="*/ 187 h 727"/>
                <a:gd name="T38" fmla="*/ 830 w 1060"/>
                <a:gd name="T39" fmla="*/ 172 h 727"/>
                <a:gd name="T40" fmla="*/ 869 w 1060"/>
                <a:gd name="T41" fmla="*/ 196 h 727"/>
                <a:gd name="T42" fmla="*/ 918 w 1060"/>
                <a:gd name="T43" fmla="*/ 220 h 727"/>
                <a:gd name="T44" fmla="*/ 936 w 1060"/>
                <a:gd name="T45" fmla="*/ 249 h 727"/>
                <a:gd name="T46" fmla="*/ 952 w 1060"/>
                <a:gd name="T47" fmla="*/ 263 h 727"/>
                <a:gd name="T48" fmla="*/ 993 w 1060"/>
                <a:gd name="T49" fmla="*/ 241 h 727"/>
                <a:gd name="T50" fmla="*/ 1030 w 1060"/>
                <a:gd name="T51" fmla="*/ 235 h 727"/>
                <a:gd name="T52" fmla="*/ 1045 w 1060"/>
                <a:gd name="T53" fmla="*/ 261 h 727"/>
                <a:gd name="T54" fmla="*/ 1052 w 1060"/>
                <a:gd name="T55" fmla="*/ 345 h 727"/>
                <a:gd name="T56" fmla="*/ 1050 w 1060"/>
                <a:gd name="T57" fmla="*/ 360 h 727"/>
                <a:gd name="T58" fmla="*/ 1002 w 1060"/>
                <a:gd name="T59" fmla="*/ 371 h 727"/>
                <a:gd name="T60" fmla="*/ 976 w 1060"/>
                <a:gd name="T61" fmla="*/ 408 h 727"/>
                <a:gd name="T62" fmla="*/ 952 w 1060"/>
                <a:gd name="T63" fmla="*/ 443 h 727"/>
                <a:gd name="T64" fmla="*/ 921 w 1060"/>
                <a:gd name="T65" fmla="*/ 487 h 727"/>
                <a:gd name="T66" fmla="*/ 933 w 1060"/>
                <a:gd name="T67" fmla="*/ 529 h 727"/>
                <a:gd name="T68" fmla="*/ 964 w 1060"/>
                <a:gd name="T69" fmla="*/ 559 h 727"/>
                <a:gd name="T70" fmla="*/ 946 w 1060"/>
                <a:gd name="T71" fmla="*/ 613 h 727"/>
                <a:gd name="T72" fmla="*/ 884 w 1060"/>
                <a:gd name="T73" fmla="*/ 661 h 727"/>
                <a:gd name="T74" fmla="*/ 830 w 1060"/>
                <a:gd name="T75" fmla="*/ 727 h 727"/>
                <a:gd name="T76" fmla="*/ 796 w 1060"/>
                <a:gd name="T77" fmla="*/ 663 h 727"/>
                <a:gd name="T78" fmla="*/ 757 w 1060"/>
                <a:gd name="T79" fmla="*/ 644 h 727"/>
                <a:gd name="T80" fmla="*/ 709 w 1060"/>
                <a:gd name="T81" fmla="*/ 649 h 727"/>
                <a:gd name="T82" fmla="*/ 674 w 1060"/>
                <a:gd name="T83" fmla="*/ 665 h 727"/>
                <a:gd name="T84" fmla="*/ 646 w 1060"/>
                <a:gd name="T85" fmla="*/ 647 h 727"/>
                <a:gd name="T86" fmla="*/ 609 w 1060"/>
                <a:gd name="T87" fmla="*/ 620 h 727"/>
                <a:gd name="T88" fmla="*/ 553 w 1060"/>
                <a:gd name="T89" fmla="*/ 607 h 727"/>
                <a:gd name="T90" fmla="*/ 526 w 1060"/>
                <a:gd name="T91" fmla="*/ 571 h 727"/>
                <a:gd name="T92" fmla="*/ 496 w 1060"/>
                <a:gd name="T93" fmla="*/ 553 h 727"/>
                <a:gd name="T94" fmla="*/ 469 w 1060"/>
                <a:gd name="T95" fmla="*/ 576 h 727"/>
                <a:gd name="T96" fmla="*/ 407 w 1060"/>
                <a:gd name="T97" fmla="*/ 575 h 727"/>
                <a:gd name="T98" fmla="*/ 367 w 1060"/>
                <a:gd name="T99" fmla="*/ 556 h 727"/>
                <a:gd name="T100" fmla="*/ 336 w 1060"/>
                <a:gd name="T101" fmla="*/ 500 h 727"/>
                <a:gd name="T102" fmla="*/ 303 w 1060"/>
                <a:gd name="T103" fmla="*/ 460 h 727"/>
                <a:gd name="T104" fmla="*/ 268 w 1060"/>
                <a:gd name="T105" fmla="*/ 449 h 727"/>
                <a:gd name="T106" fmla="*/ 211 w 1060"/>
                <a:gd name="T107" fmla="*/ 449 h 727"/>
                <a:gd name="T108" fmla="*/ 163 w 1060"/>
                <a:gd name="T109" fmla="*/ 435 h 727"/>
                <a:gd name="T110" fmla="*/ 99 w 1060"/>
                <a:gd name="T111" fmla="*/ 380 h 727"/>
                <a:gd name="T112" fmla="*/ 4 w 1060"/>
                <a:gd name="T113" fmla="*/ 241 h 72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60"/>
                <a:gd name="T172" fmla="*/ 0 h 727"/>
                <a:gd name="T173" fmla="*/ 1060 w 1060"/>
                <a:gd name="T174" fmla="*/ 727 h 72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60" h="727">
                  <a:moveTo>
                    <a:pt x="0" y="232"/>
                  </a:moveTo>
                  <a:lnTo>
                    <a:pt x="5" y="232"/>
                  </a:lnTo>
                  <a:lnTo>
                    <a:pt x="13" y="229"/>
                  </a:lnTo>
                  <a:lnTo>
                    <a:pt x="21" y="225"/>
                  </a:lnTo>
                  <a:lnTo>
                    <a:pt x="31" y="221"/>
                  </a:lnTo>
                  <a:lnTo>
                    <a:pt x="49" y="209"/>
                  </a:lnTo>
                  <a:lnTo>
                    <a:pt x="68" y="195"/>
                  </a:lnTo>
                  <a:lnTo>
                    <a:pt x="85" y="180"/>
                  </a:lnTo>
                  <a:lnTo>
                    <a:pt x="100" y="164"/>
                  </a:lnTo>
                  <a:lnTo>
                    <a:pt x="107" y="156"/>
                  </a:lnTo>
                  <a:lnTo>
                    <a:pt x="111" y="148"/>
                  </a:lnTo>
                  <a:lnTo>
                    <a:pt x="113" y="142"/>
                  </a:lnTo>
                  <a:lnTo>
                    <a:pt x="115" y="136"/>
                  </a:lnTo>
                  <a:lnTo>
                    <a:pt x="115" y="124"/>
                  </a:lnTo>
                  <a:lnTo>
                    <a:pt x="115" y="115"/>
                  </a:lnTo>
                  <a:lnTo>
                    <a:pt x="115" y="106"/>
                  </a:lnTo>
                  <a:lnTo>
                    <a:pt x="115" y="94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27" y="30"/>
                  </a:lnTo>
                  <a:lnTo>
                    <a:pt x="132" y="3"/>
                  </a:lnTo>
                  <a:lnTo>
                    <a:pt x="141" y="3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59" y="0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75" y="6"/>
                  </a:lnTo>
                  <a:lnTo>
                    <a:pt x="180" y="10"/>
                  </a:lnTo>
                  <a:lnTo>
                    <a:pt x="184" y="12"/>
                  </a:lnTo>
                  <a:lnTo>
                    <a:pt x="188" y="16"/>
                  </a:lnTo>
                  <a:lnTo>
                    <a:pt x="195" y="24"/>
                  </a:lnTo>
                  <a:lnTo>
                    <a:pt x="200" y="32"/>
                  </a:lnTo>
                  <a:lnTo>
                    <a:pt x="204" y="42"/>
                  </a:lnTo>
                  <a:lnTo>
                    <a:pt x="209" y="48"/>
                  </a:lnTo>
                  <a:lnTo>
                    <a:pt x="212" y="51"/>
                  </a:lnTo>
                  <a:lnTo>
                    <a:pt x="215" y="54"/>
                  </a:lnTo>
                  <a:lnTo>
                    <a:pt x="219" y="56"/>
                  </a:lnTo>
                  <a:lnTo>
                    <a:pt x="223" y="58"/>
                  </a:lnTo>
                  <a:lnTo>
                    <a:pt x="256" y="67"/>
                  </a:lnTo>
                  <a:lnTo>
                    <a:pt x="283" y="72"/>
                  </a:lnTo>
                  <a:lnTo>
                    <a:pt x="307" y="75"/>
                  </a:lnTo>
                  <a:lnTo>
                    <a:pt x="328" y="76"/>
                  </a:lnTo>
                  <a:lnTo>
                    <a:pt x="349" y="78"/>
                  </a:lnTo>
                  <a:lnTo>
                    <a:pt x="371" y="80"/>
                  </a:lnTo>
                  <a:lnTo>
                    <a:pt x="383" y="82"/>
                  </a:lnTo>
                  <a:lnTo>
                    <a:pt x="395" y="84"/>
                  </a:lnTo>
                  <a:lnTo>
                    <a:pt x="407" y="88"/>
                  </a:lnTo>
                  <a:lnTo>
                    <a:pt x="421" y="94"/>
                  </a:lnTo>
                  <a:lnTo>
                    <a:pt x="429" y="99"/>
                  </a:lnTo>
                  <a:lnTo>
                    <a:pt x="436" y="106"/>
                  </a:lnTo>
                  <a:lnTo>
                    <a:pt x="443" y="112"/>
                  </a:lnTo>
                  <a:lnTo>
                    <a:pt x="448" y="119"/>
                  </a:lnTo>
                  <a:lnTo>
                    <a:pt x="455" y="126"/>
                  </a:lnTo>
                  <a:lnTo>
                    <a:pt x="460" y="131"/>
                  </a:lnTo>
                  <a:lnTo>
                    <a:pt x="467" y="135"/>
                  </a:lnTo>
                  <a:lnTo>
                    <a:pt x="476" y="136"/>
                  </a:lnTo>
                  <a:lnTo>
                    <a:pt x="488" y="135"/>
                  </a:lnTo>
                  <a:lnTo>
                    <a:pt x="500" y="134"/>
                  </a:lnTo>
                  <a:lnTo>
                    <a:pt x="511" y="131"/>
                  </a:lnTo>
                  <a:lnTo>
                    <a:pt x="521" y="127"/>
                  </a:lnTo>
                  <a:lnTo>
                    <a:pt x="542" y="116"/>
                  </a:lnTo>
                  <a:lnTo>
                    <a:pt x="562" y="106"/>
                  </a:lnTo>
                  <a:lnTo>
                    <a:pt x="581" y="95"/>
                  </a:lnTo>
                  <a:lnTo>
                    <a:pt x="598" y="86"/>
                  </a:lnTo>
                  <a:lnTo>
                    <a:pt x="608" y="82"/>
                  </a:lnTo>
                  <a:lnTo>
                    <a:pt x="616" y="79"/>
                  </a:lnTo>
                  <a:lnTo>
                    <a:pt x="624" y="76"/>
                  </a:lnTo>
                  <a:lnTo>
                    <a:pt x="632" y="76"/>
                  </a:lnTo>
                  <a:lnTo>
                    <a:pt x="644" y="76"/>
                  </a:lnTo>
                  <a:lnTo>
                    <a:pt x="654" y="80"/>
                  </a:lnTo>
                  <a:lnTo>
                    <a:pt x="664" y="84"/>
                  </a:lnTo>
                  <a:lnTo>
                    <a:pt x="670" y="90"/>
                  </a:lnTo>
                  <a:lnTo>
                    <a:pt x="676" y="96"/>
                  </a:lnTo>
                  <a:lnTo>
                    <a:pt x="681" y="104"/>
                  </a:lnTo>
                  <a:lnTo>
                    <a:pt x="685" y="112"/>
                  </a:lnTo>
                  <a:lnTo>
                    <a:pt x="688" y="120"/>
                  </a:lnTo>
                  <a:lnTo>
                    <a:pt x="693" y="138"/>
                  </a:lnTo>
                  <a:lnTo>
                    <a:pt x="698" y="152"/>
                  </a:lnTo>
                  <a:lnTo>
                    <a:pt x="701" y="158"/>
                  </a:lnTo>
                  <a:lnTo>
                    <a:pt x="705" y="162"/>
                  </a:lnTo>
                  <a:lnTo>
                    <a:pt x="710" y="166"/>
                  </a:lnTo>
                  <a:lnTo>
                    <a:pt x="716" y="166"/>
                  </a:lnTo>
                  <a:lnTo>
                    <a:pt x="721" y="166"/>
                  </a:lnTo>
                  <a:lnTo>
                    <a:pt x="726" y="163"/>
                  </a:lnTo>
                  <a:lnTo>
                    <a:pt x="732" y="160"/>
                  </a:lnTo>
                  <a:lnTo>
                    <a:pt x="737" y="158"/>
                  </a:lnTo>
                  <a:lnTo>
                    <a:pt x="748" y="151"/>
                  </a:lnTo>
                  <a:lnTo>
                    <a:pt x="758" y="148"/>
                  </a:lnTo>
                  <a:lnTo>
                    <a:pt x="761" y="156"/>
                  </a:lnTo>
                  <a:lnTo>
                    <a:pt x="764" y="164"/>
                  </a:lnTo>
                  <a:lnTo>
                    <a:pt x="768" y="172"/>
                  </a:lnTo>
                  <a:lnTo>
                    <a:pt x="772" y="177"/>
                  </a:lnTo>
                  <a:lnTo>
                    <a:pt x="777" y="183"/>
                  </a:lnTo>
                  <a:lnTo>
                    <a:pt x="782" y="187"/>
                  </a:lnTo>
                  <a:lnTo>
                    <a:pt x="788" y="189"/>
                  </a:lnTo>
                  <a:lnTo>
                    <a:pt x="794" y="189"/>
                  </a:lnTo>
                  <a:lnTo>
                    <a:pt x="809" y="181"/>
                  </a:lnTo>
                  <a:lnTo>
                    <a:pt x="825" y="172"/>
                  </a:lnTo>
                  <a:lnTo>
                    <a:pt x="830" y="172"/>
                  </a:lnTo>
                  <a:lnTo>
                    <a:pt x="836" y="173"/>
                  </a:lnTo>
                  <a:lnTo>
                    <a:pt x="841" y="176"/>
                  </a:lnTo>
                  <a:lnTo>
                    <a:pt x="846" y="180"/>
                  </a:lnTo>
                  <a:lnTo>
                    <a:pt x="857" y="187"/>
                  </a:lnTo>
                  <a:lnTo>
                    <a:pt x="869" y="196"/>
                  </a:lnTo>
                  <a:lnTo>
                    <a:pt x="881" y="205"/>
                  </a:lnTo>
                  <a:lnTo>
                    <a:pt x="894" y="212"/>
                  </a:lnTo>
                  <a:lnTo>
                    <a:pt x="902" y="216"/>
                  </a:lnTo>
                  <a:lnTo>
                    <a:pt x="910" y="217"/>
                  </a:lnTo>
                  <a:lnTo>
                    <a:pt x="918" y="220"/>
                  </a:lnTo>
                  <a:lnTo>
                    <a:pt x="926" y="220"/>
                  </a:lnTo>
                  <a:lnTo>
                    <a:pt x="933" y="232"/>
                  </a:lnTo>
                  <a:lnTo>
                    <a:pt x="933" y="239"/>
                  </a:lnTo>
                  <a:lnTo>
                    <a:pt x="934" y="244"/>
                  </a:lnTo>
                  <a:lnTo>
                    <a:pt x="936" y="249"/>
                  </a:lnTo>
                  <a:lnTo>
                    <a:pt x="937" y="253"/>
                  </a:lnTo>
                  <a:lnTo>
                    <a:pt x="940" y="257"/>
                  </a:lnTo>
                  <a:lnTo>
                    <a:pt x="944" y="260"/>
                  </a:lnTo>
                  <a:lnTo>
                    <a:pt x="946" y="261"/>
                  </a:lnTo>
                  <a:lnTo>
                    <a:pt x="952" y="263"/>
                  </a:lnTo>
                  <a:lnTo>
                    <a:pt x="961" y="261"/>
                  </a:lnTo>
                  <a:lnTo>
                    <a:pt x="970" y="257"/>
                  </a:lnTo>
                  <a:lnTo>
                    <a:pt x="978" y="253"/>
                  </a:lnTo>
                  <a:lnTo>
                    <a:pt x="986" y="247"/>
                  </a:lnTo>
                  <a:lnTo>
                    <a:pt x="993" y="241"/>
                  </a:lnTo>
                  <a:lnTo>
                    <a:pt x="1001" y="237"/>
                  </a:lnTo>
                  <a:lnTo>
                    <a:pt x="1009" y="233"/>
                  </a:lnTo>
                  <a:lnTo>
                    <a:pt x="1017" y="232"/>
                  </a:lnTo>
                  <a:lnTo>
                    <a:pt x="1025" y="233"/>
                  </a:lnTo>
                  <a:lnTo>
                    <a:pt x="1030" y="235"/>
                  </a:lnTo>
                  <a:lnTo>
                    <a:pt x="1036" y="239"/>
                  </a:lnTo>
                  <a:lnTo>
                    <a:pt x="1038" y="243"/>
                  </a:lnTo>
                  <a:lnTo>
                    <a:pt x="1042" y="248"/>
                  </a:lnTo>
                  <a:lnTo>
                    <a:pt x="1044" y="255"/>
                  </a:lnTo>
                  <a:lnTo>
                    <a:pt x="1045" y="261"/>
                  </a:lnTo>
                  <a:lnTo>
                    <a:pt x="1046" y="269"/>
                  </a:lnTo>
                  <a:lnTo>
                    <a:pt x="1046" y="301"/>
                  </a:lnTo>
                  <a:lnTo>
                    <a:pt x="1048" y="328"/>
                  </a:lnTo>
                  <a:lnTo>
                    <a:pt x="1049" y="337"/>
                  </a:lnTo>
                  <a:lnTo>
                    <a:pt x="1052" y="345"/>
                  </a:lnTo>
                  <a:lnTo>
                    <a:pt x="1053" y="348"/>
                  </a:lnTo>
                  <a:lnTo>
                    <a:pt x="1056" y="351"/>
                  </a:lnTo>
                  <a:lnTo>
                    <a:pt x="1057" y="352"/>
                  </a:lnTo>
                  <a:lnTo>
                    <a:pt x="1060" y="352"/>
                  </a:lnTo>
                  <a:lnTo>
                    <a:pt x="1050" y="360"/>
                  </a:lnTo>
                  <a:lnTo>
                    <a:pt x="1042" y="367"/>
                  </a:lnTo>
                  <a:lnTo>
                    <a:pt x="1034" y="369"/>
                  </a:lnTo>
                  <a:lnTo>
                    <a:pt x="1029" y="371"/>
                  </a:lnTo>
                  <a:lnTo>
                    <a:pt x="1016" y="371"/>
                  </a:lnTo>
                  <a:lnTo>
                    <a:pt x="1002" y="371"/>
                  </a:lnTo>
                  <a:lnTo>
                    <a:pt x="992" y="371"/>
                  </a:lnTo>
                  <a:lnTo>
                    <a:pt x="981" y="371"/>
                  </a:lnTo>
                  <a:lnTo>
                    <a:pt x="981" y="385"/>
                  </a:lnTo>
                  <a:lnTo>
                    <a:pt x="978" y="397"/>
                  </a:lnTo>
                  <a:lnTo>
                    <a:pt x="976" y="408"/>
                  </a:lnTo>
                  <a:lnTo>
                    <a:pt x="972" y="417"/>
                  </a:lnTo>
                  <a:lnTo>
                    <a:pt x="968" y="425"/>
                  </a:lnTo>
                  <a:lnTo>
                    <a:pt x="962" y="432"/>
                  </a:lnTo>
                  <a:lnTo>
                    <a:pt x="957" y="437"/>
                  </a:lnTo>
                  <a:lnTo>
                    <a:pt x="952" y="443"/>
                  </a:lnTo>
                  <a:lnTo>
                    <a:pt x="940" y="453"/>
                  </a:lnTo>
                  <a:lnTo>
                    <a:pt x="930" y="464"/>
                  </a:lnTo>
                  <a:lnTo>
                    <a:pt x="926" y="471"/>
                  </a:lnTo>
                  <a:lnTo>
                    <a:pt x="924" y="477"/>
                  </a:lnTo>
                  <a:lnTo>
                    <a:pt x="921" y="487"/>
                  </a:lnTo>
                  <a:lnTo>
                    <a:pt x="921" y="497"/>
                  </a:lnTo>
                  <a:lnTo>
                    <a:pt x="922" y="508"/>
                  </a:lnTo>
                  <a:lnTo>
                    <a:pt x="924" y="516"/>
                  </a:lnTo>
                  <a:lnTo>
                    <a:pt x="928" y="524"/>
                  </a:lnTo>
                  <a:lnTo>
                    <a:pt x="933" y="529"/>
                  </a:lnTo>
                  <a:lnTo>
                    <a:pt x="940" y="533"/>
                  </a:lnTo>
                  <a:lnTo>
                    <a:pt x="946" y="537"/>
                  </a:lnTo>
                  <a:lnTo>
                    <a:pt x="954" y="539"/>
                  </a:lnTo>
                  <a:lnTo>
                    <a:pt x="964" y="539"/>
                  </a:lnTo>
                  <a:lnTo>
                    <a:pt x="964" y="559"/>
                  </a:lnTo>
                  <a:lnTo>
                    <a:pt x="964" y="569"/>
                  </a:lnTo>
                  <a:lnTo>
                    <a:pt x="962" y="583"/>
                  </a:lnTo>
                  <a:lnTo>
                    <a:pt x="958" y="593"/>
                  </a:lnTo>
                  <a:lnTo>
                    <a:pt x="953" y="604"/>
                  </a:lnTo>
                  <a:lnTo>
                    <a:pt x="946" y="613"/>
                  </a:lnTo>
                  <a:lnTo>
                    <a:pt x="937" y="623"/>
                  </a:lnTo>
                  <a:lnTo>
                    <a:pt x="928" y="631"/>
                  </a:lnTo>
                  <a:lnTo>
                    <a:pt x="917" y="637"/>
                  </a:lnTo>
                  <a:lnTo>
                    <a:pt x="906" y="645"/>
                  </a:lnTo>
                  <a:lnTo>
                    <a:pt x="884" y="661"/>
                  </a:lnTo>
                  <a:lnTo>
                    <a:pt x="861" y="679"/>
                  </a:lnTo>
                  <a:lnTo>
                    <a:pt x="852" y="689"/>
                  </a:lnTo>
                  <a:lnTo>
                    <a:pt x="844" y="700"/>
                  </a:lnTo>
                  <a:lnTo>
                    <a:pt x="836" y="712"/>
                  </a:lnTo>
                  <a:lnTo>
                    <a:pt x="830" y="727"/>
                  </a:lnTo>
                  <a:lnTo>
                    <a:pt x="824" y="711"/>
                  </a:lnTo>
                  <a:lnTo>
                    <a:pt x="817" y="695"/>
                  </a:lnTo>
                  <a:lnTo>
                    <a:pt x="809" y="681"/>
                  </a:lnTo>
                  <a:lnTo>
                    <a:pt x="801" y="668"/>
                  </a:lnTo>
                  <a:lnTo>
                    <a:pt x="796" y="663"/>
                  </a:lnTo>
                  <a:lnTo>
                    <a:pt x="789" y="657"/>
                  </a:lnTo>
                  <a:lnTo>
                    <a:pt x="782" y="653"/>
                  </a:lnTo>
                  <a:lnTo>
                    <a:pt x="774" y="649"/>
                  </a:lnTo>
                  <a:lnTo>
                    <a:pt x="766" y="645"/>
                  </a:lnTo>
                  <a:lnTo>
                    <a:pt x="757" y="644"/>
                  </a:lnTo>
                  <a:lnTo>
                    <a:pt x="746" y="643"/>
                  </a:lnTo>
                  <a:lnTo>
                    <a:pt x="734" y="641"/>
                  </a:lnTo>
                  <a:lnTo>
                    <a:pt x="725" y="643"/>
                  </a:lnTo>
                  <a:lnTo>
                    <a:pt x="717" y="645"/>
                  </a:lnTo>
                  <a:lnTo>
                    <a:pt x="709" y="649"/>
                  </a:lnTo>
                  <a:lnTo>
                    <a:pt x="702" y="653"/>
                  </a:lnTo>
                  <a:lnTo>
                    <a:pt x="694" y="659"/>
                  </a:lnTo>
                  <a:lnTo>
                    <a:pt x="688" y="663"/>
                  </a:lnTo>
                  <a:lnTo>
                    <a:pt x="681" y="665"/>
                  </a:lnTo>
                  <a:lnTo>
                    <a:pt x="674" y="665"/>
                  </a:lnTo>
                  <a:lnTo>
                    <a:pt x="666" y="665"/>
                  </a:lnTo>
                  <a:lnTo>
                    <a:pt x="660" y="661"/>
                  </a:lnTo>
                  <a:lnTo>
                    <a:pt x="654" y="657"/>
                  </a:lnTo>
                  <a:lnTo>
                    <a:pt x="650" y="652"/>
                  </a:lnTo>
                  <a:lnTo>
                    <a:pt x="646" y="647"/>
                  </a:lnTo>
                  <a:lnTo>
                    <a:pt x="642" y="640"/>
                  </a:lnTo>
                  <a:lnTo>
                    <a:pt x="638" y="635"/>
                  </a:lnTo>
                  <a:lnTo>
                    <a:pt x="632" y="629"/>
                  </a:lnTo>
                  <a:lnTo>
                    <a:pt x="620" y="624"/>
                  </a:lnTo>
                  <a:lnTo>
                    <a:pt x="609" y="620"/>
                  </a:lnTo>
                  <a:lnTo>
                    <a:pt x="598" y="617"/>
                  </a:lnTo>
                  <a:lnTo>
                    <a:pt x="589" y="615"/>
                  </a:lnTo>
                  <a:lnTo>
                    <a:pt x="573" y="612"/>
                  </a:lnTo>
                  <a:lnTo>
                    <a:pt x="558" y="609"/>
                  </a:lnTo>
                  <a:lnTo>
                    <a:pt x="553" y="607"/>
                  </a:lnTo>
                  <a:lnTo>
                    <a:pt x="546" y="604"/>
                  </a:lnTo>
                  <a:lnTo>
                    <a:pt x="541" y="599"/>
                  </a:lnTo>
                  <a:lnTo>
                    <a:pt x="536" y="592"/>
                  </a:lnTo>
                  <a:lnTo>
                    <a:pt x="532" y="583"/>
                  </a:lnTo>
                  <a:lnTo>
                    <a:pt x="526" y="571"/>
                  </a:lnTo>
                  <a:lnTo>
                    <a:pt x="522" y="557"/>
                  </a:lnTo>
                  <a:lnTo>
                    <a:pt x="517" y="539"/>
                  </a:lnTo>
                  <a:lnTo>
                    <a:pt x="509" y="543"/>
                  </a:lnTo>
                  <a:lnTo>
                    <a:pt x="503" y="548"/>
                  </a:lnTo>
                  <a:lnTo>
                    <a:pt x="496" y="553"/>
                  </a:lnTo>
                  <a:lnTo>
                    <a:pt x="491" y="560"/>
                  </a:lnTo>
                  <a:lnTo>
                    <a:pt x="487" y="565"/>
                  </a:lnTo>
                  <a:lnTo>
                    <a:pt x="481" y="571"/>
                  </a:lnTo>
                  <a:lnTo>
                    <a:pt x="476" y="575"/>
                  </a:lnTo>
                  <a:lnTo>
                    <a:pt x="469" y="576"/>
                  </a:lnTo>
                  <a:lnTo>
                    <a:pt x="456" y="576"/>
                  </a:lnTo>
                  <a:lnTo>
                    <a:pt x="443" y="576"/>
                  </a:lnTo>
                  <a:lnTo>
                    <a:pt x="429" y="576"/>
                  </a:lnTo>
                  <a:lnTo>
                    <a:pt x="415" y="576"/>
                  </a:lnTo>
                  <a:lnTo>
                    <a:pt x="407" y="575"/>
                  </a:lnTo>
                  <a:lnTo>
                    <a:pt x="400" y="575"/>
                  </a:lnTo>
                  <a:lnTo>
                    <a:pt x="393" y="572"/>
                  </a:lnTo>
                  <a:lnTo>
                    <a:pt x="387" y="571"/>
                  </a:lnTo>
                  <a:lnTo>
                    <a:pt x="376" y="564"/>
                  </a:lnTo>
                  <a:lnTo>
                    <a:pt x="367" y="556"/>
                  </a:lnTo>
                  <a:lnTo>
                    <a:pt x="360" y="547"/>
                  </a:lnTo>
                  <a:lnTo>
                    <a:pt x="353" y="536"/>
                  </a:lnTo>
                  <a:lnTo>
                    <a:pt x="347" y="524"/>
                  </a:lnTo>
                  <a:lnTo>
                    <a:pt x="341" y="512"/>
                  </a:lnTo>
                  <a:lnTo>
                    <a:pt x="336" y="500"/>
                  </a:lnTo>
                  <a:lnTo>
                    <a:pt x="329" y="489"/>
                  </a:lnTo>
                  <a:lnTo>
                    <a:pt x="323" y="479"/>
                  </a:lnTo>
                  <a:lnTo>
                    <a:pt x="313" y="469"/>
                  </a:lnTo>
                  <a:lnTo>
                    <a:pt x="309" y="464"/>
                  </a:lnTo>
                  <a:lnTo>
                    <a:pt x="303" y="460"/>
                  </a:lnTo>
                  <a:lnTo>
                    <a:pt x="297" y="457"/>
                  </a:lnTo>
                  <a:lnTo>
                    <a:pt x="291" y="455"/>
                  </a:lnTo>
                  <a:lnTo>
                    <a:pt x="284" y="452"/>
                  </a:lnTo>
                  <a:lnTo>
                    <a:pt x="276" y="451"/>
                  </a:lnTo>
                  <a:lnTo>
                    <a:pt x="268" y="449"/>
                  </a:lnTo>
                  <a:lnTo>
                    <a:pt x="259" y="449"/>
                  </a:lnTo>
                  <a:lnTo>
                    <a:pt x="252" y="449"/>
                  </a:lnTo>
                  <a:lnTo>
                    <a:pt x="241" y="449"/>
                  </a:lnTo>
                  <a:lnTo>
                    <a:pt x="227" y="449"/>
                  </a:lnTo>
                  <a:lnTo>
                    <a:pt x="211" y="449"/>
                  </a:lnTo>
                  <a:lnTo>
                    <a:pt x="201" y="448"/>
                  </a:lnTo>
                  <a:lnTo>
                    <a:pt x="191" y="447"/>
                  </a:lnTo>
                  <a:lnTo>
                    <a:pt x="181" y="444"/>
                  </a:lnTo>
                  <a:lnTo>
                    <a:pt x="172" y="440"/>
                  </a:lnTo>
                  <a:lnTo>
                    <a:pt x="163" y="435"/>
                  </a:lnTo>
                  <a:lnTo>
                    <a:pt x="153" y="429"/>
                  </a:lnTo>
                  <a:lnTo>
                    <a:pt x="144" y="423"/>
                  </a:lnTo>
                  <a:lnTo>
                    <a:pt x="135" y="415"/>
                  </a:lnTo>
                  <a:lnTo>
                    <a:pt x="116" y="399"/>
                  </a:lnTo>
                  <a:lnTo>
                    <a:pt x="99" y="380"/>
                  </a:lnTo>
                  <a:lnTo>
                    <a:pt x="83" y="361"/>
                  </a:lnTo>
                  <a:lnTo>
                    <a:pt x="67" y="340"/>
                  </a:lnTo>
                  <a:lnTo>
                    <a:pt x="39" y="301"/>
                  </a:lnTo>
                  <a:lnTo>
                    <a:pt x="19" y="265"/>
                  </a:lnTo>
                  <a:lnTo>
                    <a:pt x="4" y="241"/>
                  </a:lnTo>
                  <a:lnTo>
                    <a:pt x="0" y="23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2340769" y="3572670"/>
              <a:ext cx="349250" cy="280987"/>
            </a:xfrm>
            <a:custGeom>
              <a:avLst/>
              <a:gdLst>
                <a:gd name="T0" fmla="*/ 320 w 723"/>
                <a:gd name="T1" fmla="*/ 27 h 579"/>
                <a:gd name="T2" fmla="*/ 308 w 723"/>
                <a:gd name="T3" fmla="*/ 11 h 579"/>
                <a:gd name="T4" fmla="*/ 296 w 723"/>
                <a:gd name="T5" fmla="*/ 0 h 579"/>
                <a:gd name="T6" fmla="*/ 260 w 723"/>
                <a:gd name="T7" fmla="*/ 30 h 579"/>
                <a:gd name="T8" fmla="*/ 241 w 723"/>
                <a:gd name="T9" fmla="*/ 47 h 579"/>
                <a:gd name="T10" fmla="*/ 197 w 723"/>
                <a:gd name="T11" fmla="*/ 66 h 579"/>
                <a:gd name="T12" fmla="*/ 183 w 723"/>
                <a:gd name="T13" fmla="*/ 86 h 579"/>
                <a:gd name="T14" fmla="*/ 164 w 723"/>
                <a:gd name="T15" fmla="*/ 123 h 579"/>
                <a:gd name="T16" fmla="*/ 143 w 723"/>
                <a:gd name="T17" fmla="*/ 140 h 579"/>
                <a:gd name="T18" fmla="*/ 107 w 723"/>
                <a:gd name="T19" fmla="*/ 151 h 579"/>
                <a:gd name="T20" fmla="*/ 80 w 723"/>
                <a:gd name="T21" fmla="*/ 196 h 579"/>
                <a:gd name="T22" fmla="*/ 59 w 723"/>
                <a:gd name="T23" fmla="*/ 270 h 579"/>
                <a:gd name="T24" fmla="*/ 48 w 723"/>
                <a:gd name="T25" fmla="*/ 331 h 579"/>
                <a:gd name="T26" fmla="*/ 56 w 723"/>
                <a:gd name="T27" fmla="*/ 358 h 579"/>
                <a:gd name="T28" fmla="*/ 55 w 723"/>
                <a:gd name="T29" fmla="*/ 387 h 579"/>
                <a:gd name="T30" fmla="*/ 35 w 723"/>
                <a:gd name="T31" fmla="*/ 398 h 579"/>
                <a:gd name="T32" fmla="*/ 0 w 723"/>
                <a:gd name="T33" fmla="*/ 399 h 579"/>
                <a:gd name="T34" fmla="*/ 6 w 723"/>
                <a:gd name="T35" fmla="*/ 419 h 579"/>
                <a:gd name="T36" fmla="*/ 24 w 723"/>
                <a:gd name="T37" fmla="*/ 444 h 579"/>
                <a:gd name="T38" fmla="*/ 44 w 723"/>
                <a:gd name="T39" fmla="*/ 472 h 579"/>
                <a:gd name="T40" fmla="*/ 48 w 723"/>
                <a:gd name="T41" fmla="*/ 495 h 579"/>
                <a:gd name="T42" fmla="*/ 39 w 723"/>
                <a:gd name="T43" fmla="*/ 531 h 579"/>
                <a:gd name="T44" fmla="*/ 38 w 723"/>
                <a:gd name="T45" fmla="*/ 555 h 579"/>
                <a:gd name="T46" fmla="*/ 44 w 723"/>
                <a:gd name="T47" fmla="*/ 565 h 579"/>
                <a:gd name="T48" fmla="*/ 55 w 723"/>
                <a:gd name="T49" fmla="*/ 572 h 579"/>
                <a:gd name="T50" fmla="*/ 116 w 723"/>
                <a:gd name="T51" fmla="*/ 572 h 579"/>
                <a:gd name="T52" fmla="*/ 171 w 723"/>
                <a:gd name="T53" fmla="*/ 561 h 579"/>
                <a:gd name="T54" fmla="*/ 223 w 723"/>
                <a:gd name="T55" fmla="*/ 543 h 579"/>
                <a:gd name="T56" fmla="*/ 299 w 723"/>
                <a:gd name="T57" fmla="*/ 504 h 579"/>
                <a:gd name="T58" fmla="*/ 361 w 723"/>
                <a:gd name="T59" fmla="*/ 506 h 579"/>
                <a:gd name="T60" fmla="*/ 383 w 723"/>
                <a:gd name="T61" fmla="*/ 546 h 579"/>
                <a:gd name="T62" fmla="*/ 405 w 723"/>
                <a:gd name="T63" fmla="*/ 556 h 579"/>
                <a:gd name="T64" fmla="*/ 421 w 723"/>
                <a:gd name="T65" fmla="*/ 543 h 579"/>
                <a:gd name="T66" fmla="*/ 443 w 723"/>
                <a:gd name="T67" fmla="*/ 560 h 579"/>
                <a:gd name="T68" fmla="*/ 459 w 723"/>
                <a:gd name="T69" fmla="*/ 575 h 579"/>
                <a:gd name="T70" fmla="*/ 480 w 723"/>
                <a:gd name="T71" fmla="*/ 577 h 579"/>
                <a:gd name="T72" fmla="*/ 493 w 723"/>
                <a:gd name="T73" fmla="*/ 567 h 579"/>
                <a:gd name="T74" fmla="*/ 505 w 723"/>
                <a:gd name="T75" fmla="*/ 552 h 579"/>
                <a:gd name="T76" fmla="*/ 556 w 723"/>
                <a:gd name="T77" fmla="*/ 538 h 579"/>
                <a:gd name="T78" fmla="*/ 603 w 723"/>
                <a:gd name="T79" fmla="*/ 514 h 579"/>
                <a:gd name="T80" fmla="*/ 636 w 723"/>
                <a:gd name="T81" fmla="*/ 482 h 579"/>
                <a:gd name="T82" fmla="*/ 684 w 723"/>
                <a:gd name="T83" fmla="*/ 415 h 579"/>
                <a:gd name="T84" fmla="*/ 723 w 723"/>
                <a:gd name="T85" fmla="*/ 368 h 579"/>
                <a:gd name="T86" fmla="*/ 696 w 723"/>
                <a:gd name="T87" fmla="*/ 348 h 579"/>
                <a:gd name="T88" fmla="*/ 668 w 723"/>
                <a:gd name="T89" fmla="*/ 299 h 579"/>
                <a:gd name="T90" fmla="*/ 649 w 723"/>
                <a:gd name="T91" fmla="*/ 271 h 579"/>
                <a:gd name="T92" fmla="*/ 620 w 723"/>
                <a:gd name="T93" fmla="*/ 252 h 579"/>
                <a:gd name="T94" fmla="*/ 584 w 723"/>
                <a:gd name="T95" fmla="*/ 248 h 579"/>
                <a:gd name="T96" fmla="*/ 543 w 723"/>
                <a:gd name="T97" fmla="*/ 248 h 579"/>
                <a:gd name="T98" fmla="*/ 515 w 723"/>
                <a:gd name="T99" fmla="*/ 243 h 579"/>
                <a:gd name="T100" fmla="*/ 489 w 723"/>
                <a:gd name="T101" fmla="*/ 231 h 579"/>
                <a:gd name="T102" fmla="*/ 459 w 723"/>
                <a:gd name="T103" fmla="*/ 206 h 579"/>
                <a:gd name="T104" fmla="*/ 417 w 723"/>
                <a:gd name="T105" fmla="*/ 154 h 579"/>
                <a:gd name="T106" fmla="*/ 356 w 723"/>
                <a:gd name="T107" fmla="*/ 60 h 579"/>
                <a:gd name="T108" fmla="*/ 320 w 723"/>
                <a:gd name="T109" fmla="*/ 19 h 57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23"/>
                <a:gd name="T166" fmla="*/ 0 h 579"/>
                <a:gd name="T167" fmla="*/ 723 w 723"/>
                <a:gd name="T168" fmla="*/ 579 h 57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23" h="579">
                  <a:moveTo>
                    <a:pt x="332" y="31"/>
                  </a:moveTo>
                  <a:lnTo>
                    <a:pt x="325" y="30"/>
                  </a:lnTo>
                  <a:lnTo>
                    <a:pt x="320" y="27"/>
                  </a:lnTo>
                  <a:lnTo>
                    <a:pt x="316" y="22"/>
                  </a:lnTo>
                  <a:lnTo>
                    <a:pt x="311" y="16"/>
                  </a:lnTo>
                  <a:lnTo>
                    <a:pt x="308" y="11"/>
                  </a:lnTo>
                  <a:lnTo>
                    <a:pt x="304" y="6"/>
                  </a:lnTo>
                  <a:lnTo>
                    <a:pt x="300" y="2"/>
                  </a:lnTo>
                  <a:lnTo>
                    <a:pt x="296" y="0"/>
                  </a:lnTo>
                  <a:lnTo>
                    <a:pt x="280" y="10"/>
                  </a:lnTo>
                  <a:lnTo>
                    <a:pt x="265" y="19"/>
                  </a:lnTo>
                  <a:lnTo>
                    <a:pt x="260" y="30"/>
                  </a:lnTo>
                  <a:lnTo>
                    <a:pt x="255" y="36"/>
                  </a:lnTo>
                  <a:lnTo>
                    <a:pt x="249" y="43"/>
                  </a:lnTo>
                  <a:lnTo>
                    <a:pt x="241" y="47"/>
                  </a:lnTo>
                  <a:lnTo>
                    <a:pt x="225" y="54"/>
                  </a:lnTo>
                  <a:lnTo>
                    <a:pt x="205" y="62"/>
                  </a:lnTo>
                  <a:lnTo>
                    <a:pt x="197" y="66"/>
                  </a:lnTo>
                  <a:lnTo>
                    <a:pt x="192" y="72"/>
                  </a:lnTo>
                  <a:lnTo>
                    <a:pt x="187" y="79"/>
                  </a:lnTo>
                  <a:lnTo>
                    <a:pt x="183" y="86"/>
                  </a:lnTo>
                  <a:lnTo>
                    <a:pt x="176" y="100"/>
                  </a:lnTo>
                  <a:lnTo>
                    <a:pt x="168" y="115"/>
                  </a:lnTo>
                  <a:lnTo>
                    <a:pt x="164" y="123"/>
                  </a:lnTo>
                  <a:lnTo>
                    <a:pt x="159" y="130"/>
                  </a:lnTo>
                  <a:lnTo>
                    <a:pt x="152" y="135"/>
                  </a:lnTo>
                  <a:lnTo>
                    <a:pt x="143" y="140"/>
                  </a:lnTo>
                  <a:lnTo>
                    <a:pt x="133" y="146"/>
                  </a:lnTo>
                  <a:lnTo>
                    <a:pt x="121" y="148"/>
                  </a:lnTo>
                  <a:lnTo>
                    <a:pt x="107" y="151"/>
                  </a:lnTo>
                  <a:lnTo>
                    <a:pt x="91" y="151"/>
                  </a:lnTo>
                  <a:lnTo>
                    <a:pt x="85" y="175"/>
                  </a:lnTo>
                  <a:lnTo>
                    <a:pt x="80" y="196"/>
                  </a:lnTo>
                  <a:lnTo>
                    <a:pt x="75" y="216"/>
                  </a:lnTo>
                  <a:lnTo>
                    <a:pt x="70" y="235"/>
                  </a:lnTo>
                  <a:lnTo>
                    <a:pt x="59" y="270"/>
                  </a:lnTo>
                  <a:lnTo>
                    <a:pt x="48" y="308"/>
                  </a:lnTo>
                  <a:lnTo>
                    <a:pt x="48" y="320"/>
                  </a:lnTo>
                  <a:lnTo>
                    <a:pt x="48" y="331"/>
                  </a:lnTo>
                  <a:lnTo>
                    <a:pt x="51" y="340"/>
                  </a:lnTo>
                  <a:lnTo>
                    <a:pt x="54" y="350"/>
                  </a:lnTo>
                  <a:lnTo>
                    <a:pt x="56" y="358"/>
                  </a:lnTo>
                  <a:lnTo>
                    <a:pt x="58" y="367"/>
                  </a:lnTo>
                  <a:lnTo>
                    <a:pt x="58" y="376"/>
                  </a:lnTo>
                  <a:lnTo>
                    <a:pt x="55" y="387"/>
                  </a:lnTo>
                  <a:lnTo>
                    <a:pt x="50" y="392"/>
                  </a:lnTo>
                  <a:lnTo>
                    <a:pt x="43" y="396"/>
                  </a:lnTo>
                  <a:lnTo>
                    <a:pt x="35" y="398"/>
                  </a:lnTo>
                  <a:lnTo>
                    <a:pt x="28" y="399"/>
                  </a:lnTo>
                  <a:lnTo>
                    <a:pt x="12" y="399"/>
                  </a:lnTo>
                  <a:lnTo>
                    <a:pt x="0" y="399"/>
                  </a:lnTo>
                  <a:lnTo>
                    <a:pt x="2" y="406"/>
                  </a:lnTo>
                  <a:lnTo>
                    <a:pt x="3" y="412"/>
                  </a:lnTo>
                  <a:lnTo>
                    <a:pt x="6" y="419"/>
                  </a:lnTo>
                  <a:lnTo>
                    <a:pt x="8" y="424"/>
                  </a:lnTo>
                  <a:lnTo>
                    <a:pt x="16" y="435"/>
                  </a:lnTo>
                  <a:lnTo>
                    <a:pt x="24" y="444"/>
                  </a:lnTo>
                  <a:lnTo>
                    <a:pt x="34" y="455"/>
                  </a:lnTo>
                  <a:lnTo>
                    <a:pt x="42" y="466"/>
                  </a:lnTo>
                  <a:lnTo>
                    <a:pt x="44" y="472"/>
                  </a:lnTo>
                  <a:lnTo>
                    <a:pt x="47" y="479"/>
                  </a:lnTo>
                  <a:lnTo>
                    <a:pt x="48" y="487"/>
                  </a:lnTo>
                  <a:lnTo>
                    <a:pt x="48" y="495"/>
                  </a:lnTo>
                  <a:lnTo>
                    <a:pt x="47" y="507"/>
                  </a:lnTo>
                  <a:lnTo>
                    <a:pt x="43" y="519"/>
                  </a:lnTo>
                  <a:lnTo>
                    <a:pt x="39" y="531"/>
                  </a:lnTo>
                  <a:lnTo>
                    <a:pt x="36" y="543"/>
                  </a:lnTo>
                  <a:lnTo>
                    <a:pt x="38" y="550"/>
                  </a:lnTo>
                  <a:lnTo>
                    <a:pt x="38" y="555"/>
                  </a:lnTo>
                  <a:lnTo>
                    <a:pt x="40" y="559"/>
                  </a:lnTo>
                  <a:lnTo>
                    <a:pt x="42" y="563"/>
                  </a:lnTo>
                  <a:lnTo>
                    <a:pt x="44" y="565"/>
                  </a:lnTo>
                  <a:lnTo>
                    <a:pt x="48" y="568"/>
                  </a:lnTo>
                  <a:lnTo>
                    <a:pt x="51" y="571"/>
                  </a:lnTo>
                  <a:lnTo>
                    <a:pt x="55" y="572"/>
                  </a:lnTo>
                  <a:lnTo>
                    <a:pt x="75" y="573"/>
                  </a:lnTo>
                  <a:lnTo>
                    <a:pt x="96" y="573"/>
                  </a:lnTo>
                  <a:lnTo>
                    <a:pt x="116" y="572"/>
                  </a:lnTo>
                  <a:lnTo>
                    <a:pt x="135" y="569"/>
                  </a:lnTo>
                  <a:lnTo>
                    <a:pt x="153" y="567"/>
                  </a:lnTo>
                  <a:lnTo>
                    <a:pt x="171" y="561"/>
                  </a:lnTo>
                  <a:lnTo>
                    <a:pt x="188" y="556"/>
                  </a:lnTo>
                  <a:lnTo>
                    <a:pt x="205" y="550"/>
                  </a:lnTo>
                  <a:lnTo>
                    <a:pt x="223" y="543"/>
                  </a:lnTo>
                  <a:lnTo>
                    <a:pt x="239" y="535"/>
                  </a:lnTo>
                  <a:lnTo>
                    <a:pt x="271" y="519"/>
                  </a:lnTo>
                  <a:lnTo>
                    <a:pt x="299" y="504"/>
                  </a:lnTo>
                  <a:lnTo>
                    <a:pt x="325" y="492"/>
                  </a:lnTo>
                  <a:lnTo>
                    <a:pt x="349" y="483"/>
                  </a:lnTo>
                  <a:lnTo>
                    <a:pt x="361" y="506"/>
                  </a:lnTo>
                  <a:lnTo>
                    <a:pt x="372" y="527"/>
                  </a:lnTo>
                  <a:lnTo>
                    <a:pt x="377" y="536"/>
                  </a:lnTo>
                  <a:lnTo>
                    <a:pt x="383" y="546"/>
                  </a:lnTo>
                  <a:lnTo>
                    <a:pt x="389" y="554"/>
                  </a:lnTo>
                  <a:lnTo>
                    <a:pt x="397" y="561"/>
                  </a:lnTo>
                  <a:lnTo>
                    <a:pt x="405" y="556"/>
                  </a:lnTo>
                  <a:lnTo>
                    <a:pt x="412" y="552"/>
                  </a:lnTo>
                  <a:lnTo>
                    <a:pt x="417" y="548"/>
                  </a:lnTo>
                  <a:lnTo>
                    <a:pt x="421" y="543"/>
                  </a:lnTo>
                  <a:lnTo>
                    <a:pt x="431" y="548"/>
                  </a:lnTo>
                  <a:lnTo>
                    <a:pt x="437" y="554"/>
                  </a:lnTo>
                  <a:lnTo>
                    <a:pt x="443" y="560"/>
                  </a:lnTo>
                  <a:lnTo>
                    <a:pt x="448" y="565"/>
                  </a:lnTo>
                  <a:lnTo>
                    <a:pt x="453" y="571"/>
                  </a:lnTo>
                  <a:lnTo>
                    <a:pt x="459" y="575"/>
                  </a:lnTo>
                  <a:lnTo>
                    <a:pt x="464" y="577"/>
                  </a:lnTo>
                  <a:lnTo>
                    <a:pt x="471" y="579"/>
                  </a:lnTo>
                  <a:lnTo>
                    <a:pt x="480" y="577"/>
                  </a:lnTo>
                  <a:lnTo>
                    <a:pt x="487" y="575"/>
                  </a:lnTo>
                  <a:lnTo>
                    <a:pt x="491" y="571"/>
                  </a:lnTo>
                  <a:lnTo>
                    <a:pt x="493" y="567"/>
                  </a:lnTo>
                  <a:lnTo>
                    <a:pt x="496" y="561"/>
                  </a:lnTo>
                  <a:lnTo>
                    <a:pt x="500" y="556"/>
                  </a:lnTo>
                  <a:lnTo>
                    <a:pt x="505" y="552"/>
                  </a:lnTo>
                  <a:lnTo>
                    <a:pt x="512" y="550"/>
                  </a:lnTo>
                  <a:lnTo>
                    <a:pt x="536" y="544"/>
                  </a:lnTo>
                  <a:lnTo>
                    <a:pt x="556" y="538"/>
                  </a:lnTo>
                  <a:lnTo>
                    <a:pt x="573" y="531"/>
                  </a:lnTo>
                  <a:lnTo>
                    <a:pt x="589" y="523"/>
                  </a:lnTo>
                  <a:lnTo>
                    <a:pt x="603" y="514"/>
                  </a:lnTo>
                  <a:lnTo>
                    <a:pt x="615" y="503"/>
                  </a:lnTo>
                  <a:lnTo>
                    <a:pt x="625" y="492"/>
                  </a:lnTo>
                  <a:lnTo>
                    <a:pt x="636" y="482"/>
                  </a:lnTo>
                  <a:lnTo>
                    <a:pt x="655" y="456"/>
                  </a:lnTo>
                  <a:lnTo>
                    <a:pt x="673" y="428"/>
                  </a:lnTo>
                  <a:lnTo>
                    <a:pt x="684" y="415"/>
                  </a:lnTo>
                  <a:lnTo>
                    <a:pt x="695" y="399"/>
                  </a:lnTo>
                  <a:lnTo>
                    <a:pt x="708" y="384"/>
                  </a:lnTo>
                  <a:lnTo>
                    <a:pt x="723" y="368"/>
                  </a:lnTo>
                  <a:lnTo>
                    <a:pt x="713" y="363"/>
                  </a:lnTo>
                  <a:lnTo>
                    <a:pt x="704" y="356"/>
                  </a:lnTo>
                  <a:lnTo>
                    <a:pt x="696" y="348"/>
                  </a:lnTo>
                  <a:lnTo>
                    <a:pt x="689" y="339"/>
                  </a:lnTo>
                  <a:lnTo>
                    <a:pt x="679" y="320"/>
                  </a:lnTo>
                  <a:lnTo>
                    <a:pt x="668" y="299"/>
                  </a:lnTo>
                  <a:lnTo>
                    <a:pt x="663" y="290"/>
                  </a:lnTo>
                  <a:lnTo>
                    <a:pt x="656" y="280"/>
                  </a:lnTo>
                  <a:lnTo>
                    <a:pt x="649" y="271"/>
                  </a:lnTo>
                  <a:lnTo>
                    <a:pt x="641" y="263"/>
                  </a:lnTo>
                  <a:lnTo>
                    <a:pt x="631" y="258"/>
                  </a:lnTo>
                  <a:lnTo>
                    <a:pt x="620" y="252"/>
                  </a:lnTo>
                  <a:lnTo>
                    <a:pt x="607" y="250"/>
                  </a:lnTo>
                  <a:lnTo>
                    <a:pt x="591" y="248"/>
                  </a:lnTo>
                  <a:lnTo>
                    <a:pt x="584" y="248"/>
                  </a:lnTo>
                  <a:lnTo>
                    <a:pt x="573" y="248"/>
                  </a:lnTo>
                  <a:lnTo>
                    <a:pt x="559" y="248"/>
                  </a:lnTo>
                  <a:lnTo>
                    <a:pt x="543" y="248"/>
                  </a:lnTo>
                  <a:lnTo>
                    <a:pt x="533" y="247"/>
                  </a:lnTo>
                  <a:lnTo>
                    <a:pt x="524" y="246"/>
                  </a:lnTo>
                  <a:lnTo>
                    <a:pt x="515" y="243"/>
                  </a:lnTo>
                  <a:lnTo>
                    <a:pt x="507" y="240"/>
                  </a:lnTo>
                  <a:lnTo>
                    <a:pt x="497" y="236"/>
                  </a:lnTo>
                  <a:lnTo>
                    <a:pt x="489" y="231"/>
                  </a:lnTo>
                  <a:lnTo>
                    <a:pt x="481" y="226"/>
                  </a:lnTo>
                  <a:lnTo>
                    <a:pt x="473" y="220"/>
                  </a:lnTo>
                  <a:lnTo>
                    <a:pt x="459" y="206"/>
                  </a:lnTo>
                  <a:lnTo>
                    <a:pt x="444" y="190"/>
                  </a:lnTo>
                  <a:lnTo>
                    <a:pt x="431" y="172"/>
                  </a:lnTo>
                  <a:lnTo>
                    <a:pt x="417" y="154"/>
                  </a:lnTo>
                  <a:lnTo>
                    <a:pt x="392" y="115"/>
                  </a:lnTo>
                  <a:lnTo>
                    <a:pt x="368" y="78"/>
                  </a:lnTo>
                  <a:lnTo>
                    <a:pt x="356" y="60"/>
                  </a:lnTo>
                  <a:lnTo>
                    <a:pt x="344" y="44"/>
                  </a:lnTo>
                  <a:lnTo>
                    <a:pt x="332" y="31"/>
                  </a:lnTo>
                  <a:lnTo>
                    <a:pt x="320" y="19"/>
                  </a:lnTo>
                  <a:lnTo>
                    <a:pt x="332" y="3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>
              <a:off x="2861469" y="3828256"/>
              <a:ext cx="236538" cy="317500"/>
            </a:xfrm>
            <a:custGeom>
              <a:avLst/>
              <a:gdLst>
                <a:gd name="T0" fmla="*/ 196 w 488"/>
                <a:gd name="T1" fmla="*/ 632 h 655"/>
                <a:gd name="T2" fmla="*/ 212 w 488"/>
                <a:gd name="T3" fmla="*/ 607 h 655"/>
                <a:gd name="T4" fmla="*/ 237 w 488"/>
                <a:gd name="T5" fmla="*/ 590 h 655"/>
                <a:gd name="T6" fmla="*/ 308 w 488"/>
                <a:gd name="T7" fmla="*/ 570 h 655"/>
                <a:gd name="T8" fmla="*/ 386 w 488"/>
                <a:gd name="T9" fmla="*/ 554 h 655"/>
                <a:gd name="T10" fmla="*/ 424 w 488"/>
                <a:gd name="T11" fmla="*/ 541 h 655"/>
                <a:gd name="T12" fmla="*/ 454 w 488"/>
                <a:gd name="T13" fmla="*/ 522 h 655"/>
                <a:gd name="T14" fmla="*/ 477 w 488"/>
                <a:gd name="T15" fmla="*/ 494 h 655"/>
                <a:gd name="T16" fmla="*/ 488 w 488"/>
                <a:gd name="T17" fmla="*/ 457 h 655"/>
                <a:gd name="T18" fmla="*/ 446 w 488"/>
                <a:gd name="T19" fmla="*/ 434 h 655"/>
                <a:gd name="T20" fmla="*/ 410 w 488"/>
                <a:gd name="T21" fmla="*/ 426 h 655"/>
                <a:gd name="T22" fmla="*/ 405 w 488"/>
                <a:gd name="T23" fmla="*/ 394 h 655"/>
                <a:gd name="T24" fmla="*/ 392 w 488"/>
                <a:gd name="T25" fmla="*/ 374 h 655"/>
                <a:gd name="T26" fmla="*/ 366 w 488"/>
                <a:gd name="T27" fmla="*/ 355 h 655"/>
                <a:gd name="T28" fmla="*/ 342 w 488"/>
                <a:gd name="T29" fmla="*/ 338 h 655"/>
                <a:gd name="T30" fmla="*/ 326 w 488"/>
                <a:gd name="T31" fmla="*/ 313 h 655"/>
                <a:gd name="T32" fmla="*/ 322 w 488"/>
                <a:gd name="T33" fmla="*/ 281 h 655"/>
                <a:gd name="T34" fmla="*/ 313 w 488"/>
                <a:gd name="T35" fmla="*/ 261 h 655"/>
                <a:gd name="T36" fmla="*/ 296 w 488"/>
                <a:gd name="T37" fmla="*/ 251 h 655"/>
                <a:gd name="T38" fmla="*/ 260 w 488"/>
                <a:gd name="T39" fmla="*/ 246 h 655"/>
                <a:gd name="T40" fmla="*/ 236 w 488"/>
                <a:gd name="T41" fmla="*/ 241 h 655"/>
                <a:gd name="T42" fmla="*/ 222 w 488"/>
                <a:gd name="T43" fmla="*/ 230 h 655"/>
                <a:gd name="T44" fmla="*/ 217 w 488"/>
                <a:gd name="T45" fmla="*/ 210 h 655"/>
                <a:gd name="T46" fmla="*/ 222 w 488"/>
                <a:gd name="T47" fmla="*/ 190 h 655"/>
                <a:gd name="T48" fmla="*/ 232 w 488"/>
                <a:gd name="T49" fmla="*/ 173 h 655"/>
                <a:gd name="T50" fmla="*/ 234 w 488"/>
                <a:gd name="T51" fmla="*/ 147 h 655"/>
                <a:gd name="T52" fmla="*/ 225 w 488"/>
                <a:gd name="T53" fmla="*/ 126 h 655"/>
                <a:gd name="T54" fmla="*/ 198 w 488"/>
                <a:gd name="T55" fmla="*/ 114 h 655"/>
                <a:gd name="T56" fmla="*/ 170 w 488"/>
                <a:gd name="T57" fmla="*/ 129 h 655"/>
                <a:gd name="T58" fmla="*/ 144 w 488"/>
                <a:gd name="T59" fmla="*/ 130 h 655"/>
                <a:gd name="T60" fmla="*/ 125 w 488"/>
                <a:gd name="T61" fmla="*/ 122 h 655"/>
                <a:gd name="T62" fmla="*/ 109 w 488"/>
                <a:gd name="T63" fmla="*/ 106 h 655"/>
                <a:gd name="T64" fmla="*/ 90 w 488"/>
                <a:gd name="T65" fmla="*/ 67 h 655"/>
                <a:gd name="T66" fmla="*/ 85 w 488"/>
                <a:gd name="T67" fmla="*/ 28 h 655"/>
                <a:gd name="T68" fmla="*/ 90 w 488"/>
                <a:gd name="T69" fmla="*/ 0 h 655"/>
                <a:gd name="T70" fmla="*/ 74 w 488"/>
                <a:gd name="T71" fmla="*/ 35 h 655"/>
                <a:gd name="T72" fmla="*/ 48 w 488"/>
                <a:gd name="T73" fmla="*/ 67 h 655"/>
                <a:gd name="T74" fmla="*/ 21 w 488"/>
                <a:gd name="T75" fmla="*/ 98 h 655"/>
                <a:gd name="T76" fmla="*/ 6 w 488"/>
                <a:gd name="T77" fmla="*/ 126 h 655"/>
                <a:gd name="T78" fmla="*/ 0 w 488"/>
                <a:gd name="T79" fmla="*/ 162 h 655"/>
                <a:gd name="T80" fmla="*/ 9 w 488"/>
                <a:gd name="T81" fmla="*/ 207 h 655"/>
                <a:gd name="T82" fmla="*/ 30 w 488"/>
                <a:gd name="T83" fmla="*/ 247 h 655"/>
                <a:gd name="T84" fmla="*/ 66 w 488"/>
                <a:gd name="T85" fmla="*/ 295 h 655"/>
                <a:gd name="T86" fmla="*/ 93 w 488"/>
                <a:gd name="T87" fmla="*/ 345 h 655"/>
                <a:gd name="T88" fmla="*/ 96 w 488"/>
                <a:gd name="T89" fmla="*/ 389 h 655"/>
                <a:gd name="T90" fmla="*/ 85 w 488"/>
                <a:gd name="T91" fmla="*/ 426 h 655"/>
                <a:gd name="T92" fmla="*/ 85 w 488"/>
                <a:gd name="T93" fmla="*/ 481 h 655"/>
                <a:gd name="T94" fmla="*/ 89 w 488"/>
                <a:gd name="T95" fmla="*/ 513 h 655"/>
                <a:gd name="T96" fmla="*/ 109 w 488"/>
                <a:gd name="T97" fmla="*/ 535 h 655"/>
                <a:gd name="T98" fmla="*/ 133 w 488"/>
                <a:gd name="T99" fmla="*/ 547 h 655"/>
                <a:gd name="T100" fmla="*/ 153 w 488"/>
                <a:gd name="T101" fmla="*/ 589 h 655"/>
                <a:gd name="T102" fmla="*/ 180 w 488"/>
                <a:gd name="T103" fmla="*/ 619 h 655"/>
                <a:gd name="T104" fmla="*/ 193 w 488"/>
                <a:gd name="T105" fmla="*/ 655 h 6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8"/>
                <a:gd name="T160" fmla="*/ 0 h 655"/>
                <a:gd name="T161" fmla="*/ 488 w 488"/>
                <a:gd name="T162" fmla="*/ 655 h 6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8" h="655">
                  <a:moveTo>
                    <a:pt x="193" y="655"/>
                  </a:moveTo>
                  <a:lnTo>
                    <a:pt x="194" y="643"/>
                  </a:lnTo>
                  <a:lnTo>
                    <a:pt x="196" y="632"/>
                  </a:lnTo>
                  <a:lnTo>
                    <a:pt x="200" y="623"/>
                  </a:lnTo>
                  <a:lnTo>
                    <a:pt x="205" y="615"/>
                  </a:lnTo>
                  <a:lnTo>
                    <a:pt x="212" y="607"/>
                  </a:lnTo>
                  <a:lnTo>
                    <a:pt x="218" y="601"/>
                  </a:lnTo>
                  <a:lnTo>
                    <a:pt x="228" y="595"/>
                  </a:lnTo>
                  <a:lnTo>
                    <a:pt x="237" y="590"/>
                  </a:lnTo>
                  <a:lnTo>
                    <a:pt x="258" y="582"/>
                  </a:lnTo>
                  <a:lnTo>
                    <a:pt x="281" y="575"/>
                  </a:lnTo>
                  <a:lnTo>
                    <a:pt x="308" y="570"/>
                  </a:lnTo>
                  <a:lnTo>
                    <a:pt x="334" y="565"/>
                  </a:lnTo>
                  <a:lnTo>
                    <a:pt x="361" y="559"/>
                  </a:lnTo>
                  <a:lnTo>
                    <a:pt x="386" y="554"/>
                  </a:lnTo>
                  <a:lnTo>
                    <a:pt x="400" y="550"/>
                  </a:lnTo>
                  <a:lnTo>
                    <a:pt x="412" y="546"/>
                  </a:lnTo>
                  <a:lnTo>
                    <a:pt x="424" y="541"/>
                  </a:lnTo>
                  <a:lnTo>
                    <a:pt x="434" y="535"/>
                  </a:lnTo>
                  <a:lnTo>
                    <a:pt x="445" y="529"/>
                  </a:lnTo>
                  <a:lnTo>
                    <a:pt x="454" y="522"/>
                  </a:lnTo>
                  <a:lnTo>
                    <a:pt x="462" y="514"/>
                  </a:lnTo>
                  <a:lnTo>
                    <a:pt x="470" y="505"/>
                  </a:lnTo>
                  <a:lnTo>
                    <a:pt x="477" y="494"/>
                  </a:lnTo>
                  <a:lnTo>
                    <a:pt x="482" y="483"/>
                  </a:lnTo>
                  <a:lnTo>
                    <a:pt x="486" y="470"/>
                  </a:lnTo>
                  <a:lnTo>
                    <a:pt x="488" y="457"/>
                  </a:lnTo>
                  <a:lnTo>
                    <a:pt x="473" y="450"/>
                  </a:lnTo>
                  <a:lnTo>
                    <a:pt x="456" y="439"/>
                  </a:lnTo>
                  <a:lnTo>
                    <a:pt x="446" y="434"/>
                  </a:lnTo>
                  <a:lnTo>
                    <a:pt x="434" y="430"/>
                  </a:lnTo>
                  <a:lnTo>
                    <a:pt x="422" y="427"/>
                  </a:lnTo>
                  <a:lnTo>
                    <a:pt x="410" y="426"/>
                  </a:lnTo>
                  <a:lnTo>
                    <a:pt x="409" y="414"/>
                  </a:lnTo>
                  <a:lnTo>
                    <a:pt x="408" y="403"/>
                  </a:lnTo>
                  <a:lnTo>
                    <a:pt x="405" y="394"/>
                  </a:lnTo>
                  <a:lnTo>
                    <a:pt x="401" y="386"/>
                  </a:lnTo>
                  <a:lnTo>
                    <a:pt x="397" y="379"/>
                  </a:lnTo>
                  <a:lnTo>
                    <a:pt x="392" y="374"/>
                  </a:lnTo>
                  <a:lnTo>
                    <a:pt x="386" y="369"/>
                  </a:lnTo>
                  <a:lnTo>
                    <a:pt x="380" y="363"/>
                  </a:lnTo>
                  <a:lnTo>
                    <a:pt x="366" y="355"/>
                  </a:lnTo>
                  <a:lnTo>
                    <a:pt x="354" y="347"/>
                  </a:lnTo>
                  <a:lnTo>
                    <a:pt x="348" y="343"/>
                  </a:lnTo>
                  <a:lnTo>
                    <a:pt x="342" y="338"/>
                  </a:lnTo>
                  <a:lnTo>
                    <a:pt x="337" y="331"/>
                  </a:lnTo>
                  <a:lnTo>
                    <a:pt x="332" y="325"/>
                  </a:lnTo>
                  <a:lnTo>
                    <a:pt x="326" y="313"/>
                  </a:lnTo>
                  <a:lnTo>
                    <a:pt x="324" y="302"/>
                  </a:lnTo>
                  <a:lnTo>
                    <a:pt x="324" y="291"/>
                  </a:lnTo>
                  <a:lnTo>
                    <a:pt x="322" y="281"/>
                  </a:lnTo>
                  <a:lnTo>
                    <a:pt x="321" y="273"/>
                  </a:lnTo>
                  <a:lnTo>
                    <a:pt x="316" y="263"/>
                  </a:lnTo>
                  <a:lnTo>
                    <a:pt x="313" y="261"/>
                  </a:lnTo>
                  <a:lnTo>
                    <a:pt x="308" y="257"/>
                  </a:lnTo>
                  <a:lnTo>
                    <a:pt x="302" y="254"/>
                  </a:lnTo>
                  <a:lnTo>
                    <a:pt x="296" y="251"/>
                  </a:lnTo>
                  <a:lnTo>
                    <a:pt x="285" y="249"/>
                  </a:lnTo>
                  <a:lnTo>
                    <a:pt x="273" y="247"/>
                  </a:lnTo>
                  <a:lnTo>
                    <a:pt x="260" y="246"/>
                  </a:lnTo>
                  <a:lnTo>
                    <a:pt x="248" y="245"/>
                  </a:lnTo>
                  <a:lnTo>
                    <a:pt x="241" y="243"/>
                  </a:lnTo>
                  <a:lnTo>
                    <a:pt x="236" y="241"/>
                  </a:lnTo>
                  <a:lnTo>
                    <a:pt x="230" y="238"/>
                  </a:lnTo>
                  <a:lnTo>
                    <a:pt x="226" y="235"/>
                  </a:lnTo>
                  <a:lnTo>
                    <a:pt x="222" y="230"/>
                  </a:lnTo>
                  <a:lnTo>
                    <a:pt x="220" y="225"/>
                  </a:lnTo>
                  <a:lnTo>
                    <a:pt x="217" y="218"/>
                  </a:lnTo>
                  <a:lnTo>
                    <a:pt x="217" y="210"/>
                  </a:lnTo>
                  <a:lnTo>
                    <a:pt x="218" y="202"/>
                  </a:lnTo>
                  <a:lnTo>
                    <a:pt x="220" y="195"/>
                  </a:lnTo>
                  <a:lnTo>
                    <a:pt x="222" y="190"/>
                  </a:lnTo>
                  <a:lnTo>
                    <a:pt x="226" y="185"/>
                  </a:lnTo>
                  <a:lnTo>
                    <a:pt x="229" y="179"/>
                  </a:lnTo>
                  <a:lnTo>
                    <a:pt x="232" y="173"/>
                  </a:lnTo>
                  <a:lnTo>
                    <a:pt x="234" y="166"/>
                  </a:lnTo>
                  <a:lnTo>
                    <a:pt x="236" y="155"/>
                  </a:lnTo>
                  <a:lnTo>
                    <a:pt x="234" y="147"/>
                  </a:lnTo>
                  <a:lnTo>
                    <a:pt x="232" y="139"/>
                  </a:lnTo>
                  <a:lnTo>
                    <a:pt x="229" y="133"/>
                  </a:lnTo>
                  <a:lnTo>
                    <a:pt x="225" y="126"/>
                  </a:lnTo>
                  <a:lnTo>
                    <a:pt x="217" y="114"/>
                  </a:lnTo>
                  <a:lnTo>
                    <a:pt x="212" y="101"/>
                  </a:lnTo>
                  <a:lnTo>
                    <a:pt x="198" y="114"/>
                  </a:lnTo>
                  <a:lnTo>
                    <a:pt x="185" y="123"/>
                  </a:lnTo>
                  <a:lnTo>
                    <a:pt x="178" y="126"/>
                  </a:lnTo>
                  <a:lnTo>
                    <a:pt x="170" y="129"/>
                  </a:lnTo>
                  <a:lnTo>
                    <a:pt x="161" y="131"/>
                  </a:lnTo>
                  <a:lnTo>
                    <a:pt x="150" y="131"/>
                  </a:lnTo>
                  <a:lnTo>
                    <a:pt x="144" y="130"/>
                  </a:lnTo>
                  <a:lnTo>
                    <a:pt x="137" y="129"/>
                  </a:lnTo>
                  <a:lnTo>
                    <a:pt x="132" y="126"/>
                  </a:lnTo>
                  <a:lnTo>
                    <a:pt x="125" y="122"/>
                  </a:lnTo>
                  <a:lnTo>
                    <a:pt x="120" y="118"/>
                  </a:lnTo>
                  <a:lnTo>
                    <a:pt x="114" y="111"/>
                  </a:lnTo>
                  <a:lnTo>
                    <a:pt x="109" y="106"/>
                  </a:lnTo>
                  <a:lnTo>
                    <a:pt x="104" y="99"/>
                  </a:lnTo>
                  <a:lnTo>
                    <a:pt x="96" y="83"/>
                  </a:lnTo>
                  <a:lnTo>
                    <a:pt x="90" y="67"/>
                  </a:lnTo>
                  <a:lnTo>
                    <a:pt x="86" y="51"/>
                  </a:lnTo>
                  <a:lnTo>
                    <a:pt x="85" y="35"/>
                  </a:lnTo>
                  <a:lnTo>
                    <a:pt x="85" y="28"/>
                  </a:lnTo>
                  <a:lnTo>
                    <a:pt x="85" y="17"/>
                  </a:lnTo>
                  <a:lnTo>
                    <a:pt x="88" y="6"/>
                  </a:lnTo>
                  <a:lnTo>
                    <a:pt x="90" y="0"/>
                  </a:lnTo>
                  <a:lnTo>
                    <a:pt x="85" y="17"/>
                  </a:lnTo>
                  <a:lnTo>
                    <a:pt x="80" y="26"/>
                  </a:lnTo>
                  <a:lnTo>
                    <a:pt x="74" y="35"/>
                  </a:lnTo>
                  <a:lnTo>
                    <a:pt x="68" y="45"/>
                  </a:lnTo>
                  <a:lnTo>
                    <a:pt x="61" y="53"/>
                  </a:lnTo>
                  <a:lnTo>
                    <a:pt x="48" y="67"/>
                  </a:lnTo>
                  <a:lnTo>
                    <a:pt x="33" y="82"/>
                  </a:lnTo>
                  <a:lnTo>
                    <a:pt x="26" y="90"/>
                  </a:lnTo>
                  <a:lnTo>
                    <a:pt x="21" y="98"/>
                  </a:lnTo>
                  <a:lnTo>
                    <a:pt x="14" y="107"/>
                  </a:lnTo>
                  <a:lnTo>
                    <a:pt x="10" y="115"/>
                  </a:lnTo>
                  <a:lnTo>
                    <a:pt x="6" y="126"/>
                  </a:lnTo>
                  <a:lnTo>
                    <a:pt x="2" y="137"/>
                  </a:lnTo>
                  <a:lnTo>
                    <a:pt x="1" y="149"/>
                  </a:lnTo>
                  <a:lnTo>
                    <a:pt x="0" y="162"/>
                  </a:lnTo>
                  <a:lnTo>
                    <a:pt x="1" y="178"/>
                  </a:lnTo>
                  <a:lnTo>
                    <a:pt x="4" y="193"/>
                  </a:lnTo>
                  <a:lnTo>
                    <a:pt x="9" y="207"/>
                  </a:lnTo>
                  <a:lnTo>
                    <a:pt x="16" y="222"/>
                  </a:lnTo>
                  <a:lnTo>
                    <a:pt x="22" y="234"/>
                  </a:lnTo>
                  <a:lnTo>
                    <a:pt x="30" y="247"/>
                  </a:lnTo>
                  <a:lnTo>
                    <a:pt x="40" y="259"/>
                  </a:lnTo>
                  <a:lnTo>
                    <a:pt x="49" y="271"/>
                  </a:lnTo>
                  <a:lnTo>
                    <a:pt x="66" y="295"/>
                  </a:lnTo>
                  <a:lnTo>
                    <a:pt x="81" y="319"/>
                  </a:lnTo>
                  <a:lnTo>
                    <a:pt x="88" y="331"/>
                  </a:lnTo>
                  <a:lnTo>
                    <a:pt x="93" y="345"/>
                  </a:lnTo>
                  <a:lnTo>
                    <a:pt x="96" y="358"/>
                  </a:lnTo>
                  <a:lnTo>
                    <a:pt x="97" y="373"/>
                  </a:lnTo>
                  <a:lnTo>
                    <a:pt x="96" y="389"/>
                  </a:lnTo>
                  <a:lnTo>
                    <a:pt x="93" y="403"/>
                  </a:lnTo>
                  <a:lnTo>
                    <a:pt x="89" y="417"/>
                  </a:lnTo>
                  <a:lnTo>
                    <a:pt x="85" y="426"/>
                  </a:lnTo>
                  <a:lnTo>
                    <a:pt x="85" y="453"/>
                  </a:lnTo>
                  <a:lnTo>
                    <a:pt x="85" y="469"/>
                  </a:lnTo>
                  <a:lnTo>
                    <a:pt x="85" y="481"/>
                  </a:lnTo>
                  <a:lnTo>
                    <a:pt x="85" y="493"/>
                  </a:lnTo>
                  <a:lnTo>
                    <a:pt x="86" y="503"/>
                  </a:lnTo>
                  <a:lnTo>
                    <a:pt x="89" y="513"/>
                  </a:lnTo>
                  <a:lnTo>
                    <a:pt x="94" y="522"/>
                  </a:lnTo>
                  <a:lnTo>
                    <a:pt x="102" y="529"/>
                  </a:lnTo>
                  <a:lnTo>
                    <a:pt x="109" y="535"/>
                  </a:lnTo>
                  <a:lnTo>
                    <a:pt x="117" y="541"/>
                  </a:lnTo>
                  <a:lnTo>
                    <a:pt x="125" y="545"/>
                  </a:lnTo>
                  <a:lnTo>
                    <a:pt x="133" y="547"/>
                  </a:lnTo>
                  <a:lnTo>
                    <a:pt x="138" y="562"/>
                  </a:lnTo>
                  <a:lnTo>
                    <a:pt x="145" y="577"/>
                  </a:lnTo>
                  <a:lnTo>
                    <a:pt x="153" y="589"/>
                  </a:lnTo>
                  <a:lnTo>
                    <a:pt x="161" y="601"/>
                  </a:lnTo>
                  <a:lnTo>
                    <a:pt x="170" y="610"/>
                  </a:lnTo>
                  <a:lnTo>
                    <a:pt x="180" y="619"/>
                  </a:lnTo>
                  <a:lnTo>
                    <a:pt x="190" y="626"/>
                  </a:lnTo>
                  <a:lnTo>
                    <a:pt x="198" y="631"/>
                  </a:lnTo>
                  <a:lnTo>
                    <a:pt x="193" y="65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>
              <a:off x="2963069" y="3864769"/>
              <a:ext cx="274638" cy="184150"/>
            </a:xfrm>
            <a:custGeom>
              <a:avLst/>
              <a:gdLst>
                <a:gd name="T0" fmla="*/ 553 w 565"/>
                <a:gd name="T1" fmla="*/ 296 h 380"/>
                <a:gd name="T2" fmla="*/ 474 w 565"/>
                <a:gd name="T3" fmla="*/ 296 h 380"/>
                <a:gd name="T4" fmla="*/ 467 w 565"/>
                <a:gd name="T5" fmla="*/ 337 h 380"/>
                <a:gd name="T6" fmla="*/ 457 w 565"/>
                <a:gd name="T7" fmla="*/ 354 h 380"/>
                <a:gd name="T8" fmla="*/ 441 w 565"/>
                <a:gd name="T9" fmla="*/ 366 h 380"/>
                <a:gd name="T10" fmla="*/ 402 w 565"/>
                <a:gd name="T11" fmla="*/ 373 h 380"/>
                <a:gd name="T12" fmla="*/ 390 w 565"/>
                <a:gd name="T13" fmla="*/ 370 h 380"/>
                <a:gd name="T14" fmla="*/ 375 w 565"/>
                <a:gd name="T15" fmla="*/ 353 h 380"/>
                <a:gd name="T16" fmla="*/ 359 w 565"/>
                <a:gd name="T17" fmla="*/ 336 h 380"/>
                <a:gd name="T18" fmla="*/ 349 w 565"/>
                <a:gd name="T19" fmla="*/ 332 h 380"/>
                <a:gd name="T20" fmla="*/ 335 w 565"/>
                <a:gd name="T21" fmla="*/ 336 h 380"/>
                <a:gd name="T22" fmla="*/ 317 w 565"/>
                <a:gd name="T23" fmla="*/ 356 h 380"/>
                <a:gd name="T24" fmla="*/ 294 w 565"/>
                <a:gd name="T25" fmla="*/ 376 h 380"/>
                <a:gd name="T26" fmla="*/ 276 w 565"/>
                <a:gd name="T27" fmla="*/ 380 h 380"/>
                <a:gd name="T28" fmla="*/ 234 w 565"/>
                <a:gd name="T29" fmla="*/ 357 h 380"/>
                <a:gd name="T30" fmla="*/ 198 w 565"/>
                <a:gd name="T31" fmla="*/ 349 h 380"/>
                <a:gd name="T32" fmla="*/ 193 w 565"/>
                <a:gd name="T33" fmla="*/ 317 h 380"/>
                <a:gd name="T34" fmla="*/ 180 w 565"/>
                <a:gd name="T35" fmla="*/ 297 h 380"/>
                <a:gd name="T36" fmla="*/ 154 w 565"/>
                <a:gd name="T37" fmla="*/ 278 h 380"/>
                <a:gd name="T38" fmla="*/ 130 w 565"/>
                <a:gd name="T39" fmla="*/ 261 h 380"/>
                <a:gd name="T40" fmla="*/ 114 w 565"/>
                <a:gd name="T41" fmla="*/ 236 h 380"/>
                <a:gd name="T42" fmla="*/ 110 w 565"/>
                <a:gd name="T43" fmla="*/ 204 h 380"/>
                <a:gd name="T44" fmla="*/ 101 w 565"/>
                <a:gd name="T45" fmla="*/ 184 h 380"/>
                <a:gd name="T46" fmla="*/ 84 w 565"/>
                <a:gd name="T47" fmla="*/ 174 h 380"/>
                <a:gd name="T48" fmla="*/ 48 w 565"/>
                <a:gd name="T49" fmla="*/ 169 h 380"/>
                <a:gd name="T50" fmla="*/ 24 w 565"/>
                <a:gd name="T51" fmla="*/ 164 h 380"/>
                <a:gd name="T52" fmla="*/ 10 w 565"/>
                <a:gd name="T53" fmla="*/ 153 h 380"/>
                <a:gd name="T54" fmla="*/ 5 w 565"/>
                <a:gd name="T55" fmla="*/ 133 h 380"/>
                <a:gd name="T56" fmla="*/ 10 w 565"/>
                <a:gd name="T57" fmla="*/ 113 h 380"/>
                <a:gd name="T58" fmla="*/ 20 w 565"/>
                <a:gd name="T59" fmla="*/ 96 h 380"/>
                <a:gd name="T60" fmla="*/ 22 w 565"/>
                <a:gd name="T61" fmla="*/ 70 h 380"/>
                <a:gd name="T62" fmla="*/ 13 w 565"/>
                <a:gd name="T63" fmla="*/ 49 h 380"/>
                <a:gd name="T64" fmla="*/ 8 w 565"/>
                <a:gd name="T65" fmla="*/ 16 h 380"/>
                <a:gd name="T66" fmla="*/ 29 w 565"/>
                <a:gd name="T67" fmla="*/ 2 h 380"/>
                <a:gd name="T68" fmla="*/ 58 w 565"/>
                <a:gd name="T69" fmla="*/ 1 h 380"/>
                <a:gd name="T70" fmla="*/ 110 w 565"/>
                <a:gd name="T71" fmla="*/ 9 h 380"/>
                <a:gd name="T72" fmla="*/ 162 w 565"/>
                <a:gd name="T73" fmla="*/ 17 h 380"/>
                <a:gd name="T74" fmla="*/ 184 w 565"/>
                <a:gd name="T75" fmla="*/ 28 h 380"/>
                <a:gd name="T76" fmla="*/ 208 w 565"/>
                <a:gd name="T77" fmla="*/ 48 h 380"/>
                <a:gd name="T78" fmla="*/ 264 w 565"/>
                <a:gd name="T79" fmla="*/ 73 h 380"/>
                <a:gd name="T80" fmla="*/ 302 w 565"/>
                <a:gd name="T81" fmla="*/ 78 h 380"/>
                <a:gd name="T82" fmla="*/ 320 w 565"/>
                <a:gd name="T83" fmla="*/ 73 h 380"/>
                <a:gd name="T84" fmla="*/ 349 w 565"/>
                <a:gd name="T85" fmla="*/ 45 h 380"/>
                <a:gd name="T86" fmla="*/ 373 w 565"/>
                <a:gd name="T87" fmla="*/ 72 h 380"/>
                <a:gd name="T88" fmla="*/ 381 w 565"/>
                <a:gd name="T89" fmla="*/ 101 h 380"/>
                <a:gd name="T90" fmla="*/ 406 w 565"/>
                <a:gd name="T91" fmla="*/ 126 h 380"/>
                <a:gd name="T92" fmla="*/ 445 w 565"/>
                <a:gd name="T93" fmla="*/ 146 h 380"/>
                <a:gd name="T94" fmla="*/ 466 w 565"/>
                <a:gd name="T95" fmla="*/ 162 h 380"/>
                <a:gd name="T96" fmla="*/ 466 w 565"/>
                <a:gd name="T97" fmla="*/ 180 h 380"/>
                <a:gd name="T98" fmla="*/ 453 w 565"/>
                <a:gd name="T99" fmla="*/ 181 h 380"/>
                <a:gd name="T100" fmla="*/ 445 w 565"/>
                <a:gd name="T101" fmla="*/ 210 h 380"/>
                <a:gd name="T102" fmla="*/ 469 w 565"/>
                <a:gd name="T103" fmla="*/ 230 h 380"/>
                <a:gd name="T104" fmla="*/ 509 w 565"/>
                <a:gd name="T105" fmla="*/ 241 h 380"/>
                <a:gd name="T106" fmla="*/ 533 w 565"/>
                <a:gd name="T107" fmla="*/ 249 h 380"/>
                <a:gd name="T108" fmla="*/ 553 w 565"/>
                <a:gd name="T109" fmla="*/ 268 h 380"/>
                <a:gd name="T110" fmla="*/ 565 w 565"/>
                <a:gd name="T111" fmla="*/ 301 h 3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5"/>
                <a:gd name="T169" fmla="*/ 0 h 380"/>
                <a:gd name="T170" fmla="*/ 565 w 565"/>
                <a:gd name="T171" fmla="*/ 380 h 3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5" h="380">
                  <a:moveTo>
                    <a:pt x="565" y="301"/>
                  </a:moveTo>
                  <a:lnTo>
                    <a:pt x="559" y="298"/>
                  </a:lnTo>
                  <a:lnTo>
                    <a:pt x="553" y="296"/>
                  </a:lnTo>
                  <a:lnTo>
                    <a:pt x="546" y="296"/>
                  </a:lnTo>
                  <a:lnTo>
                    <a:pt x="541" y="296"/>
                  </a:lnTo>
                  <a:lnTo>
                    <a:pt x="474" y="296"/>
                  </a:lnTo>
                  <a:lnTo>
                    <a:pt x="474" y="314"/>
                  </a:lnTo>
                  <a:lnTo>
                    <a:pt x="470" y="330"/>
                  </a:lnTo>
                  <a:lnTo>
                    <a:pt x="467" y="337"/>
                  </a:lnTo>
                  <a:lnTo>
                    <a:pt x="465" y="344"/>
                  </a:lnTo>
                  <a:lnTo>
                    <a:pt x="461" y="349"/>
                  </a:lnTo>
                  <a:lnTo>
                    <a:pt x="457" y="354"/>
                  </a:lnTo>
                  <a:lnTo>
                    <a:pt x="451" y="360"/>
                  </a:lnTo>
                  <a:lnTo>
                    <a:pt x="446" y="364"/>
                  </a:lnTo>
                  <a:lnTo>
                    <a:pt x="441" y="366"/>
                  </a:lnTo>
                  <a:lnTo>
                    <a:pt x="434" y="369"/>
                  </a:lnTo>
                  <a:lnTo>
                    <a:pt x="419" y="373"/>
                  </a:lnTo>
                  <a:lnTo>
                    <a:pt x="402" y="373"/>
                  </a:lnTo>
                  <a:lnTo>
                    <a:pt x="398" y="373"/>
                  </a:lnTo>
                  <a:lnTo>
                    <a:pt x="394" y="372"/>
                  </a:lnTo>
                  <a:lnTo>
                    <a:pt x="390" y="370"/>
                  </a:lnTo>
                  <a:lnTo>
                    <a:pt x="387" y="366"/>
                  </a:lnTo>
                  <a:lnTo>
                    <a:pt x="381" y="360"/>
                  </a:lnTo>
                  <a:lnTo>
                    <a:pt x="375" y="353"/>
                  </a:lnTo>
                  <a:lnTo>
                    <a:pt x="370" y="345"/>
                  </a:lnTo>
                  <a:lnTo>
                    <a:pt x="363" y="338"/>
                  </a:lnTo>
                  <a:lnTo>
                    <a:pt x="359" y="336"/>
                  </a:lnTo>
                  <a:lnTo>
                    <a:pt x="357" y="333"/>
                  </a:lnTo>
                  <a:lnTo>
                    <a:pt x="353" y="332"/>
                  </a:lnTo>
                  <a:lnTo>
                    <a:pt x="349" y="332"/>
                  </a:lnTo>
                  <a:lnTo>
                    <a:pt x="343" y="332"/>
                  </a:lnTo>
                  <a:lnTo>
                    <a:pt x="339" y="333"/>
                  </a:lnTo>
                  <a:lnTo>
                    <a:pt x="335" y="336"/>
                  </a:lnTo>
                  <a:lnTo>
                    <a:pt x="331" y="338"/>
                  </a:lnTo>
                  <a:lnTo>
                    <a:pt x="325" y="346"/>
                  </a:lnTo>
                  <a:lnTo>
                    <a:pt x="317" y="356"/>
                  </a:lnTo>
                  <a:lnTo>
                    <a:pt x="309" y="365"/>
                  </a:lnTo>
                  <a:lnTo>
                    <a:pt x="300" y="372"/>
                  </a:lnTo>
                  <a:lnTo>
                    <a:pt x="294" y="376"/>
                  </a:lnTo>
                  <a:lnTo>
                    <a:pt x="289" y="377"/>
                  </a:lnTo>
                  <a:lnTo>
                    <a:pt x="282" y="380"/>
                  </a:lnTo>
                  <a:lnTo>
                    <a:pt x="276" y="380"/>
                  </a:lnTo>
                  <a:lnTo>
                    <a:pt x="261" y="373"/>
                  </a:lnTo>
                  <a:lnTo>
                    <a:pt x="244" y="362"/>
                  </a:lnTo>
                  <a:lnTo>
                    <a:pt x="234" y="357"/>
                  </a:lnTo>
                  <a:lnTo>
                    <a:pt x="222" y="353"/>
                  </a:lnTo>
                  <a:lnTo>
                    <a:pt x="210" y="350"/>
                  </a:lnTo>
                  <a:lnTo>
                    <a:pt x="198" y="349"/>
                  </a:lnTo>
                  <a:lnTo>
                    <a:pt x="197" y="337"/>
                  </a:lnTo>
                  <a:lnTo>
                    <a:pt x="196" y="326"/>
                  </a:lnTo>
                  <a:lnTo>
                    <a:pt x="193" y="317"/>
                  </a:lnTo>
                  <a:lnTo>
                    <a:pt x="189" y="309"/>
                  </a:lnTo>
                  <a:lnTo>
                    <a:pt x="185" y="302"/>
                  </a:lnTo>
                  <a:lnTo>
                    <a:pt x="180" y="297"/>
                  </a:lnTo>
                  <a:lnTo>
                    <a:pt x="174" y="292"/>
                  </a:lnTo>
                  <a:lnTo>
                    <a:pt x="168" y="286"/>
                  </a:lnTo>
                  <a:lnTo>
                    <a:pt x="154" y="278"/>
                  </a:lnTo>
                  <a:lnTo>
                    <a:pt x="142" y="270"/>
                  </a:lnTo>
                  <a:lnTo>
                    <a:pt x="136" y="266"/>
                  </a:lnTo>
                  <a:lnTo>
                    <a:pt x="130" y="261"/>
                  </a:lnTo>
                  <a:lnTo>
                    <a:pt x="125" y="254"/>
                  </a:lnTo>
                  <a:lnTo>
                    <a:pt x="120" y="248"/>
                  </a:lnTo>
                  <a:lnTo>
                    <a:pt x="114" y="236"/>
                  </a:lnTo>
                  <a:lnTo>
                    <a:pt x="112" y="225"/>
                  </a:lnTo>
                  <a:lnTo>
                    <a:pt x="112" y="214"/>
                  </a:lnTo>
                  <a:lnTo>
                    <a:pt x="110" y="204"/>
                  </a:lnTo>
                  <a:lnTo>
                    <a:pt x="109" y="196"/>
                  </a:lnTo>
                  <a:lnTo>
                    <a:pt x="104" y="186"/>
                  </a:lnTo>
                  <a:lnTo>
                    <a:pt x="101" y="184"/>
                  </a:lnTo>
                  <a:lnTo>
                    <a:pt x="96" y="180"/>
                  </a:lnTo>
                  <a:lnTo>
                    <a:pt x="90" y="177"/>
                  </a:lnTo>
                  <a:lnTo>
                    <a:pt x="84" y="174"/>
                  </a:lnTo>
                  <a:lnTo>
                    <a:pt x="73" y="172"/>
                  </a:lnTo>
                  <a:lnTo>
                    <a:pt x="61" y="170"/>
                  </a:lnTo>
                  <a:lnTo>
                    <a:pt x="48" y="169"/>
                  </a:lnTo>
                  <a:lnTo>
                    <a:pt x="36" y="168"/>
                  </a:lnTo>
                  <a:lnTo>
                    <a:pt x="29" y="166"/>
                  </a:lnTo>
                  <a:lnTo>
                    <a:pt x="24" y="164"/>
                  </a:lnTo>
                  <a:lnTo>
                    <a:pt x="18" y="161"/>
                  </a:lnTo>
                  <a:lnTo>
                    <a:pt x="14" y="158"/>
                  </a:lnTo>
                  <a:lnTo>
                    <a:pt x="10" y="153"/>
                  </a:lnTo>
                  <a:lnTo>
                    <a:pt x="8" y="148"/>
                  </a:lnTo>
                  <a:lnTo>
                    <a:pt x="5" y="141"/>
                  </a:lnTo>
                  <a:lnTo>
                    <a:pt x="5" y="133"/>
                  </a:lnTo>
                  <a:lnTo>
                    <a:pt x="6" y="125"/>
                  </a:lnTo>
                  <a:lnTo>
                    <a:pt x="8" y="118"/>
                  </a:lnTo>
                  <a:lnTo>
                    <a:pt x="10" y="113"/>
                  </a:lnTo>
                  <a:lnTo>
                    <a:pt x="14" y="108"/>
                  </a:lnTo>
                  <a:lnTo>
                    <a:pt x="17" y="102"/>
                  </a:lnTo>
                  <a:lnTo>
                    <a:pt x="20" y="96"/>
                  </a:lnTo>
                  <a:lnTo>
                    <a:pt x="22" y="89"/>
                  </a:lnTo>
                  <a:lnTo>
                    <a:pt x="24" y="78"/>
                  </a:lnTo>
                  <a:lnTo>
                    <a:pt x="22" y="70"/>
                  </a:lnTo>
                  <a:lnTo>
                    <a:pt x="20" y="62"/>
                  </a:lnTo>
                  <a:lnTo>
                    <a:pt x="17" y="56"/>
                  </a:lnTo>
                  <a:lnTo>
                    <a:pt x="13" y="49"/>
                  </a:lnTo>
                  <a:lnTo>
                    <a:pt x="5" y="37"/>
                  </a:lnTo>
                  <a:lnTo>
                    <a:pt x="0" y="24"/>
                  </a:lnTo>
                  <a:lnTo>
                    <a:pt x="8" y="16"/>
                  </a:lnTo>
                  <a:lnTo>
                    <a:pt x="18" y="8"/>
                  </a:lnTo>
                  <a:lnTo>
                    <a:pt x="24" y="5"/>
                  </a:lnTo>
                  <a:lnTo>
                    <a:pt x="29" y="2"/>
                  </a:lnTo>
                  <a:lnTo>
                    <a:pt x="34" y="1"/>
                  </a:lnTo>
                  <a:lnTo>
                    <a:pt x="41" y="0"/>
                  </a:lnTo>
                  <a:lnTo>
                    <a:pt x="58" y="1"/>
                  </a:lnTo>
                  <a:lnTo>
                    <a:pt x="77" y="2"/>
                  </a:lnTo>
                  <a:lnTo>
                    <a:pt x="93" y="6"/>
                  </a:lnTo>
                  <a:lnTo>
                    <a:pt x="110" y="9"/>
                  </a:lnTo>
                  <a:lnTo>
                    <a:pt x="128" y="13"/>
                  </a:lnTo>
                  <a:lnTo>
                    <a:pt x="145" y="16"/>
                  </a:lnTo>
                  <a:lnTo>
                    <a:pt x="162" y="17"/>
                  </a:lnTo>
                  <a:lnTo>
                    <a:pt x="180" y="18"/>
                  </a:lnTo>
                  <a:lnTo>
                    <a:pt x="181" y="22"/>
                  </a:lnTo>
                  <a:lnTo>
                    <a:pt x="184" y="28"/>
                  </a:lnTo>
                  <a:lnTo>
                    <a:pt x="188" y="33"/>
                  </a:lnTo>
                  <a:lnTo>
                    <a:pt x="193" y="38"/>
                  </a:lnTo>
                  <a:lnTo>
                    <a:pt x="208" y="48"/>
                  </a:lnTo>
                  <a:lnTo>
                    <a:pt x="226" y="57"/>
                  </a:lnTo>
                  <a:lnTo>
                    <a:pt x="245" y="66"/>
                  </a:lnTo>
                  <a:lnTo>
                    <a:pt x="264" y="73"/>
                  </a:lnTo>
                  <a:lnTo>
                    <a:pt x="281" y="77"/>
                  </a:lnTo>
                  <a:lnTo>
                    <a:pt x="294" y="78"/>
                  </a:lnTo>
                  <a:lnTo>
                    <a:pt x="302" y="78"/>
                  </a:lnTo>
                  <a:lnTo>
                    <a:pt x="309" y="77"/>
                  </a:lnTo>
                  <a:lnTo>
                    <a:pt x="314" y="76"/>
                  </a:lnTo>
                  <a:lnTo>
                    <a:pt x="320" y="73"/>
                  </a:lnTo>
                  <a:lnTo>
                    <a:pt x="329" y="68"/>
                  </a:lnTo>
                  <a:lnTo>
                    <a:pt x="337" y="61"/>
                  </a:lnTo>
                  <a:lnTo>
                    <a:pt x="349" y="45"/>
                  </a:lnTo>
                  <a:lnTo>
                    <a:pt x="361" y="30"/>
                  </a:lnTo>
                  <a:lnTo>
                    <a:pt x="367" y="50"/>
                  </a:lnTo>
                  <a:lnTo>
                    <a:pt x="373" y="72"/>
                  </a:lnTo>
                  <a:lnTo>
                    <a:pt x="374" y="82"/>
                  </a:lnTo>
                  <a:lnTo>
                    <a:pt x="377" y="92"/>
                  </a:lnTo>
                  <a:lnTo>
                    <a:pt x="381" y="101"/>
                  </a:lnTo>
                  <a:lnTo>
                    <a:pt x="385" y="109"/>
                  </a:lnTo>
                  <a:lnTo>
                    <a:pt x="394" y="118"/>
                  </a:lnTo>
                  <a:lnTo>
                    <a:pt x="406" y="126"/>
                  </a:lnTo>
                  <a:lnTo>
                    <a:pt x="418" y="133"/>
                  </a:lnTo>
                  <a:lnTo>
                    <a:pt x="431" y="140"/>
                  </a:lnTo>
                  <a:lnTo>
                    <a:pt x="445" y="146"/>
                  </a:lnTo>
                  <a:lnTo>
                    <a:pt x="457" y="153"/>
                  </a:lnTo>
                  <a:lnTo>
                    <a:pt x="462" y="158"/>
                  </a:lnTo>
                  <a:lnTo>
                    <a:pt x="466" y="162"/>
                  </a:lnTo>
                  <a:lnTo>
                    <a:pt x="471" y="169"/>
                  </a:lnTo>
                  <a:lnTo>
                    <a:pt x="474" y="174"/>
                  </a:lnTo>
                  <a:lnTo>
                    <a:pt x="466" y="180"/>
                  </a:lnTo>
                  <a:lnTo>
                    <a:pt x="459" y="181"/>
                  </a:lnTo>
                  <a:lnTo>
                    <a:pt x="457" y="181"/>
                  </a:lnTo>
                  <a:lnTo>
                    <a:pt x="453" y="181"/>
                  </a:lnTo>
                  <a:lnTo>
                    <a:pt x="449" y="178"/>
                  </a:lnTo>
                  <a:lnTo>
                    <a:pt x="445" y="174"/>
                  </a:lnTo>
                  <a:lnTo>
                    <a:pt x="445" y="210"/>
                  </a:lnTo>
                  <a:lnTo>
                    <a:pt x="453" y="218"/>
                  </a:lnTo>
                  <a:lnTo>
                    <a:pt x="461" y="225"/>
                  </a:lnTo>
                  <a:lnTo>
                    <a:pt x="469" y="230"/>
                  </a:lnTo>
                  <a:lnTo>
                    <a:pt x="477" y="233"/>
                  </a:lnTo>
                  <a:lnTo>
                    <a:pt x="493" y="238"/>
                  </a:lnTo>
                  <a:lnTo>
                    <a:pt x="509" y="241"/>
                  </a:lnTo>
                  <a:lnTo>
                    <a:pt x="517" y="242"/>
                  </a:lnTo>
                  <a:lnTo>
                    <a:pt x="525" y="245"/>
                  </a:lnTo>
                  <a:lnTo>
                    <a:pt x="533" y="249"/>
                  </a:lnTo>
                  <a:lnTo>
                    <a:pt x="539" y="253"/>
                  </a:lnTo>
                  <a:lnTo>
                    <a:pt x="546" y="260"/>
                  </a:lnTo>
                  <a:lnTo>
                    <a:pt x="553" y="268"/>
                  </a:lnTo>
                  <a:lnTo>
                    <a:pt x="559" y="277"/>
                  </a:lnTo>
                  <a:lnTo>
                    <a:pt x="565" y="289"/>
                  </a:lnTo>
                  <a:lnTo>
                    <a:pt x="565" y="30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>
              <a:off x="2723357" y="4448970"/>
              <a:ext cx="525462" cy="496887"/>
            </a:xfrm>
            <a:custGeom>
              <a:avLst/>
              <a:gdLst>
                <a:gd name="T0" fmla="*/ 695 w 1084"/>
                <a:gd name="T1" fmla="*/ 323 h 1024"/>
                <a:gd name="T2" fmla="*/ 769 w 1084"/>
                <a:gd name="T3" fmla="*/ 359 h 1024"/>
                <a:gd name="T4" fmla="*/ 928 w 1084"/>
                <a:gd name="T5" fmla="*/ 392 h 1024"/>
                <a:gd name="T6" fmla="*/ 929 w 1084"/>
                <a:gd name="T7" fmla="*/ 378 h 1024"/>
                <a:gd name="T8" fmla="*/ 921 w 1084"/>
                <a:gd name="T9" fmla="*/ 394 h 1024"/>
                <a:gd name="T10" fmla="*/ 889 w 1084"/>
                <a:gd name="T11" fmla="*/ 424 h 1024"/>
                <a:gd name="T12" fmla="*/ 889 w 1084"/>
                <a:gd name="T13" fmla="*/ 462 h 1024"/>
                <a:gd name="T14" fmla="*/ 917 w 1084"/>
                <a:gd name="T15" fmla="*/ 507 h 1024"/>
                <a:gd name="T16" fmla="*/ 996 w 1084"/>
                <a:gd name="T17" fmla="*/ 591 h 1024"/>
                <a:gd name="T18" fmla="*/ 1041 w 1084"/>
                <a:gd name="T19" fmla="*/ 716 h 1024"/>
                <a:gd name="T20" fmla="*/ 1084 w 1084"/>
                <a:gd name="T21" fmla="*/ 801 h 1024"/>
                <a:gd name="T22" fmla="*/ 1058 w 1084"/>
                <a:gd name="T23" fmla="*/ 825 h 1024"/>
                <a:gd name="T24" fmla="*/ 980 w 1084"/>
                <a:gd name="T25" fmla="*/ 848 h 1024"/>
                <a:gd name="T26" fmla="*/ 889 w 1084"/>
                <a:gd name="T27" fmla="*/ 872 h 1024"/>
                <a:gd name="T28" fmla="*/ 834 w 1084"/>
                <a:gd name="T29" fmla="*/ 864 h 1024"/>
                <a:gd name="T30" fmla="*/ 792 w 1084"/>
                <a:gd name="T31" fmla="*/ 856 h 1024"/>
                <a:gd name="T32" fmla="*/ 725 w 1084"/>
                <a:gd name="T33" fmla="*/ 881 h 1024"/>
                <a:gd name="T34" fmla="*/ 667 w 1084"/>
                <a:gd name="T35" fmla="*/ 889 h 1024"/>
                <a:gd name="T36" fmla="*/ 636 w 1084"/>
                <a:gd name="T37" fmla="*/ 907 h 1024"/>
                <a:gd name="T38" fmla="*/ 605 w 1084"/>
                <a:gd name="T39" fmla="*/ 968 h 1024"/>
                <a:gd name="T40" fmla="*/ 580 w 1084"/>
                <a:gd name="T41" fmla="*/ 1011 h 1024"/>
                <a:gd name="T42" fmla="*/ 551 w 1084"/>
                <a:gd name="T43" fmla="*/ 1024 h 1024"/>
                <a:gd name="T44" fmla="*/ 504 w 1084"/>
                <a:gd name="T45" fmla="*/ 1015 h 1024"/>
                <a:gd name="T46" fmla="*/ 471 w 1084"/>
                <a:gd name="T47" fmla="*/ 911 h 1024"/>
                <a:gd name="T48" fmla="*/ 471 w 1084"/>
                <a:gd name="T49" fmla="*/ 845 h 1024"/>
                <a:gd name="T50" fmla="*/ 461 w 1084"/>
                <a:gd name="T51" fmla="*/ 827 h 1024"/>
                <a:gd name="T52" fmla="*/ 380 w 1084"/>
                <a:gd name="T53" fmla="*/ 687 h 1024"/>
                <a:gd name="T54" fmla="*/ 323 w 1084"/>
                <a:gd name="T55" fmla="*/ 679 h 1024"/>
                <a:gd name="T56" fmla="*/ 311 w 1084"/>
                <a:gd name="T57" fmla="*/ 641 h 1024"/>
                <a:gd name="T58" fmla="*/ 299 w 1084"/>
                <a:gd name="T59" fmla="*/ 597 h 1024"/>
                <a:gd name="T60" fmla="*/ 253 w 1084"/>
                <a:gd name="T61" fmla="*/ 596 h 1024"/>
                <a:gd name="T62" fmla="*/ 220 w 1084"/>
                <a:gd name="T63" fmla="*/ 583 h 1024"/>
                <a:gd name="T64" fmla="*/ 213 w 1084"/>
                <a:gd name="T65" fmla="*/ 548 h 1024"/>
                <a:gd name="T66" fmla="*/ 244 w 1084"/>
                <a:gd name="T67" fmla="*/ 513 h 1024"/>
                <a:gd name="T68" fmla="*/ 259 w 1084"/>
                <a:gd name="T69" fmla="*/ 482 h 1024"/>
                <a:gd name="T70" fmla="*/ 233 w 1084"/>
                <a:gd name="T71" fmla="*/ 415 h 1024"/>
                <a:gd name="T72" fmla="*/ 152 w 1084"/>
                <a:gd name="T73" fmla="*/ 362 h 1024"/>
                <a:gd name="T74" fmla="*/ 109 w 1084"/>
                <a:gd name="T75" fmla="*/ 318 h 1024"/>
                <a:gd name="T76" fmla="*/ 48 w 1084"/>
                <a:gd name="T77" fmla="*/ 291 h 1024"/>
                <a:gd name="T78" fmla="*/ 8 w 1084"/>
                <a:gd name="T79" fmla="*/ 266 h 1024"/>
                <a:gd name="T80" fmla="*/ 3 w 1084"/>
                <a:gd name="T81" fmla="*/ 204 h 1024"/>
                <a:gd name="T82" fmla="*/ 18 w 1084"/>
                <a:gd name="T83" fmla="*/ 154 h 1024"/>
                <a:gd name="T84" fmla="*/ 19 w 1084"/>
                <a:gd name="T85" fmla="*/ 96 h 1024"/>
                <a:gd name="T86" fmla="*/ 176 w 1084"/>
                <a:gd name="T87" fmla="*/ 2 h 1024"/>
                <a:gd name="T88" fmla="*/ 217 w 1084"/>
                <a:gd name="T89" fmla="*/ 7 h 1024"/>
                <a:gd name="T90" fmla="*/ 283 w 1084"/>
                <a:gd name="T91" fmla="*/ 68 h 1024"/>
                <a:gd name="T92" fmla="*/ 324 w 1084"/>
                <a:gd name="T93" fmla="*/ 111 h 1024"/>
                <a:gd name="T94" fmla="*/ 393 w 1084"/>
                <a:gd name="T95" fmla="*/ 124 h 1024"/>
                <a:gd name="T96" fmla="*/ 425 w 1084"/>
                <a:gd name="T97" fmla="*/ 152 h 1024"/>
                <a:gd name="T98" fmla="*/ 443 w 1084"/>
                <a:gd name="T99" fmla="*/ 198 h 1024"/>
                <a:gd name="T100" fmla="*/ 487 w 1084"/>
                <a:gd name="T101" fmla="*/ 224 h 1024"/>
                <a:gd name="T102" fmla="*/ 588 w 1084"/>
                <a:gd name="T103" fmla="*/ 242 h 1024"/>
                <a:gd name="T104" fmla="*/ 655 w 1084"/>
                <a:gd name="T105" fmla="*/ 262 h 1024"/>
                <a:gd name="T106" fmla="*/ 687 w 1084"/>
                <a:gd name="T107" fmla="*/ 295 h 10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84"/>
                <a:gd name="T163" fmla="*/ 0 h 1024"/>
                <a:gd name="T164" fmla="*/ 1084 w 1084"/>
                <a:gd name="T165" fmla="*/ 1024 h 10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84" h="1024">
                  <a:moveTo>
                    <a:pt x="687" y="307"/>
                  </a:moveTo>
                  <a:lnTo>
                    <a:pt x="688" y="311"/>
                  </a:lnTo>
                  <a:lnTo>
                    <a:pt x="689" y="315"/>
                  </a:lnTo>
                  <a:lnTo>
                    <a:pt x="692" y="319"/>
                  </a:lnTo>
                  <a:lnTo>
                    <a:pt x="695" y="323"/>
                  </a:lnTo>
                  <a:lnTo>
                    <a:pt x="705" y="331"/>
                  </a:lnTo>
                  <a:lnTo>
                    <a:pt x="717" y="339"/>
                  </a:lnTo>
                  <a:lnTo>
                    <a:pt x="733" y="346"/>
                  </a:lnTo>
                  <a:lnTo>
                    <a:pt x="751" y="352"/>
                  </a:lnTo>
                  <a:lnTo>
                    <a:pt x="769" y="359"/>
                  </a:lnTo>
                  <a:lnTo>
                    <a:pt x="789" y="366"/>
                  </a:lnTo>
                  <a:lnTo>
                    <a:pt x="830" y="376"/>
                  </a:lnTo>
                  <a:lnTo>
                    <a:pt x="869" y="384"/>
                  </a:lnTo>
                  <a:lnTo>
                    <a:pt x="904" y="390"/>
                  </a:lnTo>
                  <a:lnTo>
                    <a:pt x="928" y="392"/>
                  </a:lnTo>
                  <a:lnTo>
                    <a:pt x="930" y="390"/>
                  </a:lnTo>
                  <a:lnTo>
                    <a:pt x="933" y="388"/>
                  </a:lnTo>
                  <a:lnTo>
                    <a:pt x="933" y="386"/>
                  </a:lnTo>
                  <a:lnTo>
                    <a:pt x="932" y="384"/>
                  </a:lnTo>
                  <a:lnTo>
                    <a:pt x="929" y="378"/>
                  </a:lnTo>
                  <a:lnTo>
                    <a:pt x="928" y="368"/>
                  </a:lnTo>
                  <a:lnTo>
                    <a:pt x="926" y="376"/>
                  </a:lnTo>
                  <a:lnTo>
                    <a:pt x="925" y="383"/>
                  </a:lnTo>
                  <a:lnTo>
                    <a:pt x="924" y="390"/>
                  </a:lnTo>
                  <a:lnTo>
                    <a:pt x="921" y="394"/>
                  </a:lnTo>
                  <a:lnTo>
                    <a:pt x="914" y="402"/>
                  </a:lnTo>
                  <a:lnTo>
                    <a:pt x="906" y="408"/>
                  </a:lnTo>
                  <a:lnTo>
                    <a:pt x="898" y="414"/>
                  </a:lnTo>
                  <a:lnTo>
                    <a:pt x="892" y="420"/>
                  </a:lnTo>
                  <a:lnTo>
                    <a:pt x="889" y="424"/>
                  </a:lnTo>
                  <a:lnTo>
                    <a:pt x="888" y="428"/>
                  </a:lnTo>
                  <a:lnTo>
                    <a:pt x="886" y="434"/>
                  </a:lnTo>
                  <a:lnTo>
                    <a:pt x="885" y="440"/>
                  </a:lnTo>
                  <a:lnTo>
                    <a:pt x="886" y="451"/>
                  </a:lnTo>
                  <a:lnTo>
                    <a:pt x="889" y="462"/>
                  </a:lnTo>
                  <a:lnTo>
                    <a:pt x="892" y="471"/>
                  </a:lnTo>
                  <a:lnTo>
                    <a:pt x="897" y="480"/>
                  </a:lnTo>
                  <a:lnTo>
                    <a:pt x="902" y="490"/>
                  </a:lnTo>
                  <a:lnTo>
                    <a:pt x="909" y="499"/>
                  </a:lnTo>
                  <a:lnTo>
                    <a:pt x="917" y="507"/>
                  </a:lnTo>
                  <a:lnTo>
                    <a:pt x="925" y="515"/>
                  </a:lnTo>
                  <a:lnTo>
                    <a:pt x="957" y="543"/>
                  </a:lnTo>
                  <a:lnTo>
                    <a:pt x="981" y="567"/>
                  </a:lnTo>
                  <a:lnTo>
                    <a:pt x="989" y="579"/>
                  </a:lnTo>
                  <a:lnTo>
                    <a:pt x="996" y="591"/>
                  </a:lnTo>
                  <a:lnTo>
                    <a:pt x="1002" y="605"/>
                  </a:lnTo>
                  <a:lnTo>
                    <a:pt x="1009" y="620"/>
                  </a:lnTo>
                  <a:lnTo>
                    <a:pt x="1020" y="651"/>
                  </a:lnTo>
                  <a:lnTo>
                    <a:pt x="1030" y="684"/>
                  </a:lnTo>
                  <a:lnTo>
                    <a:pt x="1041" y="716"/>
                  </a:lnTo>
                  <a:lnTo>
                    <a:pt x="1053" y="748"/>
                  </a:lnTo>
                  <a:lnTo>
                    <a:pt x="1060" y="763"/>
                  </a:lnTo>
                  <a:lnTo>
                    <a:pt x="1068" y="776"/>
                  </a:lnTo>
                  <a:lnTo>
                    <a:pt x="1076" y="789"/>
                  </a:lnTo>
                  <a:lnTo>
                    <a:pt x="1084" y="801"/>
                  </a:lnTo>
                  <a:lnTo>
                    <a:pt x="1078" y="804"/>
                  </a:lnTo>
                  <a:lnTo>
                    <a:pt x="1073" y="807"/>
                  </a:lnTo>
                  <a:lnTo>
                    <a:pt x="1068" y="811"/>
                  </a:lnTo>
                  <a:lnTo>
                    <a:pt x="1065" y="815"/>
                  </a:lnTo>
                  <a:lnTo>
                    <a:pt x="1058" y="825"/>
                  </a:lnTo>
                  <a:lnTo>
                    <a:pt x="1054" y="837"/>
                  </a:lnTo>
                  <a:lnTo>
                    <a:pt x="1038" y="840"/>
                  </a:lnTo>
                  <a:lnTo>
                    <a:pt x="1024" y="843"/>
                  </a:lnTo>
                  <a:lnTo>
                    <a:pt x="1001" y="844"/>
                  </a:lnTo>
                  <a:lnTo>
                    <a:pt x="980" y="848"/>
                  </a:lnTo>
                  <a:lnTo>
                    <a:pt x="961" y="853"/>
                  </a:lnTo>
                  <a:lnTo>
                    <a:pt x="944" y="859"/>
                  </a:lnTo>
                  <a:lnTo>
                    <a:pt x="926" y="864"/>
                  </a:lnTo>
                  <a:lnTo>
                    <a:pt x="908" y="869"/>
                  </a:lnTo>
                  <a:lnTo>
                    <a:pt x="889" y="872"/>
                  </a:lnTo>
                  <a:lnTo>
                    <a:pt x="868" y="873"/>
                  </a:lnTo>
                  <a:lnTo>
                    <a:pt x="858" y="872"/>
                  </a:lnTo>
                  <a:lnTo>
                    <a:pt x="850" y="871"/>
                  </a:lnTo>
                  <a:lnTo>
                    <a:pt x="842" y="868"/>
                  </a:lnTo>
                  <a:lnTo>
                    <a:pt x="834" y="864"/>
                  </a:lnTo>
                  <a:lnTo>
                    <a:pt x="828" y="861"/>
                  </a:lnTo>
                  <a:lnTo>
                    <a:pt x="821" y="859"/>
                  </a:lnTo>
                  <a:lnTo>
                    <a:pt x="815" y="856"/>
                  </a:lnTo>
                  <a:lnTo>
                    <a:pt x="807" y="855"/>
                  </a:lnTo>
                  <a:lnTo>
                    <a:pt x="792" y="856"/>
                  </a:lnTo>
                  <a:lnTo>
                    <a:pt x="779" y="860"/>
                  </a:lnTo>
                  <a:lnTo>
                    <a:pt x="765" y="865"/>
                  </a:lnTo>
                  <a:lnTo>
                    <a:pt x="752" y="871"/>
                  </a:lnTo>
                  <a:lnTo>
                    <a:pt x="739" y="876"/>
                  </a:lnTo>
                  <a:lnTo>
                    <a:pt x="725" y="881"/>
                  </a:lnTo>
                  <a:lnTo>
                    <a:pt x="709" y="884"/>
                  </a:lnTo>
                  <a:lnTo>
                    <a:pt x="693" y="885"/>
                  </a:lnTo>
                  <a:lnTo>
                    <a:pt x="683" y="885"/>
                  </a:lnTo>
                  <a:lnTo>
                    <a:pt x="675" y="887"/>
                  </a:lnTo>
                  <a:lnTo>
                    <a:pt x="667" y="889"/>
                  </a:lnTo>
                  <a:lnTo>
                    <a:pt x="659" y="892"/>
                  </a:lnTo>
                  <a:lnTo>
                    <a:pt x="652" y="895"/>
                  </a:lnTo>
                  <a:lnTo>
                    <a:pt x="647" y="899"/>
                  </a:lnTo>
                  <a:lnTo>
                    <a:pt x="641" y="903"/>
                  </a:lnTo>
                  <a:lnTo>
                    <a:pt x="636" y="907"/>
                  </a:lnTo>
                  <a:lnTo>
                    <a:pt x="628" y="917"/>
                  </a:lnTo>
                  <a:lnTo>
                    <a:pt x="621" y="929"/>
                  </a:lnTo>
                  <a:lnTo>
                    <a:pt x="616" y="941"/>
                  </a:lnTo>
                  <a:lnTo>
                    <a:pt x="611" y="955"/>
                  </a:lnTo>
                  <a:lnTo>
                    <a:pt x="605" y="968"/>
                  </a:lnTo>
                  <a:lnTo>
                    <a:pt x="601" y="980"/>
                  </a:lnTo>
                  <a:lnTo>
                    <a:pt x="596" y="992"/>
                  </a:lnTo>
                  <a:lnTo>
                    <a:pt x="588" y="1003"/>
                  </a:lnTo>
                  <a:lnTo>
                    <a:pt x="585" y="1007"/>
                  </a:lnTo>
                  <a:lnTo>
                    <a:pt x="580" y="1011"/>
                  </a:lnTo>
                  <a:lnTo>
                    <a:pt x="576" y="1015"/>
                  </a:lnTo>
                  <a:lnTo>
                    <a:pt x="571" y="1019"/>
                  </a:lnTo>
                  <a:lnTo>
                    <a:pt x="564" y="1020"/>
                  </a:lnTo>
                  <a:lnTo>
                    <a:pt x="557" y="1023"/>
                  </a:lnTo>
                  <a:lnTo>
                    <a:pt x="551" y="1024"/>
                  </a:lnTo>
                  <a:lnTo>
                    <a:pt x="543" y="1024"/>
                  </a:lnTo>
                  <a:lnTo>
                    <a:pt x="533" y="1023"/>
                  </a:lnTo>
                  <a:lnTo>
                    <a:pt x="524" y="1021"/>
                  </a:lnTo>
                  <a:lnTo>
                    <a:pt x="513" y="1017"/>
                  </a:lnTo>
                  <a:lnTo>
                    <a:pt x="504" y="1015"/>
                  </a:lnTo>
                  <a:lnTo>
                    <a:pt x="488" y="1007"/>
                  </a:lnTo>
                  <a:lnTo>
                    <a:pt x="476" y="1000"/>
                  </a:lnTo>
                  <a:lnTo>
                    <a:pt x="475" y="965"/>
                  </a:lnTo>
                  <a:lnTo>
                    <a:pt x="473" y="936"/>
                  </a:lnTo>
                  <a:lnTo>
                    <a:pt x="471" y="911"/>
                  </a:lnTo>
                  <a:lnTo>
                    <a:pt x="469" y="891"/>
                  </a:lnTo>
                  <a:lnTo>
                    <a:pt x="468" y="873"/>
                  </a:lnTo>
                  <a:lnTo>
                    <a:pt x="468" y="859"/>
                  </a:lnTo>
                  <a:lnTo>
                    <a:pt x="469" y="852"/>
                  </a:lnTo>
                  <a:lnTo>
                    <a:pt x="471" y="845"/>
                  </a:lnTo>
                  <a:lnTo>
                    <a:pt x="473" y="837"/>
                  </a:lnTo>
                  <a:lnTo>
                    <a:pt x="476" y="831"/>
                  </a:lnTo>
                  <a:lnTo>
                    <a:pt x="467" y="831"/>
                  </a:lnTo>
                  <a:lnTo>
                    <a:pt x="463" y="828"/>
                  </a:lnTo>
                  <a:lnTo>
                    <a:pt x="461" y="827"/>
                  </a:lnTo>
                  <a:lnTo>
                    <a:pt x="457" y="825"/>
                  </a:lnTo>
                  <a:lnTo>
                    <a:pt x="443" y="796"/>
                  </a:lnTo>
                  <a:lnTo>
                    <a:pt x="416" y="749"/>
                  </a:lnTo>
                  <a:lnTo>
                    <a:pt x="391" y="705"/>
                  </a:lnTo>
                  <a:lnTo>
                    <a:pt x="380" y="687"/>
                  </a:lnTo>
                  <a:lnTo>
                    <a:pt x="368" y="687"/>
                  </a:lnTo>
                  <a:lnTo>
                    <a:pt x="344" y="687"/>
                  </a:lnTo>
                  <a:lnTo>
                    <a:pt x="335" y="685"/>
                  </a:lnTo>
                  <a:lnTo>
                    <a:pt x="328" y="683"/>
                  </a:lnTo>
                  <a:lnTo>
                    <a:pt x="323" y="679"/>
                  </a:lnTo>
                  <a:lnTo>
                    <a:pt x="319" y="672"/>
                  </a:lnTo>
                  <a:lnTo>
                    <a:pt x="316" y="665"/>
                  </a:lnTo>
                  <a:lnTo>
                    <a:pt x="313" y="659"/>
                  </a:lnTo>
                  <a:lnTo>
                    <a:pt x="312" y="649"/>
                  </a:lnTo>
                  <a:lnTo>
                    <a:pt x="311" y="641"/>
                  </a:lnTo>
                  <a:lnTo>
                    <a:pt x="308" y="625"/>
                  </a:lnTo>
                  <a:lnTo>
                    <a:pt x="307" y="611"/>
                  </a:lnTo>
                  <a:lnTo>
                    <a:pt x="304" y="604"/>
                  </a:lnTo>
                  <a:lnTo>
                    <a:pt x="303" y="600"/>
                  </a:lnTo>
                  <a:lnTo>
                    <a:pt x="299" y="597"/>
                  </a:lnTo>
                  <a:lnTo>
                    <a:pt x="295" y="596"/>
                  </a:lnTo>
                  <a:lnTo>
                    <a:pt x="289" y="596"/>
                  </a:lnTo>
                  <a:lnTo>
                    <a:pt x="281" y="596"/>
                  </a:lnTo>
                  <a:lnTo>
                    <a:pt x="269" y="596"/>
                  </a:lnTo>
                  <a:lnTo>
                    <a:pt x="253" y="596"/>
                  </a:lnTo>
                  <a:lnTo>
                    <a:pt x="247" y="596"/>
                  </a:lnTo>
                  <a:lnTo>
                    <a:pt x="239" y="595"/>
                  </a:lnTo>
                  <a:lnTo>
                    <a:pt x="232" y="591"/>
                  </a:lnTo>
                  <a:lnTo>
                    <a:pt x="225" y="587"/>
                  </a:lnTo>
                  <a:lnTo>
                    <a:pt x="220" y="583"/>
                  </a:lnTo>
                  <a:lnTo>
                    <a:pt x="215" y="576"/>
                  </a:lnTo>
                  <a:lnTo>
                    <a:pt x="212" y="568"/>
                  </a:lnTo>
                  <a:lnTo>
                    <a:pt x="211" y="560"/>
                  </a:lnTo>
                  <a:lnTo>
                    <a:pt x="212" y="553"/>
                  </a:lnTo>
                  <a:lnTo>
                    <a:pt x="213" y="548"/>
                  </a:lnTo>
                  <a:lnTo>
                    <a:pt x="216" y="543"/>
                  </a:lnTo>
                  <a:lnTo>
                    <a:pt x="219" y="537"/>
                  </a:lnTo>
                  <a:lnTo>
                    <a:pt x="227" y="529"/>
                  </a:lnTo>
                  <a:lnTo>
                    <a:pt x="235" y="521"/>
                  </a:lnTo>
                  <a:lnTo>
                    <a:pt x="244" y="513"/>
                  </a:lnTo>
                  <a:lnTo>
                    <a:pt x="252" y="504"/>
                  </a:lnTo>
                  <a:lnTo>
                    <a:pt x="255" y="500"/>
                  </a:lnTo>
                  <a:lnTo>
                    <a:pt x="257" y="495"/>
                  </a:lnTo>
                  <a:lnTo>
                    <a:pt x="259" y="488"/>
                  </a:lnTo>
                  <a:lnTo>
                    <a:pt x="259" y="482"/>
                  </a:lnTo>
                  <a:lnTo>
                    <a:pt x="257" y="466"/>
                  </a:lnTo>
                  <a:lnTo>
                    <a:pt x="255" y="450"/>
                  </a:lnTo>
                  <a:lnTo>
                    <a:pt x="249" y="438"/>
                  </a:lnTo>
                  <a:lnTo>
                    <a:pt x="241" y="426"/>
                  </a:lnTo>
                  <a:lnTo>
                    <a:pt x="233" y="415"/>
                  </a:lnTo>
                  <a:lnTo>
                    <a:pt x="223" y="406"/>
                  </a:lnTo>
                  <a:lnTo>
                    <a:pt x="212" y="398"/>
                  </a:lnTo>
                  <a:lnTo>
                    <a:pt x="200" y="390"/>
                  </a:lnTo>
                  <a:lnTo>
                    <a:pt x="176" y="376"/>
                  </a:lnTo>
                  <a:lnTo>
                    <a:pt x="152" y="362"/>
                  </a:lnTo>
                  <a:lnTo>
                    <a:pt x="141" y="354"/>
                  </a:lnTo>
                  <a:lnTo>
                    <a:pt x="131" y="346"/>
                  </a:lnTo>
                  <a:lnTo>
                    <a:pt x="123" y="336"/>
                  </a:lnTo>
                  <a:lnTo>
                    <a:pt x="115" y="326"/>
                  </a:lnTo>
                  <a:lnTo>
                    <a:pt x="109" y="318"/>
                  </a:lnTo>
                  <a:lnTo>
                    <a:pt x="103" y="311"/>
                  </a:lnTo>
                  <a:lnTo>
                    <a:pt x="95" y="306"/>
                  </a:lnTo>
                  <a:lnTo>
                    <a:pt x="87" y="302"/>
                  </a:lnTo>
                  <a:lnTo>
                    <a:pt x="68" y="296"/>
                  </a:lnTo>
                  <a:lnTo>
                    <a:pt x="48" y="291"/>
                  </a:lnTo>
                  <a:lnTo>
                    <a:pt x="39" y="288"/>
                  </a:lnTo>
                  <a:lnTo>
                    <a:pt x="30" y="284"/>
                  </a:lnTo>
                  <a:lnTo>
                    <a:pt x="22" y="279"/>
                  </a:lnTo>
                  <a:lnTo>
                    <a:pt x="15" y="274"/>
                  </a:lnTo>
                  <a:lnTo>
                    <a:pt x="8" y="266"/>
                  </a:lnTo>
                  <a:lnTo>
                    <a:pt x="4" y="255"/>
                  </a:lnTo>
                  <a:lnTo>
                    <a:pt x="2" y="243"/>
                  </a:lnTo>
                  <a:lnTo>
                    <a:pt x="0" y="230"/>
                  </a:lnTo>
                  <a:lnTo>
                    <a:pt x="2" y="216"/>
                  </a:lnTo>
                  <a:lnTo>
                    <a:pt x="3" y="204"/>
                  </a:lnTo>
                  <a:lnTo>
                    <a:pt x="6" y="192"/>
                  </a:lnTo>
                  <a:lnTo>
                    <a:pt x="10" y="183"/>
                  </a:lnTo>
                  <a:lnTo>
                    <a:pt x="12" y="172"/>
                  </a:lnTo>
                  <a:lnTo>
                    <a:pt x="15" y="163"/>
                  </a:lnTo>
                  <a:lnTo>
                    <a:pt x="18" y="154"/>
                  </a:lnTo>
                  <a:lnTo>
                    <a:pt x="19" y="144"/>
                  </a:lnTo>
                  <a:lnTo>
                    <a:pt x="19" y="140"/>
                  </a:lnTo>
                  <a:lnTo>
                    <a:pt x="19" y="130"/>
                  </a:lnTo>
                  <a:lnTo>
                    <a:pt x="19" y="114"/>
                  </a:lnTo>
                  <a:lnTo>
                    <a:pt x="19" y="96"/>
                  </a:lnTo>
                  <a:lnTo>
                    <a:pt x="132" y="18"/>
                  </a:lnTo>
                  <a:lnTo>
                    <a:pt x="149" y="12"/>
                  </a:lnTo>
                  <a:lnTo>
                    <a:pt x="163" y="7"/>
                  </a:lnTo>
                  <a:lnTo>
                    <a:pt x="169" y="4"/>
                  </a:lnTo>
                  <a:lnTo>
                    <a:pt x="176" y="2"/>
                  </a:lnTo>
                  <a:lnTo>
                    <a:pt x="184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09" y="3"/>
                  </a:lnTo>
                  <a:lnTo>
                    <a:pt x="217" y="7"/>
                  </a:lnTo>
                  <a:lnTo>
                    <a:pt x="225" y="11"/>
                  </a:lnTo>
                  <a:lnTo>
                    <a:pt x="241" y="23"/>
                  </a:lnTo>
                  <a:lnTo>
                    <a:pt x="256" y="38"/>
                  </a:lnTo>
                  <a:lnTo>
                    <a:pt x="271" y="52"/>
                  </a:lnTo>
                  <a:lnTo>
                    <a:pt x="283" y="68"/>
                  </a:lnTo>
                  <a:lnTo>
                    <a:pt x="293" y="84"/>
                  </a:lnTo>
                  <a:lnTo>
                    <a:pt x="301" y="96"/>
                  </a:lnTo>
                  <a:lnTo>
                    <a:pt x="308" y="103"/>
                  </a:lnTo>
                  <a:lnTo>
                    <a:pt x="315" y="107"/>
                  </a:lnTo>
                  <a:lnTo>
                    <a:pt x="324" y="111"/>
                  </a:lnTo>
                  <a:lnTo>
                    <a:pt x="333" y="114"/>
                  </a:lnTo>
                  <a:lnTo>
                    <a:pt x="353" y="118"/>
                  </a:lnTo>
                  <a:lnTo>
                    <a:pt x="373" y="120"/>
                  </a:lnTo>
                  <a:lnTo>
                    <a:pt x="384" y="123"/>
                  </a:lnTo>
                  <a:lnTo>
                    <a:pt x="393" y="124"/>
                  </a:lnTo>
                  <a:lnTo>
                    <a:pt x="401" y="128"/>
                  </a:lnTo>
                  <a:lnTo>
                    <a:pt x="409" y="132"/>
                  </a:lnTo>
                  <a:lnTo>
                    <a:pt x="416" y="138"/>
                  </a:lnTo>
                  <a:lnTo>
                    <a:pt x="421" y="144"/>
                  </a:lnTo>
                  <a:lnTo>
                    <a:pt x="425" y="152"/>
                  </a:lnTo>
                  <a:lnTo>
                    <a:pt x="428" y="163"/>
                  </a:lnTo>
                  <a:lnTo>
                    <a:pt x="429" y="174"/>
                  </a:lnTo>
                  <a:lnTo>
                    <a:pt x="433" y="182"/>
                  </a:lnTo>
                  <a:lnTo>
                    <a:pt x="437" y="190"/>
                  </a:lnTo>
                  <a:lnTo>
                    <a:pt x="443" y="198"/>
                  </a:lnTo>
                  <a:lnTo>
                    <a:pt x="448" y="204"/>
                  </a:lnTo>
                  <a:lnTo>
                    <a:pt x="455" y="210"/>
                  </a:lnTo>
                  <a:lnTo>
                    <a:pt x="461" y="214"/>
                  </a:lnTo>
                  <a:lnTo>
                    <a:pt x="469" y="218"/>
                  </a:lnTo>
                  <a:lnTo>
                    <a:pt x="487" y="224"/>
                  </a:lnTo>
                  <a:lnTo>
                    <a:pt x="505" y="230"/>
                  </a:lnTo>
                  <a:lnTo>
                    <a:pt x="525" y="234"/>
                  </a:lnTo>
                  <a:lnTo>
                    <a:pt x="545" y="236"/>
                  </a:lnTo>
                  <a:lnTo>
                    <a:pt x="567" y="239"/>
                  </a:lnTo>
                  <a:lnTo>
                    <a:pt x="588" y="242"/>
                  </a:lnTo>
                  <a:lnTo>
                    <a:pt x="609" y="246"/>
                  </a:lnTo>
                  <a:lnTo>
                    <a:pt x="628" y="250"/>
                  </a:lnTo>
                  <a:lnTo>
                    <a:pt x="637" y="254"/>
                  </a:lnTo>
                  <a:lnTo>
                    <a:pt x="647" y="258"/>
                  </a:lnTo>
                  <a:lnTo>
                    <a:pt x="655" y="262"/>
                  </a:lnTo>
                  <a:lnTo>
                    <a:pt x="663" y="267"/>
                  </a:lnTo>
                  <a:lnTo>
                    <a:pt x="669" y="272"/>
                  </a:lnTo>
                  <a:lnTo>
                    <a:pt x="676" y="279"/>
                  </a:lnTo>
                  <a:lnTo>
                    <a:pt x="681" y="287"/>
                  </a:lnTo>
                  <a:lnTo>
                    <a:pt x="687" y="295"/>
                  </a:lnTo>
                  <a:lnTo>
                    <a:pt x="687" y="30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>
              <a:off x="2815433" y="4274344"/>
              <a:ext cx="293687" cy="323850"/>
            </a:xfrm>
            <a:custGeom>
              <a:avLst/>
              <a:gdLst>
                <a:gd name="T0" fmla="*/ 499 w 602"/>
                <a:gd name="T1" fmla="*/ 649 h 668"/>
                <a:gd name="T2" fmla="*/ 528 w 602"/>
                <a:gd name="T3" fmla="*/ 616 h 668"/>
                <a:gd name="T4" fmla="*/ 568 w 602"/>
                <a:gd name="T5" fmla="*/ 584 h 668"/>
                <a:gd name="T6" fmla="*/ 592 w 602"/>
                <a:gd name="T7" fmla="*/ 557 h 668"/>
                <a:gd name="T8" fmla="*/ 602 w 602"/>
                <a:gd name="T9" fmla="*/ 524 h 668"/>
                <a:gd name="T10" fmla="*/ 599 w 602"/>
                <a:gd name="T11" fmla="*/ 511 h 668"/>
                <a:gd name="T12" fmla="*/ 587 w 602"/>
                <a:gd name="T13" fmla="*/ 497 h 668"/>
                <a:gd name="T14" fmla="*/ 575 w 602"/>
                <a:gd name="T15" fmla="*/ 483 h 668"/>
                <a:gd name="T16" fmla="*/ 572 w 602"/>
                <a:gd name="T17" fmla="*/ 469 h 668"/>
                <a:gd name="T18" fmla="*/ 582 w 602"/>
                <a:gd name="T19" fmla="*/ 437 h 668"/>
                <a:gd name="T20" fmla="*/ 598 w 602"/>
                <a:gd name="T21" fmla="*/ 409 h 668"/>
                <a:gd name="T22" fmla="*/ 602 w 602"/>
                <a:gd name="T23" fmla="*/ 367 h 668"/>
                <a:gd name="T24" fmla="*/ 596 w 602"/>
                <a:gd name="T25" fmla="*/ 335 h 668"/>
                <a:gd name="T26" fmla="*/ 580 w 602"/>
                <a:gd name="T27" fmla="*/ 316 h 668"/>
                <a:gd name="T28" fmla="*/ 562 w 602"/>
                <a:gd name="T29" fmla="*/ 275 h 668"/>
                <a:gd name="T30" fmla="*/ 536 w 602"/>
                <a:gd name="T31" fmla="*/ 263 h 668"/>
                <a:gd name="T32" fmla="*/ 491 w 602"/>
                <a:gd name="T33" fmla="*/ 226 h 668"/>
                <a:gd name="T34" fmla="*/ 459 w 602"/>
                <a:gd name="T35" fmla="*/ 208 h 668"/>
                <a:gd name="T36" fmla="*/ 434 w 602"/>
                <a:gd name="T37" fmla="*/ 206 h 668"/>
                <a:gd name="T38" fmla="*/ 420 w 602"/>
                <a:gd name="T39" fmla="*/ 211 h 668"/>
                <a:gd name="T40" fmla="*/ 402 w 602"/>
                <a:gd name="T41" fmla="*/ 234 h 668"/>
                <a:gd name="T42" fmla="*/ 387 w 602"/>
                <a:gd name="T43" fmla="*/ 246 h 668"/>
                <a:gd name="T44" fmla="*/ 372 w 602"/>
                <a:gd name="T45" fmla="*/ 247 h 668"/>
                <a:gd name="T46" fmla="*/ 356 w 602"/>
                <a:gd name="T47" fmla="*/ 239 h 668"/>
                <a:gd name="T48" fmla="*/ 346 w 602"/>
                <a:gd name="T49" fmla="*/ 224 h 668"/>
                <a:gd name="T50" fmla="*/ 336 w 602"/>
                <a:gd name="T51" fmla="*/ 190 h 668"/>
                <a:gd name="T52" fmla="*/ 331 w 602"/>
                <a:gd name="T53" fmla="*/ 140 h 668"/>
                <a:gd name="T54" fmla="*/ 320 w 602"/>
                <a:gd name="T55" fmla="*/ 95 h 668"/>
                <a:gd name="T56" fmla="*/ 308 w 602"/>
                <a:gd name="T57" fmla="*/ 78 h 668"/>
                <a:gd name="T58" fmla="*/ 292 w 602"/>
                <a:gd name="T59" fmla="*/ 68 h 668"/>
                <a:gd name="T60" fmla="*/ 271 w 602"/>
                <a:gd name="T61" fmla="*/ 67 h 668"/>
                <a:gd name="T62" fmla="*/ 252 w 602"/>
                <a:gd name="T63" fmla="*/ 75 h 668"/>
                <a:gd name="T64" fmla="*/ 231 w 602"/>
                <a:gd name="T65" fmla="*/ 84 h 668"/>
                <a:gd name="T66" fmla="*/ 211 w 602"/>
                <a:gd name="T67" fmla="*/ 82 h 668"/>
                <a:gd name="T68" fmla="*/ 183 w 602"/>
                <a:gd name="T69" fmla="*/ 67 h 668"/>
                <a:gd name="T70" fmla="*/ 144 w 602"/>
                <a:gd name="T71" fmla="*/ 28 h 668"/>
                <a:gd name="T72" fmla="*/ 134 w 602"/>
                <a:gd name="T73" fmla="*/ 7 h 668"/>
                <a:gd name="T74" fmla="*/ 112 w 602"/>
                <a:gd name="T75" fmla="*/ 11 h 668"/>
                <a:gd name="T76" fmla="*/ 91 w 602"/>
                <a:gd name="T77" fmla="*/ 35 h 668"/>
                <a:gd name="T78" fmla="*/ 84 w 602"/>
                <a:gd name="T79" fmla="*/ 67 h 668"/>
                <a:gd name="T80" fmla="*/ 84 w 602"/>
                <a:gd name="T81" fmla="*/ 203 h 668"/>
                <a:gd name="T82" fmla="*/ 82 w 602"/>
                <a:gd name="T83" fmla="*/ 279 h 668"/>
                <a:gd name="T84" fmla="*/ 68 w 602"/>
                <a:gd name="T85" fmla="*/ 303 h 668"/>
                <a:gd name="T86" fmla="*/ 48 w 602"/>
                <a:gd name="T87" fmla="*/ 321 h 668"/>
                <a:gd name="T88" fmla="*/ 14 w 602"/>
                <a:gd name="T89" fmla="*/ 345 h 668"/>
                <a:gd name="T90" fmla="*/ 0 w 602"/>
                <a:gd name="T91" fmla="*/ 361 h 668"/>
                <a:gd name="T92" fmla="*/ 24 w 602"/>
                <a:gd name="T93" fmla="*/ 368 h 668"/>
                <a:gd name="T94" fmla="*/ 63 w 602"/>
                <a:gd name="T95" fmla="*/ 399 h 668"/>
                <a:gd name="T96" fmla="*/ 100 w 602"/>
                <a:gd name="T97" fmla="*/ 445 h 668"/>
                <a:gd name="T98" fmla="*/ 122 w 602"/>
                <a:gd name="T99" fmla="*/ 468 h 668"/>
                <a:gd name="T100" fmla="*/ 160 w 602"/>
                <a:gd name="T101" fmla="*/ 479 h 668"/>
                <a:gd name="T102" fmla="*/ 200 w 602"/>
                <a:gd name="T103" fmla="*/ 485 h 668"/>
                <a:gd name="T104" fmla="*/ 223 w 602"/>
                <a:gd name="T105" fmla="*/ 499 h 668"/>
                <a:gd name="T106" fmla="*/ 235 w 602"/>
                <a:gd name="T107" fmla="*/ 524 h 668"/>
                <a:gd name="T108" fmla="*/ 244 w 602"/>
                <a:gd name="T109" fmla="*/ 551 h 668"/>
                <a:gd name="T110" fmla="*/ 262 w 602"/>
                <a:gd name="T111" fmla="*/ 571 h 668"/>
                <a:gd name="T112" fmla="*/ 294 w 602"/>
                <a:gd name="T113" fmla="*/ 585 h 668"/>
                <a:gd name="T114" fmla="*/ 352 w 602"/>
                <a:gd name="T115" fmla="*/ 597 h 668"/>
                <a:gd name="T116" fmla="*/ 416 w 602"/>
                <a:gd name="T117" fmla="*/ 607 h 668"/>
                <a:gd name="T118" fmla="*/ 454 w 602"/>
                <a:gd name="T119" fmla="*/ 619 h 668"/>
                <a:gd name="T120" fmla="*/ 476 w 602"/>
                <a:gd name="T121" fmla="*/ 633 h 668"/>
                <a:gd name="T122" fmla="*/ 494 w 602"/>
                <a:gd name="T123" fmla="*/ 656 h 66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2"/>
                <a:gd name="T187" fmla="*/ 0 h 668"/>
                <a:gd name="T188" fmla="*/ 602 w 602"/>
                <a:gd name="T189" fmla="*/ 668 h 66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2" h="668">
                  <a:moveTo>
                    <a:pt x="494" y="668"/>
                  </a:moveTo>
                  <a:lnTo>
                    <a:pt x="495" y="659"/>
                  </a:lnTo>
                  <a:lnTo>
                    <a:pt x="499" y="649"/>
                  </a:lnTo>
                  <a:lnTo>
                    <a:pt x="504" y="641"/>
                  </a:lnTo>
                  <a:lnTo>
                    <a:pt x="511" y="632"/>
                  </a:lnTo>
                  <a:lnTo>
                    <a:pt x="528" y="616"/>
                  </a:lnTo>
                  <a:lnTo>
                    <a:pt x="548" y="601"/>
                  </a:lnTo>
                  <a:lnTo>
                    <a:pt x="558" y="593"/>
                  </a:lnTo>
                  <a:lnTo>
                    <a:pt x="568" y="584"/>
                  </a:lnTo>
                  <a:lnTo>
                    <a:pt x="578" y="576"/>
                  </a:lnTo>
                  <a:lnTo>
                    <a:pt x="586" y="567"/>
                  </a:lnTo>
                  <a:lnTo>
                    <a:pt x="592" y="557"/>
                  </a:lnTo>
                  <a:lnTo>
                    <a:pt x="598" y="547"/>
                  </a:lnTo>
                  <a:lnTo>
                    <a:pt x="602" y="536"/>
                  </a:lnTo>
                  <a:lnTo>
                    <a:pt x="602" y="524"/>
                  </a:lnTo>
                  <a:lnTo>
                    <a:pt x="602" y="519"/>
                  </a:lnTo>
                  <a:lnTo>
                    <a:pt x="600" y="515"/>
                  </a:lnTo>
                  <a:lnTo>
                    <a:pt x="599" y="511"/>
                  </a:lnTo>
                  <a:lnTo>
                    <a:pt x="598" y="507"/>
                  </a:lnTo>
                  <a:lnTo>
                    <a:pt x="592" y="501"/>
                  </a:lnTo>
                  <a:lnTo>
                    <a:pt x="587" y="497"/>
                  </a:lnTo>
                  <a:lnTo>
                    <a:pt x="582" y="492"/>
                  </a:lnTo>
                  <a:lnTo>
                    <a:pt x="576" y="487"/>
                  </a:lnTo>
                  <a:lnTo>
                    <a:pt x="575" y="483"/>
                  </a:lnTo>
                  <a:lnTo>
                    <a:pt x="574" y="480"/>
                  </a:lnTo>
                  <a:lnTo>
                    <a:pt x="572" y="475"/>
                  </a:lnTo>
                  <a:lnTo>
                    <a:pt x="572" y="469"/>
                  </a:lnTo>
                  <a:lnTo>
                    <a:pt x="574" y="457"/>
                  </a:lnTo>
                  <a:lnTo>
                    <a:pt x="576" y="447"/>
                  </a:lnTo>
                  <a:lnTo>
                    <a:pt x="582" y="437"/>
                  </a:lnTo>
                  <a:lnTo>
                    <a:pt x="587" y="429"/>
                  </a:lnTo>
                  <a:lnTo>
                    <a:pt x="592" y="420"/>
                  </a:lnTo>
                  <a:lnTo>
                    <a:pt x="598" y="409"/>
                  </a:lnTo>
                  <a:lnTo>
                    <a:pt x="600" y="396"/>
                  </a:lnTo>
                  <a:lnTo>
                    <a:pt x="602" y="379"/>
                  </a:lnTo>
                  <a:lnTo>
                    <a:pt x="602" y="367"/>
                  </a:lnTo>
                  <a:lnTo>
                    <a:pt x="600" y="355"/>
                  </a:lnTo>
                  <a:lnTo>
                    <a:pt x="599" y="344"/>
                  </a:lnTo>
                  <a:lnTo>
                    <a:pt x="596" y="335"/>
                  </a:lnTo>
                  <a:lnTo>
                    <a:pt x="592" y="327"/>
                  </a:lnTo>
                  <a:lnTo>
                    <a:pt x="587" y="321"/>
                  </a:lnTo>
                  <a:lnTo>
                    <a:pt x="580" y="316"/>
                  </a:lnTo>
                  <a:lnTo>
                    <a:pt x="572" y="313"/>
                  </a:lnTo>
                  <a:lnTo>
                    <a:pt x="572" y="278"/>
                  </a:lnTo>
                  <a:lnTo>
                    <a:pt x="562" y="275"/>
                  </a:lnTo>
                  <a:lnTo>
                    <a:pt x="554" y="272"/>
                  </a:lnTo>
                  <a:lnTo>
                    <a:pt x="544" y="268"/>
                  </a:lnTo>
                  <a:lnTo>
                    <a:pt x="536" y="263"/>
                  </a:lnTo>
                  <a:lnTo>
                    <a:pt x="520" y="252"/>
                  </a:lnTo>
                  <a:lnTo>
                    <a:pt x="506" y="239"/>
                  </a:lnTo>
                  <a:lnTo>
                    <a:pt x="491" y="226"/>
                  </a:lnTo>
                  <a:lnTo>
                    <a:pt x="475" y="215"/>
                  </a:lnTo>
                  <a:lnTo>
                    <a:pt x="467" y="211"/>
                  </a:lnTo>
                  <a:lnTo>
                    <a:pt x="459" y="208"/>
                  </a:lnTo>
                  <a:lnTo>
                    <a:pt x="450" y="206"/>
                  </a:lnTo>
                  <a:lnTo>
                    <a:pt x="439" y="204"/>
                  </a:lnTo>
                  <a:lnTo>
                    <a:pt x="434" y="206"/>
                  </a:lnTo>
                  <a:lnTo>
                    <a:pt x="430" y="207"/>
                  </a:lnTo>
                  <a:lnTo>
                    <a:pt x="424" y="208"/>
                  </a:lnTo>
                  <a:lnTo>
                    <a:pt x="420" y="211"/>
                  </a:lnTo>
                  <a:lnTo>
                    <a:pt x="414" y="218"/>
                  </a:lnTo>
                  <a:lnTo>
                    <a:pt x="407" y="226"/>
                  </a:lnTo>
                  <a:lnTo>
                    <a:pt x="402" y="234"/>
                  </a:lnTo>
                  <a:lnTo>
                    <a:pt x="395" y="240"/>
                  </a:lnTo>
                  <a:lnTo>
                    <a:pt x="391" y="243"/>
                  </a:lnTo>
                  <a:lnTo>
                    <a:pt x="387" y="246"/>
                  </a:lnTo>
                  <a:lnTo>
                    <a:pt x="383" y="247"/>
                  </a:lnTo>
                  <a:lnTo>
                    <a:pt x="379" y="247"/>
                  </a:lnTo>
                  <a:lnTo>
                    <a:pt x="372" y="247"/>
                  </a:lnTo>
                  <a:lnTo>
                    <a:pt x="366" y="246"/>
                  </a:lnTo>
                  <a:lnTo>
                    <a:pt x="360" y="243"/>
                  </a:lnTo>
                  <a:lnTo>
                    <a:pt x="356" y="239"/>
                  </a:lnTo>
                  <a:lnTo>
                    <a:pt x="352" y="235"/>
                  </a:lnTo>
                  <a:lnTo>
                    <a:pt x="348" y="231"/>
                  </a:lnTo>
                  <a:lnTo>
                    <a:pt x="346" y="224"/>
                  </a:lnTo>
                  <a:lnTo>
                    <a:pt x="343" y="219"/>
                  </a:lnTo>
                  <a:lnTo>
                    <a:pt x="339" y="206"/>
                  </a:lnTo>
                  <a:lnTo>
                    <a:pt x="336" y="190"/>
                  </a:lnTo>
                  <a:lnTo>
                    <a:pt x="334" y="174"/>
                  </a:lnTo>
                  <a:lnTo>
                    <a:pt x="332" y="156"/>
                  </a:lnTo>
                  <a:lnTo>
                    <a:pt x="331" y="140"/>
                  </a:lnTo>
                  <a:lnTo>
                    <a:pt x="328" y="123"/>
                  </a:lnTo>
                  <a:lnTo>
                    <a:pt x="324" y="108"/>
                  </a:lnTo>
                  <a:lnTo>
                    <a:pt x="320" y="95"/>
                  </a:lnTo>
                  <a:lnTo>
                    <a:pt x="316" y="88"/>
                  </a:lnTo>
                  <a:lnTo>
                    <a:pt x="314" y="83"/>
                  </a:lnTo>
                  <a:lnTo>
                    <a:pt x="308" y="78"/>
                  </a:lnTo>
                  <a:lnTo>
                    <a:pt x="304" y="74"/>
                  </a:lnTo>
                  <a:lnTo>
                    <a:pt x="299" y="71"/>
                  </a:lnTo>
                  <a:lnTo>
                    <a:pt x="292" y="68"/>
                  </a:lnTo>
                  <a:lnTo>
                    <a:pt x="284" y="67"/>
                  </a:lnTo>
                  <a:lnTo>
                    <a:pt x="276" y="67"/>
                  </a:lnTo>
                  <a:lnTo>
                    <a:pt x="271" y="67"/>
                  </a:lnTo>
                  <a:lnTo>
                    <a:pt x="264" y="70"/>
                  </a:lnTo>
                  <a:lnTo>
                    <a:pt x="258" y="72"/>
                  </a:lnTo>
                  <a:lnTo>
                    <a:pt x="252" y="75"/>
                  </a:lnTo>
                  <a:lnTo>
                    <a:pt x="246" y="79"/>
                  </a:lnTo>
                  <a:lnTo>
                    <a:pt x="239" y="82"/>
                  </a:lnTo>
                  <a:lnTo>
                    <a:pt x="231" y="84"/>
                  </a:lnTo>
                  <a:lnTo>
                    <a:pt x="223" y="84"/>
                  </a:lnTo>
                  <a:lnTo>
                    <a:pt x="216" y="84"/>
                  </a:lnTo>
                  <a:lnTo>
                    <a:pt x="211" y="82"/>
                  </a:lnTo>
                  <a:lnTo>
                    <a:pt x="204" y="80"/>
                  </a:lnTo>
                  <a:lnTo>
                    <a:pt x="196" y="76"/>
                  </a:lnTo>
                  <a:lnTo>
                    <a:pt x="183" y="67"/>
                  </a:lnTo>
                  <a:lnTo>
                    <a:pt x="168" y="56"/>
                  </a:lnTo>
                  <a:lnTo>
                    <a:pt x="155" y="43"/>
                  </a:lnTo>
                  <a:lnTo>
                    <a:pt x="144" y="28"/>
                  </a:lnTo>
                  <a:lnTo>
                    <a:pt x="140" y="22"/>
                  </a:lnTo>
                  <a:lnTo>
                    <a:pt x="136" y="14"/>
                  </a:lnTo>
                  <a:lnTo>
                    <a:pt x="134" y="7"/>
                  </a:lnTo>
                  <a:lnTo>
                    <a:pt x="132" y="0"/>
                  </a:lnTo>
                  <a:lnTo>
                    <a:pt x="122" y="6"/>
                  </a:lnTo>
                  <a:lnTo>
                    <a:pt x="112" y="11"/>
                  </a:lnTo>
                  <a:lnTo>
                    <a:pt x="104" y="19"/>
                  </a:lnTo>
                  <a:lnTo>
                    <a:pt x="96" y="27"/>
                  </a:lnTo>
                  <a:lnTo>
                    <a:pt x="91" y="35"/>
                  </a:lnTo>
                  <a:lnTo>
                    <a:pt x="87" y="46"/>
                  </a:lnTo>
                  <a:lnTo>
                    <a:pt x="84" y="55"/>
                  </a:lnTo>
                  <a:lnTo>
                    <a:pt x="84" y="67"/>
                  </a:lnTo>
                  <a:lnTo>
                    <a:pt x="84" y="115"/>
                  </a:lnTo>
                  <a:lnTo>
                    <a:pt x="84" y="158"/>
                  </a:lnTo>
                  <a:lnTo>
                    <a:pt x="84" y="203"/>
                  </a:lnTo>
                  <a:lnTo>
                    <a:pt x="84" y="259"/>
                  </a:lnTo>
                  <a:lnTo>
                    <a:pt x="83" y="270"/>
                  </a:lnTo>
                  <a:lnTo>
                    <a:pt x="82" y="279"/>
                  </a:lnTo>
                  <a:lnTo>
                    <a:pt x="78" y="288"/>
                  </a:lnTo>
                  <a:lnTo>
                    <a:pt x="74" y="296"/>
                  </a:lnTo>
                  <a:lnTo>
                    <a:pt x="68" y="303"/>
                  </a:lnTo>
                  <a:lnTo>
                    <a:pt x="62" y="309"/>
                  </a:lnTo>
                  <a:lnTo>
                    <a:pt x="56" y="316"/>
                  </a:lnTo>
                  <a:lnTo>
                    <a:pt x="48" y="321"/>
                  </a:lnTo>
                  <a:lnTo>
                    <a:pt x="35" y="332"/>
                  </a:lnTo>
                  <a:lnTo>
                    <a:pt x="20" y="341"/>
                  </a:lnTo>
                  <a:lnTo>
                    <a:pt x="14" y="345"/>
                  </a:lnTo>
                  <a:lnTo>
                    <a:pt x="8" y="351"/>
                  </a:lnTo>
                  <a:lnTo>
                    <a:pt x="4" y="356"/>
                  </a:lnTo>
                  <a:lnTo>
                    <a:pt x="0" y="361"/>
                  </a:lnTo>
                  <a:lnTo>
                    <a:pt x="8" y="361"/>
                  </a:lnTo>
                  <a:lnTo>
                    <a:pt x="16" y="364"/>
                  </a:lnTo>
                  <a:lnTo>
                    <a:pt x="24" y="368"/>
                  </a:lnTo>
                  <a:lnTo>
                    <a:pt x="32" y="372"/>
                  </a:lnTo>
                  <a:lnTo>
                    <a:pt x="48" y="384"/>
                  </a:lnTo>
                  <a:lnTo>
                    <a:pt x="63" y="399"/>
                  </a:lnTo>
                  <a:lnTo>
                    <a:pt x="78" y="413"/>
                  </a:lnTo>
                  <a:lnTo>
                    <a:pt x="90" y="429"/>
                  </a:lnTo>
                  <a:lnTo>
                    <a:pt x="100" y="445"/>
                  </a:lnTo>
                  <a:lnTo>
                    <a:pt x="108" y="457"/>
                  </a:lnTo>
                  <a:lnTo>
                    <a:pt x="115" y="464"/>
                  </a:lnTo>
                  <a:lnTo>
                    <a:pt x="122" y="468"/>
                  </a:lnTo>
                  <a:lnTo>
                    <a:pt x="131" y="472"/>
                  </a:lnTo>
                  <a:lnTo>
                    <a:pt x="140" y="475"/>
                  </a:lnTo>
                  <a:lnTo>
                    <a:pt x="160" y="479"/>
                  </a:lnTo>
                  <a:lnTo>
                    <a:pt x="180" y="481"/>
                  </a:lnTo>
                  <a:lnTo>
                    <a:pt x="191" y="484"/>
                  </a:lnTo>
                  <a:lnTo>
                    <a:pt x="200" y="485"/>
                  </a:lnTo>
                  <a:lnTo>
                    <a:pt x="208" y="489"/>
                  </a:lnTo>
                  <a:lnTo>
                    <a:pt x="216" y="493"/>
                  </a:lnTo>
                  <a:lnTo>
                    <a:pt x="223" y="499"/>
                  </a:lnTo>
                  <a:lnTo>
                    <a:pt x="228" y="505"/>
                  </a:lnTo>
                  <a:lnTo>
                    <a:pt x="232" y="513"/>
                  </a:lnTo>
                  <a:lnTo>
                    <a:pt x="235" y="524"/>
                  </a:lnTo>
                  <a:lnTo>
                    <a:pt x="236" y="535"/>
                  </a:lnTo>
                  <a:lnTo>
                    <a:pt x="240" y="543"/>
                  </a:lnTo>
                  <a:lnTo>
                    <a:pt x="244" y="551"/>
                  </a:lnTo>
                  <a:lnTo>
                    <a:pt x="250" y="559"/>
                  </a:lnTo>
                  <a:lnTo>
                    <a:pt x="255" y="565"/>
                  </a:lnTo>
                  <a:lnTo>
                    <a:pt x="262" y="571"/>
                  </a:lnTo>
                  <a:lnTo>
                    <a:pt x="268" y="575"/>
                  </a:lnTo>
                  <a:lnTo>
                    <a:pt x="276" y="579"/>
                  </a:lnTo>
                  <a:lnTo>
                    <a:pt x="294" y="585"/>
                  </a:lnTo>
                  <a:lnTo>
                    <a:pt x="312" y="591"/>
                  </a:lnTo>
                  <a:lnTo>
                    <a:pt x="332" y="595"/>
                  </a:lnTo>
                  <a:lnTo>
                    <a:pt x="352" y="597"/>
                  </a:lnTo>
                  <a:lnTo>
                    <a:pt x="374" y="600"/>
                  </a:lnTo>
                  <a:lnTo>
                    <a:pt x="395" y="603"/>
                  </a:lnTo>
                  <a:lnTo>
                    <a:pt x="416" y="607"/>
                  </a:lnTo>
                  <a:lnTo>
                    <a:pt x="435" y="611"/>
                  </a:lnTo>
                  <a:lnTo>
                    <a:pt x="444" y="615"/>
                  </a:lnTo>
                  <a:lnTo>
                    <a:pt x="454" y="619"/>
                  </a:lnTo>
                  <a:lnTo>
                    <a:pt x="462" y="623"/>
                  </a:lnTo>
                  <a:lnTo>
                    <a:pt x="470" y="628"/>
                  </a:lnTo>
                  <a:lnTo>
                    <a:pt x="476" y="633"/>
                  </a:lnTo>
                  <a:lnTo>
                    <a:pt x="483" y="640"/>
                  </a:lnTo>
                  <a:lnTo>
                    <a:pt x="488" y="648"/>
                  </a:lnTo>
                  <a:lnTo>
                    <a:pt x="494" y="656"/>
                  </a:lnTo>
                  <a:lnTo>
                    <a:pt x="494" y="66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>
              <a:off x="2445544" y="4510882"/>
              <a:ext cx="508000" cy="461963"/>
            </a:xfrm>
            <a:custGeom>
              <a:avLst/>
              <a:gdLst>
                <a:gd name="T0" fmla="*/ 1000 w 1048"/>
                <a:gd name="T1" fmla="*/ 709 h 952"/>
                <a:gd name="T2" fmla="*/ 972 w 1048"/>
                <a:gd name="T3" fmla="*/ 737 h 952"/>
                <a:gd name="T4" fmla="*/ 839 w 1048"/>
                <a:gd name="T5" fmla="*/ 778 h 952"/>
                <a:gd name="T6" fmla="*/ 799 w 1048"/>
                <a:gd name="T7" fmla="*/ 820 h 952"/>
                <a:gd name="T8" fmla="*/ 777 w 1048"/>
                <a:gd name="T9" fmla="*/ 884 h 952"/>
                <a:gd name="T10" fmla="*/ 707 w 1048"/>
                <a:gd name="T11" fmla="*/ 934 h 952"/>
                <a:gd name="T12" fmla="*/ 651 w 1048"/>
                <a:gd name="T13" fmla="*/ 897 h 952"/>
                <a:gd name="T14" fmla="*/ 629 w 1048"/>
                <a:gd name="T15" fmla="*/ 868 h 952"/>
                <a:gd name="T16" fmla="*/ 587 w 1048"/>
                <a:gd name="T17" fmla="*/ 862 h 952"/>
                <a:gd name="T18" fmla="*/ 552 w 1048"/>
                <a:gd name="T19" fmla="*/ 873 h 952"/>
                <a:gd name="T20" fmla="*/ 494 w 1048"/>
                <a:gd name="T21" fmla="*/ 866 h 952"/>
                <a:gd name="T22" fmla="*/ 438 w 1048"/>
                <a:gd name="T23" fmla="*/ 861 h 952"/>
                <a:gd name="T24" fmla="*/ 399 w 1048"/>
                <a:gd name="T25" fmla="*/ 878 h 952"/>
                <a:gd name="T26" fmla="*/ 367 w 1048"/>
                <a:gd name="T27" fmla="*/ 897 h 952"/>
                <a:gd name="T28" fmla="*/ 343 w 1048"/>
                <a:gd name="T29" fmla="*/ 888 h 952"/>
                <a:gd name="T30" fmla="*/ 310 w 1048"/>
                <a:gd name="T31" fmla="*/ 824 h 952"/>
                <a:gd name="T32" fmla="*/ 286 w 1048"/>
                <a:gd name="T33" fmla="*/ 881 h 952"/>
                <a:gd name="T34" fmla="*/ 260 w 1048"/>
                <a:gd name="T35" fmla="*/ 890 h 952"/>
                <a:gd name="T36" fmla="*/ 214 w 1048"/>
                <a:gd name="T37" fmla="*/ 870 h 952"/>
                <a:gd name="T38" fmla="*/ 159 w 1048"/>
                <a:gd name="T39" fmla="*/ 873 h 952"/>
                <a:gd name="T40" fmla="*/ 115 w 1048"/>
                <a:gd name="T41" fmla="*/ 885 h 952"/>
                <a:gd name="T42" fmla="*/ 75 w 1048"/>
                <a:gd name="T43" fmla="*/ 864 h 952"/>
                <a:gd name="T44" fmla="*/ 32 w 1048"/>
                <a:gd name="T45" fmla="*/ 804 h 952"/>
                <a:gd name="T46" fmla="*/ 36 w 1048"/>
                <a:gd name="T47" fmla="*/ 753 h 952"/>
                <a:gd name="T48" fmla="*/ 48 w 1048"/>
                <a:gd name="T49" fmla="*/ 698 h 952"/>
                <a:gd name="T50" fmla="*/ 34 w 1048"/>
                <a:gd name="T51" fmla="*/ 662 h 952"/>
                <a:gd name="T52" fmla="*/ 2 w 1048"/>
                <a:gd name="T53" fmla="*/ 630 h 952"/>
                <a:gd name="T54" fmla="*/ 6 w 1048"/>
                <a:gd name="T55" fmla="*/ 602 h 952"/>
                <a:gd name="T56" fmla="*/ 59 w 1048"/>
                <a:gd name="T57" fmla="*/ 560 h 952"/>
                <a:gd name="T58" fmla="*/ 115 w 1048"/>
                <a:gd name="T59" fmla="*/ 560 h 952"/>
                <a:gd name="T60" fmla="*/ 163 w 1048"/>
                <a:gd name="T61" fmla="*/ 572 h 952"/>
                <a:gd name="T62" fmla="*/ 192 w 1048"/>
                <a:gd name="T63" fmla="*/ 561 h 952"/>
                <a:gd name="T64" fmla="*/ 199 w 1048"/>
                <a:gd name="T65" fmla="*/ 488 h 952"/>
                <a:gd name="T66" fmla="*/ 200 w 1048"/>
                <a:gd name="T67" fmla="*/ 404 h 952"/>
                <a:gd name="T68" fmla="*/ 235 w 1048"/>
                <a:gd name="T69" fmla="*/ 351 h 952"/>
                <a:gd name="T70" fmla="*/ 264 w 1048"/>
                <a:gd name="T71" fmla="*/ 313 h 952"/>
                <a:gd name="T72" fmla="*/ 270 w 1048"/>
                <a:gd name="T73" fmla="*/ 261 h 952"/>
                <a:gd name="T74" fmla="*/ 247 w 1048"/>
                <a:gd name="T75" fmla="*/ 212 h 952"/>
                <a:gd name="T76" fmla="*/ 235 w 1048"/>
                <a:gd name="T77" fmla="*/ 175 h 952"/>
                <a:gd name="T78" fmla="*/ 263 w 1048"/>
                <a:gd name="T79" fmla="*/ 113 h 952"/>
                <a:gd name="T80" fmla="*/ 324 w 1048"/>
                <a:gd name="T81" fmla="*/ 24 h 952"/>
                <a:gd name="T82" fmla="*/ 428 w 1048"/>
                <a:gd name="T83" fmla="*/ 0 h 952"/>
                <a:gd name="T84" fmla="*/ 482 w 1048"/>
                <a:gd name="T85" fmla="*/ 11 h 952"/>
                <a:gd name="T86" fmla="*/ 543 w 1048"/>
                <a:gd name="T87" fmla="*/ 63 h 952"/>
                <a:gd name="T88" fmla="*/ 572 w 1048"/>
                <a:gd name="T89" fmla="*/ 103 h 952"/>
                <a:gd name="T90" fmla="*/ 594 w 1048"/>
                <a:gd name="T91" fmla="*/ 152 h 952"/>
                <a:gd name="T92" fmla="*/ 659 w 1048"/>
                <a:gd name="T93" fmla="*/ 175 h 952"/>
                <a:gd name="T94" fmla="*/ 695 w 1048"/>
                <a:gd name="T95" fmla="*/ 209 h 952"/>
                <a:gd name="T96" fmla="*/ 772 w 1048"/>
                <a:gd name="T97" fmla="*/ 263 h 952"/>
                <a:gd name="T98" fmla="*/ 821 w 1048"/>
                <a:gd name="T99" fmla="*/ 311 h 952"/>
                <a:gd name="T100" fmla="*/ 829 w 1048"/>
                <a:gd name="T101" fmla="*/ 368 h 952"/>
                <a:gd name="T102" fmla="*/ 799 w 1048"/>
                <a:gd name="T103" fmla="*/ 402 h 952"/>
                <a:gd name="T104" fmla="*/ 783 w 1048"/>
                <a:gd name="T105" fmla="*/ 433 h 952"/>
                <a:gd name="T106" fmla="*/ 804 w 1048"/>
                <a:gd name="T107" fmla="*/ 464 h 952"/>
                <a:gd name="T108" fmla="*/ 853 w 1048"/>
                <a:gd name="T109" fmla="*/ 469 h 952"/>
                <a:gd name="T110" fmla="*/ 876 w 1048"/>
                <a:gd name="T111" fmla="*/ 477 h 952"/>
                <a:gd name="T112" fmla="*/ 885 w 1048"/>
                <a:gd name="T113" fmla="*/ 532 h 952"/>
                <a:gd name="T114" fmla="*/ 907 w 1048"/>
                <a:gd name="T115" fmla="*/ 558 h 952"/>
                <a:gd name="T116" fmla="*/ 988 w 1048"/>
                <a:gd name="T117" fmla="*/ 622 h 952"/>
                <a:gd name="T118" fmla="*/ 1039 w 1048"/>
                <a:gd name="T119" fmla="*/ 704 h 9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48"/>
                <a:gd name="T181" fmla="*/ 0 h 952"/>
                <a:gd name="T182" fmla="*/ 1048 w 1048"/>
                <a:gd name="T183" fmla="*/ 952 h 9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48" h="952">
                  <a:moveTo>
                    <a:pt x="1017" y="704"/>
                  </a:moveTo>
                  <a:lnTo>
                    <a:pt x="1012" y="705"/>
                  </a:lnTo>
                  <a:lnTo>
                    <a:pt x="1008" y="705"/>
                  </a:lnTo>
                  <a:lnTo>
                    <a:pt x="1004" y="708"/>
                  </a:lnTo>
                  <a:lnTo>
                    <a:pt x="1000" y="709"/>
                  </a:lnTo>
                  <a:lnTo>
                    <a:pt x="993" y="714"/>
                  </a:lnTo>
                  <a:lnTo>
                    <a:pt x="988" y="720"/>
                  </a:lnTo>
                  <a:lnTo>
                    <a:pt x="984" y="726"/>
                  </a:lnTo>
                  <a:lnTo>
                    <a:pt x="979" y="732"/>
                  </a:lnTo>
                  <a:lnTo>
                    <a:pt x="972" y="737"/>
                  </a:lnTo>
                  <a:lnTo>
                    <a:pt x="964" y="741"/>
                  </a:lnTo>
                  <a:lnTo>
                    <a:pt x="916" y="753"/>
                  </a:lnTo>
                  <a:lnTo>
                    <a:pt x="864" y="768"/>
                  </a:lnTo>
                  <a:lnTo>
                    <a:pt x="851" y="772"/>
                  </a:lnTo>
                  <a:lnTo>
                    <a:pt x="839" y="778"/>
                  </a:lnTo>
                  <a:lnTo>
                    <a:pt x="828" y="784"/>
                  </a:lnTo>
                  <a:lnTo>
                    <a:pt x="819" y="792"/>
                  </a:lnTo>
                  <a:lnTo>
                    <a:pt x="811" y="800"/>
                  </a:lnTo>
                  <a:lnTo>
                    <a:pt x="804" y="809"/>
                  </a:lnTo>
                  <a:lnTo>
                    <a:pt x="799" y="820"/>
                  </a:lnTo>
                  <a:lnTo>
                    <a:pt x="795" y="830"/>
                  </a:lnTo>
                  <a:lnTo>
                    <a:pt x="792" y="846"/>
                  </a:lnTo>
                  <a:lnTo>
                    <a:pt x="788" y="861"/>
                  </a:lnTo>
                  <a:lnTo>
                    <a:pt x="783" y="873"/>
                  </a:lnTo>
                  <a:lnTo>
                    <a:pt x="777" y="884"/>
                  </a:lnTo>
                  <a:lnTo>
                    <a:pt x="769" y="894"/>
                  </a:lnTo>
                  <a:lnTo>
                    <a:pt x="763" y="902"/>
                  </a:lnTo>
                  <a:lnTo>
                    <a:pt x="755" y="909"/>
                  </a:lnTo>
                  <a:lnTo>
                    <a:pt x="745" y="916"/>
                  </a:lnTo>
                  <a:lnTo>
                    <a:pt x="707" y="934"/>
                  </a:lnTo>
                  <a:lnTo>
                    <a:pt x="668" y="952"/>
                  </a:lnTo>
                  <a:lnTo>
                    <a:pt x="663" y="941"/>
                  </a:lnTo>
                  <a:lnTo>
                    <a:pt x="659" y="926"/>
                  </a:lnTo>
                  <a:lnTo>
                    <a:pt x="656" y="912"/>
                  </a:lnTo>
                  <a:lnTo>
                    <a:pt x="651" y="897"/>
                  </a:lnTo>
                  <a:lnTo>
                    <a:pt x="648" y="890"/>
                  </a:lnTo>
                  <a:lnTo>
                    <a:pt x="645" y="884"/>
                  </a:lnTo>
                  <a:lnTo>
                    <a:pt x="640" y="877"/>
                  </a:lnTo>
                  <a:lnTo>
                    <a:pt x="636" y="872"/>
                  </a:lnTo>
                  <a:lnTo>
                    <a:pt x="629" y="868"/>
                  </a:lnTo>
                  <a:lnTo>
                    <a:pt x="622" y="864"/>
                  </a:lnTo>
                  <a:lnTo>
                    <a:pt x="612" y="861"/>
                  </a:lnTo>
                  <a:lnTo>
                    <a:pt x="603" y="861"/>
                  </a:lnTo>
                  <a:lnTo>
                    <a:pt x="594" y="861"/>
                  </a:lnTo>
                  <a:lnTo>
                    <a:pt x="587" y="862"/>
                  </a:lnTo>
                  <a:lnTo>
                    <a:pt x="580" y="865"/>
                  </a:lnTo>
                  <a:lnTo>
                    <a:pt x="575" y="866"/>
                  </a:lnTo>
                  <a:lnTo>
                    <a:pt x="568" y="869"/>
                  </a:lnTo>
                  <a:lnTo>
                    <a:pt x="560" y="872"/>
                  </a:lnTo>
                  <a:lnTo>
                    <a:pt x="552" y="873"/>
                  </a:lnTo>
                  <a:lnTo>
                    <a:pt x="542" y="873"/>
                  </a:lnTo>
                  <a:lnTo>
                    <a:pt x="528" y="873"/>
                  </a:lnTo>
                  <a:lnTo>
                    <a:pt x="515" y="872"/>
                  </a:lnTo>
                  <a:lnTo>
                    <a:pt x="504" y="869"/>
                  </a:lnTo>
                  <a:lnTo>
                    <a:pt x="494" y="866"/>
                  </a:lnTo>
                  <a:lnTo>
                    <a:pt x="484" y="865"/>
                  </a:lnTo>
                  <a:lnTo>
                    <a:pt x="472" y="862"/>
                  </a:lnTo>
                  <a:lnTo>
                    <a:pt x="460" y="861"/>
                  </a:lnTo>
                  <a:lnTo>
                    <a:pt x="446" y="861"/>
                  </a:lnTo>
                  <a:lnTo>
                    <a:pt x="438" y="861"/>
                  </a:lnTo>
                  <a:lnTo>
                    <a:pt x="431" y="862"/>
                  </a:lnTo>
                  <a:lnTo>
                    <a:pt x="426" y="864"/>
                  </a:lnTo>
                  <a:lnTo>
                    <a:pt x="419" y="866"/>
                  </a:lnTo>
                  <a:lnTo>
                    <a:pt x="408" y="872"/>
                  </a:lnTo>
                  <a:lnTo>
                    <a:pt x="399" y="878"/>
                  </a:lnTo>
                  <a:lnTo>
                    <a:pt x="391" y="885"/>
                  </a:lnTo>
                  <a:lnTo>
                    <a:pt x="382" y="892"/>
                  </a:lnTo>
                  <a:lnTo>
                    <a:pt x="376" y="894"/>
                  </a:lnTo>
                  <a:lnTo>
                    <a:pt x="372" y="896"/>
                  </a:lnTo>
                  <a:lnTo>
                    <a:pt x="367" y="897"/>
                  </a:lnTo>
                  <a:lnTo>
                    <a:pt x="362" y="897"/>
                  </a:lnTo>
                  <a:lnTo>
                    <a:pt x="356" y="896"/>
                  </a:lnTo>
                  <a:lnTo>
                    <a:pt x="351" y="894"/>
                  </a:lnTo>
                  <a:lnTo>
                    <a:pt x="347" y="892"/>
                  </a:lnTo>
                  <a:lnTo>
                    <a:pt x="343" y="888"/>
                  </a:lnTo>
                  <a:lnTo>
                    <a:pt x="336" y="877"/>
                  </a:lnTo>
                  <a:lnTo>
                    <a:pt x="331" y="865"/>
                  </a:lnTo>
                  <a:lnTo>
                    <a:pt x="322" y="838"/>
                  </a:lnTo>
                  <a:lnTo>
                    <a:pt x="314" y="818"/>
                  </a:lnTo>
                  <a:lnTo>
                    <a:pt x="310" y="824"/>
                  </a:lnTo>
                  <a:lnTo>
                    <a:pt x="306" y="833"/>
                  </a:lnTo>
                  <a:lnTo>
                    <a:pt x="302" y="844"/>
                  </a:lnTo>
                  <a:lnTo>
                    <a:pt x="296" y="857"/>
                  </a:lnTo>
                  <a:lnTo>
                    <a:pt x="292" y="870"/>
                  </a:lnTo>
                  <a:lnTo>
                    <a:pt x="286" y="881"/>
                  </a:lnTo>
                  <a:lnTo>
                    <a:pt x="283" y="885"/>
                  </a:lnTo>
                  <a:lnTo>
                    <a:pt x="279" y="888"/>
                  </a:lnTo>
                  <a:lnTo>
                    <a:pt x="275" y="890"/>
                  </a:lnTo>
                  <a:lnTo>
                    <a:pt x="271" y="890"/>
                  </a:lnTo>
                  <a:lnTo>
                    <a:pt x="260" y="890"/>
                  </a:lnTo>
                  <a:lnTo>
                    <a:pt x="251" y="888"/>
                  </a:lnTo>
                  <a:lnTo>
                    <a:pt x="243" y="884"/>
                  </a:lnTo>
                  <a:lnTo>
                    <a:pt x="234" y="878"/>
                  </a:lnTo>
                  <a:lnTo>
                    <a:pt x="224" y="874"/>
                  </a:lnTo>
                  <a:lnTo>
                    <a:pt x="214" y="870"/>
                  </a:lnTo>
                  <a:lnTo>
                    <a:pt x="202" y="868"/>
                  </a:lnTo>
                  <a:lnTo>
                    <a:pt x="187" y="866"/>
                  </a:lnTo>
                  <a:lnTo>
                    <a:pt x="176" y="868"/>
                  </a:lnTo>
                  <a:lnTo>
                    <a:pt x="167" y="870"/>
                  </a:lnTo>
                  <a:lnTo>
                    <a:pt x="159" y="873"/>
                  </a:lnTo>
                  <a:lnTo>
                    <a:pt x="151" y="876"/>
                  </a:lnTo>
                  <a:lnTo>
                    <a:pt x="143" y="880"/>
                  </a:lnTo>
                  <a:lnTo>
                    <a:pt x="134" y="882"/>
                  </a:lnTo>
                  <a:lnTo>
                    <a:pt x="126" y="884"/>
                  </a:lnTo>
                  <a:lnTo>
                    <a:pt x="115" y="885"/>
                  </a:lnTo>
                  <a:lnTo>
                    <a:pt x="108" y="884"/>
                  </a:lnTo>
                  <a:lnTo>
                    <a:pt x="102" y="882"/>
                  </a:lnTo>
                  <a:lnTo>
                    <a:pt x="95" y="880"/>
                  </a:lnTo>
                  <a:lnTo>
                    <a:pt x="88" y="874"/>
                  </a:lnTo>
                  <a:lnTo>
                    <a:pt x="75" y="864"/>
                  </a:lnTo>
                  <a:lnTo>
                    <a:pt x="62" y="850"/>
                  </a:lnTo>
                  <a:lnTo>
                    <a:pt x="48" y="834"/>
                  </a:lnTo>
                  <a:lnTo>
                    <a:pt x="39" y="818"/>
                  </a:lnTo>
                  <a:lnTo>
                    <a:pt x="35" y="810"/>
                  </a:lnTo>
                  <a:lnTo>
                    <a:pt x="32" y="804"/>
                  </a:lnTo>
                  <a:lnTo>
                    <a:pt x="31" y="796"/>
                  </a:lnTo>
                  <a:lnTo>
                    <a:pt x="30" y="789"/>
                  </a:lnTo>
                  <a:lnTo>
                    <a:pt x="31" y="776"/>
                  </a:lnTo>
                  <a:lnTo>
                    <a:pt x="34" y="764"/>
                  </a:lnTo>
                  <a:lnTo>
                    <a:pt x="36" y="753"/>
                  </a:lnTo>
                  <a:lnTo>
                    <a:pt x="39" y="744"/>
                  </a:lnTo>
                  <a:lnTo>
                    <a:pt x="43" y="733"/>
                  </a:lnTo>
                  <a:lnTo>
                    <a:pt x="46" y="722"/>
                  </a:lnTo>
                  <a:lnTo>
                    <a:pt x="47" y="710"/>
                  </a:lnTo>
                  <a:lnTo>
                    <a:pt x="48" y="698"/>
                  </a:lnTo>
                  <a:lnTo>
                    <a:pt x="48" y="690"/>
                  </a:lnTo>
                  <a:lnTo>
                    <a:pt x="46" y="684"/>
                  </a:lnTo>
                  <a:lnTo>
                    <a:pt x="44" y="678"/>
                  </a:lnTo>
                  <a:lnTo>
                    <a:pt x="40" y="673"/>
                  </a:lnTo>
                  <a:lnTo>
                    <a:pt x="34" y="662"/>
                  </a:lnTo>
                  <a:lnTo>
                    <a:pt x="24" y="654"/>
                  </a:lnTo>
                  <a:lnTo>
                    <a:pt x="15" y="646"/>
                  </a:lnTo>
                  <a:lnTo>
                    <a:pt x="7" y="638"/>
                  </a:lnTo>
                  <a:lnTo>
                    <a:pt x="4" y="634"/>
                  </a:lnTo>
                  <a:lnTo>
                    <a:pt x="2" y="630"/>
                  </a:lnTo>
                  <a:lnTo>
                    <a:pt x="0" y="625"/>
                  </a:lnTo>
                  <a:lnTo>
                    <a:pt x="0" y="620"/>
                  </a:lnTo>
                  <a:lnTo>
                    <a:pt x="0" y="614"/>
                  </a:lnTo>
                  <a:lnTo>
                    <a:pt x="3" y="609"/>
                  </a:lnTo>
                  <a:lnTo>
                    <a:pt x="6" y="602"/>
                  </a:lnTo>
                  <a:lnTo>
                    <a:pt x="10" y="597"/>
                  </a:lnTo>
                  <a:lnTo>
                    <a:pt x="19" y="586"/>
                  </a:lnTo>
                  <a:lnTo>
                    <a:pt x="31" y="576"/>
                  </a:lnTo>
                  <a:lnTo>
                    <a:pt x="44" y="566"/>
                  </a:lnTo>
                  <a:lnTo>
                    <a:pt x="59" y="560"/>
                  </a:lnTo>
                  <a:lnTo>
                    <a:pt x="72" y="556"/>
                  </a:lnTo>
                  <a:lnTo>
                    <a:pt x="84" y="553"/>
                  </a:lnTo>
                  <a:lnTo>
                    <a:pt x="95" y="554"/>
                  </a:lnTo>
                  <a:lnTo>
                    <a:pt x="106" y="557"/>
                  </a:lnTo>
                  <a:lnTo>
                    <a:pt x="115" y="560"/>
                  </a:lnTo>
                  <a:lnTo>
                    <a:pt x="123" y="562"/>
                  </a:lnTo>
                  <a:lnTo>
                    <a:pt x="132" y="566"/>
                  </a:lnTo>
                  <a:lnTo>
                    <a:pt x="142" y="569"/>
                  </a:lnTo>
                  <a:lnTo>
                    <a:pt x="152" y="570"/>
                  </a:lnTo>
                  <a:lnTo>
                    <a:pt x="163" y="572"/>
                  </a:lnTo>
                  <a:lnTo>
                    <a:pt x="171" y="572"/>
                  </a:lnTo>
                  <a:lnTo>
                    <a:pt x="178" y="570"/>
                  </a:lnTo>
                  <a:lnTo>
                    <a:pt x="184" y="568"/>
                  </a:lnTo>
                  <a:lnTo>
                    <a:pt x="188" y="565"/>
                  </a:lnTo>
                  <a:lnTo>
                    <a:pt x="192" y="561"/>
                  </a:lnTo>
                  <a:lnTo>
                    <a:pt x="195" y="556"/>
                  </a:lnTo>
                  <a:lnTo>
                    <a:pt x="198" y="552"/>
                  </a:lnTo>
                  <a:lnTo>
                    <a:pt x="199" y="545"/>
                  </a:lnTo>
                  <a:lnTo>
                    <a:pt x="200" y="518"/>
                  </a:lnTo>
                  <a:lnTo>
                    <a:pt x="199" y="488"/>
                  </a:lnTo>
                  <a:lnTo>
                    <a:pt x="199" y="474"/>
                  </a:lnTo>
                  <a:lnTo>
                    <a:pt x="199" y="456"/>
                  </a:lnTo>
                  <a:lnTo>
                    <a:pt x="199" y="434"/>
                  </a:lnTo>
                  <a:lnTo>
                    <a:pt x="199" y="416"/>
                  </a:lnTo>
                  <a:lnTo>
                    <a:pt x="200" y="404"/>
                  </a:lnTo>
                  <a:lnTo>
                    <a:pt x="202" y="393"/>
                  </a:lnTo>
                  <a:lnTo>
                    <a:pt x="206" y="385"/>
                  </a:lnTo>
                  <a:lnTo>
                    <a:pt x="210" y="377"/>
                  </a:lnTo>
                  <a:lnTo>
                    <a:pt x="222" y="363"/>
                  </a:lnTo>
                  <a:lnTo>
                    <a:pt x="235" y="351"/>
                  </a:lnTo>
                  <a:lnTo>
                    <a:pt x="242" y="344"/>
                  </a:lnTo>
                  <a:lnTo>
                    <a:pt x="248" y="337"/>
                  </a:lnTo>
                  <a:lnTo>
                    <a:pt x="255" y="331"/>
                  </a:lnTo>
                  <a:lnTo>
                    <a:pt x="260" y="323"/>
                  </a:lnTo>
                  <a:lnTo>
                    <a:pt x="264" y="313"/>
                  </a:lnTo>
                  <a:lnTo>
                    <a:pt x="268" y="303"/>
                  </a:lnTo>
                  <a:lnTo>
                    <a:pt x="271" y="291"/>
                  </a:lnTo>
                  <a:lnTo>
                    <a:pt x="271" y="277"/>
                  </a:lnTo>
                  <a:lnTo>
                    <a:pt x="271" y="269"/>
                  </a:lnTo>
                  <a:lnTo>
                    <a:pt x="270" y="261"/>
                  </a:lnTo>
                  <a:lnTo>
                    <a:pt x="268" y="255"/>
                  </a:lnTo>
                  <a:lnTo>
                    <a:pt x="266" y="248"/>
                  </a:lnTo>
                  <a:lnTo>
                    <a:pt x="260" y="236"/>
                  </a:lnTo>
                  <a:lnTo>
                    <a:pt x="254" y="224"/>
                  </a:lnTo>
                  <a:lnTo>
                    <a:pt x="247" y="212"/>
                  </a:lnTo>
                  <a:lnTo>
                    <a:pt x="240" y="200"/>
                  </a:lnTo>
                  <a:lnTo>
                    <a:pt x="239" y="193"/>
                  </a:lnTo>
                  <a:lnTo>
                    <a:pt x="236" y="188"/>
                  </a:lnTo>
                  <a:lnTo>
                    <a:pt x="235" y="181"/>
                  </a:lnTo>
                  <a:lnTo>
                    <a:pt x="235" y="175"/>
                  </a:lnTo>
                  <a:lnTo>
                    <a:pt x="236" y="164"/>
                  </a:lnTo>
                  <a:lnTo>
                    <a:pt x="239" y="155"/>
                  </a:lnTo>
                  <a:lnTo>
                    <a:pt x="243" y="144"/>
                  </a:lnTo>
                  <a:lnTo>
                    <a:pt x="248" y="133"/>
                  </a:lnTo>
                  <a:lnTo>
                    <a:pt x="263" y="113"/>
                  </a:lnTo>
                  <a:lnTo>
                    <a:pt x="279" y="92"/>
                  </a:lnTo>
                  <a:lnTo>
                    <a:pt x="295" y="69"/>
                  </a:lnTo>
                  <a:lnTo>
                    <a:pt x="311" y="48"/>
                  </a:lnTo>
                  <a:lnTo>
                    <a:pt x="318" y="36"/>
                  </a:lnTo>
                  <a:lnTo>
                    <a:pt x="324" y="24"/>
                  </a:lnTo>
                  <a:lnTo>
                    <a:pt x="328" y="12"/>
                  </a:lnTo>
                  <a:lnTo>
                    <a:pt x="331" y="0"/>
                  </a:lnTo>
                  <a:lnTo>
                    <a:pt x="371" y="0"/>
                  </a:lnTo>
                  <a:lnTo>
                    <a:pt x="402" y="0"/>
                  </a:lnTo>
                  <a:lnTo>
                    <a:pt x="428" y="0"/>
                  </a:lnTo>
                  <a:lnTo>
                    <a:pt x="458" y="0"/>
                  </a:lnTo>
                  <a:lnTo>
                    <a:pt x="463" y="0"/>
                  </a:lnTo>
                  <a:lnTo>
                    <a:pt x="470" y="3"/>
                  </a:lnTo>
                  <a:lnTo>
                    <a:pt x="475" y="5"/>
                  </a:lnTo>
                  <a:lnTo>
                    <a:pt x="482" y="11"/>
                  </a:lnTo>
                  <a:lnTo>
                    <a:pt x="495" y="21"/>
                  </a:lnTo>
                  <a:lnTo>
                    <a:pt x="507" y="33"/>
                  </a:lnTo>
                  <a:lnTo>
                    <a:pt x="522" y="47"/>
                  </a:lnTo>
                  <a:lnTo>
                    <a:pt x="536" y="59"/>
                  </a:lnTo>
                  <a:lnTo>
                    <a:pt x="543" y="63"/>
                  </a:lnTo>
                  <a:lnTo>
                    <a:pt x="551" y="67"/>
                  </a:lnTo>
                  <a:lnTo>
                    <a:pt x="559" y="71"/>
                  </a:lnTo>
                  <a:lnTo>
                    <a:pt x="567" y="72"/>
                  </a:lnTo>
                  <a:lnTo>
                    <a:pt x="570" y="87"/>
                  </a:lnTo>
                  <a:lnTo>
                    <a:pt x="572" y="103"/>
                  </a:lnTo>
                  <a:lnTo>
                    <a:pt x="574" y="116"/>
                  </a:lnTo>
                  <a:lnTo>
                    <a:pt x="576" y="128"/>
                  </a:lnTo>
                  <a:lnTo>
                    <a:pt x="580" y="139"/>
                  </a:lnTo>
                  <a:lnTo>
                    <a:pt x="587" y="147"/>
                  </a:lnTo>
                  <a:lnTo>
                    <a:pt x="594" y="152"/>
                  </a:lnTo>
                  <a:lnTo>
                    <a:pt x="602" y="157"/>
                  </a:lnTo>
                  <a:lnTo>
                    <a:pt x="611" y="161"/>
                  </a:lnTo>
                  <a:lnTo>
                    <a:pt x="620" y="164"/>
                  </a:lnTo>
                  <a:lnTo>
                    <a:pt x="640" y="169"/>
                  </a:lnTo>
                  <a:lnTo>
                    <a:pt x="659" y="175"/>
                  </a:lnTo>
                  <a:lnTo>
                    <a:pt x="667" y="179"/>
                  </a:lnTo>
                  <a:lnTo>
                    <a:pt x="675" y="184"/>
                  </a:lnTo>
                  <a:lnTo>
                    <a:pt x="681" y="191"/>
                  </a:lnTo>
                  <a:lnTo>
                    <a:pt x="687" y="199"/>
                  </a:lnTo>
                  <a:lnTo>
                    <a:pt x="695" y="209"/>
                  </a:lnTo>
                  <a:lnTo>
                    <a:pt x="703" y="219"/>
                  </a:lnTo>
                  <a:lnTo>
                    <a:pt x="713" y="227"/>
                  </a:lnTo>
                  <a:lnTo>
                    <a:pt x="724" y="235"/>
                  </a:lnTo>
                  <a:lnTo>
                    <a:pt x="748" y="249"/>
                  </a:lnTo>
                  <a:lnTo>
                    <a:pt x="772" y="263"/>
                  </a:lnTo>
                  <a:lnTo>
                    <a:pt x="784" y="271"/>
                  </a:lnTo>
                  <a:lnTo>
                    <a:pt x="795" y="279"/>
                  </a:lnTo>
                  <a:lnTo>
                    <a:pt x="805" y="288"/>
                  </a:lnTo>
                  <a:lnTo>
                    <a:pt x="813" y="299"/>
                  </a:lnTo>
                  <a:lnTo>
                    <a:pt x="821" y="311"/>
                  </a:lnTo>
                  <a:lnTo>
                    <a:pt x="827" y="323"/>
                  </a:lnTo>
                  <a:lnTo>
                    <a:pt x="829" y="339"/>
                  </a:lnTo>
                  <a:lnTo>
                    <a:pt x="831" y="355"/>
                  </a:lnTo>
                  <a:lnTo>
                    <a:pt x="831" y="361"/>
                  </a:lnTo>
                  <a:lnTo>
                    <a:pt x="829" y="368"/>
                  </a:lnTo>
                  <a:lnTo>
                    <a:pt x="827" y="373"/>
                  </a:lnTo>
                  <a:lnTo>
                    <a:pt x="824" y="377"/>
                  </a:lnTo>
                  <a:lnTo>
                    <a:pt x="816" y="386"/>
                  </a:lnTo>
                  <a:lnTo>
                    <a:pt x="807" y="394"/>
                  </a:lnTo>
                  <a:lnTo>
                    <a:pt x="799" y="402"/>
                  </a:lnTo>
                  <a:lnTo>
                    <a:pt x="791" y="410"/>
                  </a:lnTo>
                  <a:lnTo>
                    <a:pt x="788" y="416"/>
                  </a:lnTo>
                  <a:lnTo>
                    <a:pt x="785" y="421"/>
                  </a:lnTo>
                  <a:lnTo>
                    <a:pt x="784" y="426"/>
                  </a:lnTo>
                  <a:lnTo>
                    <a:pt x="783" y="433"/>
                  </a:lnTo>
                  <a:lnTo>
                    <a:pt x="784" y="441"/>
                  </a:lnTo>
                  <a:lnTo>
                    <a:pt x="787" y="449"/>
                  </a:lnTo>
                  <a:lnTo>
                    <a:pt x="792" y="456"/>
                  </a:lnTo>
                  <a:lnTo>
                    <a:pt x="797" y="460"/>
                  </a:lnTo>
                  <a:lnTo>
                    <a:pt x="804" y="464"/>
                  </a:lnTo>
                  <a:lnTo>
                    <a:pt x="811" y="468"/>
                  </a:lnTo>
                  <a:lnTo>
                    <a:pt x="819" y="469"/>
                  </a:lnTo>
                  <a:lnTo>
                    <a:pt x="825" y="469"/>
                  </a:lnTo>
                  <a:lnTo>
                    <a:pt x="841" y="469"/>
                  </a:lnTo>
                  <a:lnTo>
                    <a:pt x="853" y="469"/>
                  </a:lnTo>
                  <a:lnTo>
                    <a:pt x="861" y="469"/>
                  </a:lnTo>
                  <a:lnTo>
                    <a:pt x="867" y="469"/>
                  </a:lnTo>
                  <a:lnTo>
                    <a:pt x="871" y="470"/>
                  </a:lnTo>
                  <a:lnTo>
                    <a:pt x="875" y="473"/>
                  </a:lnTo>
                  <a:lnTo>
                    <a:pt x="876" y="477"/>
                  </a:lnTo>
                  <a:lnTo>
                    <a:pt x="879" y="484"/>
                  </a:lnTo>
                  <a:lnTo>
                    <a:pt x="880" y="498"/>
                  </a:lnTo>
                  <a:lnTo>
                    <a:pt x="883" y="514"/>
                  </a:lnTo>
                  <a:lnTo>
                    <a:pt x="884" y="522"/>
                  </a:lnTo>
                  <a:lnTo>
                    <a:pt x="885" y="532"/>
                  </a:lnTo>
                  <a:lnTo>
                    <a:pt x="888" y="538"/>
                  </a:lnTo>
                  <a:lnTo>
                    <a:pt x="891" y="545"/>
                  </a:lnTo>
                  <a:lnTo>
                    <a:pt x="895" y="552"/>
                  </a:lnTo>
                  <a:lnTo>
                    <a:pt x="900" y="556"/>
                  </a:lnTo>
                  <a:lnTo>
                    <a:pt x="907" y="558"/>
                  </a:lnTo>
                  <a:lnTo>
                    <a:pt x="916" y="560"/>
                  </a:lnTo>
                  <a:lnTo>
                    <a:pt x="940" y="560"/>
                  </a:lnTo>
                  <a:lnTo>
                    <a:pt x="952" y="560"/>
                  </a:lnTo>
                  <a:lnTo>
                    <a:pt x="963" y="578"/>
                  </a:lnTo>
                  <a:lnTo>
                    <a:pt x="988" y="622"/>
                  </a:lnTo>
                  <a:lnTo>
                    <a:pt x="1015" y="669"/>
                  </a:lnTo>
                  <a:lnTo>
                    <a:pt x="1029" y="698"/>
                  </a:lnTo>
                  <a:lnTo>
                    <a:pt x="1033" y="700"/>
                  </a:lnTo>
                  <a:lnTo>
                    <a:pt x="1035" y="701"/>
                  </a:lnTo>
                  <a:lnTo>
                    <a:pt x="1039" y="704"/>
                  </a:lnTo>
                  <a:lnTo>
                    <a:pt x="1048" y="704"/>
                  </a:lnTo>
                  <a:lnTo>
                    <a:pt x="1017" y="70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>
              <a:off x="2683669" y="4037806"/>
              <a:ext cx="293688" cy="236538"/>
            </a:xfrm>
            <a:custGeom>
              <a:avLst/>
              <a:gdLst>
                <a:gd name="T0" fmla="*/ 92 w 602"/>
                <a:gd name="T1" fmla="*/ 61 h 487"/>
                <a:gd name="T2" fmla="*/ 97 w 602"/>
                <a:gd name="T3" fmla="*/ 70 h 487"/>
                <a:gd name="T4" fmla="*/ 109 w 602"/>
                <a:gd name="T5" fmla="*/ 72 h 487"/>
                <a:gd name="T6" fmla="*/ 125 w 602"/>
                <a:gd name="T7" fmla="*/ 62 h 487"/>
                <a:gd name="T8" fmla="*/ 138 w 602"/>
                <a:gd name="T9" fmla="*/ 46 h 487"/>
                <a:gd name="T10" fmla="*/ 173 w 602"/>
                <a:gd name="T11" fmla="*/ 41 h 487"/>
                <a:gd name="T12" fmla="*/ 205 w 602"/>
                <a:gd name="T13" fmla="*/ 41 h 487"/>
                <a:gd name="T14" fmla="*/ 233 w 602"/>
                <a:gd name="T15" fmla="*/ 36 h 487"/>
                <a:gd name="T16" fmla="*/ 263 w 602"/>
                <a:gd name="T17" fmla="*/ 26 h 487"/>
                <a:gd name="T18" fmla="*/ 299 w 602"/>
                <a:gd name="T19" fmla="*/ 25 h 487"/>
                <a:gd name="T20" fmla="*/ 326 w 602"/>
                <a:gd name="T21" fmla="*/ 33 h 487"/>
                <a:gd name="T22" fmla="*/ 355 w 602"/>
                <a:gd name="T23" fmla="*/ 41 h 487"/>
                <a:gd name="T24" fmla="*/ 395 w 602"/>
                <a:gd name="T25" fmla="*/ 38 h 487"/>
                <a:gd name="T26" fmla="*/ 426 w 602"/>
                <a:gd name="T27" fmla="*/ 24 h 487"/>
                <a:gd name="T28" fmla="*/ 446 w 602"/>
                <a:gd name="T29" fmla="*/ 0 h 487"/>
                <a:gd name="T30" fmla="*/ 446 w 602"/>
                <a:gd name="T31" fmla="*/ 48 h 487"/>
                <a:gd name="T32" fmla="*/ 450 w 602"/>
                <a:gd name="T33" fmla="*/ 80 h 487"/>
                <a:gd name="T34" fmla="*/ 470 w 602"/>
                <a:gd name="T35" fmla="*/ 102 h 487"/>
                <a:gd name="T36" fmla="*/ 494 w 602"/>
                <a:gd name="T37" fmla="*/ 114 h 487"/>
                <a:gd name="T38" fmla="*/ 514 w 602"/>
                <a:gd name="T39" fmla="*/ 156 h 487"/>
                <a:gd name="T40" fmla="*/ 541 w 602"/>
                <a:gd name="T41" fmla="*/ 186 h 487"/>
                <a:gd name="T42" fmla="*/ 554 w 602"/>
                <a:gd name="T43" fmla="*/ 222 h 487"/>
                <a:gd name="T44" fmla="*/ 561 w 602"/>
                <a:gd name="T45" fmla="*/ 257 h 487"/>
                <a:gd name="T46" fmla="*/ 582 w 602"/>
                <a:gd name="T47" fmla="*/ 271 h 487"/>
                <a:gd name="T48" fmla="*/ 602 w 602"/>
                <a:gd name="T49" fmla="*/ 301 h 487"/>
                <a:gd name="T50" fmla="*/ 589 w 602"/>
                <a:gd name="T51" fmla="*/ 319 h 487"/>
                <a:gd name="T52" fmla="*/ 585 w 602"/>
                <a:gd name="T53" fmla="*/ 330 h 487"/>
                <a:gd name="T54" fmla="*/ 583 w 602"/>
                <a:gd name="T55" fmla="*/ 353 h 487"/>
                <a:gd name="T56" fmla="*/ 569 w 602"/>
                <a:gd name="T57" fmla="*/ 386 h 487"/>
                <a:gd name="T58" fmla="*/ 533 w 602"/>
                <a:gd name="T59" fmla="*/ 419 h 487"/>
                <a:gd name="T60" fmla="*/ 454 w 602"/>
                <a:gd name="T61" fmla="*/ 462 h 487"/>
                <a:gd name="T62" fmla="*/ 387 w 602"/>
                <a:gd name="T63" fmla="*/ 479 h 487"/>
                <a:gd name="T64" fmla="*/ 363 w 602"/>
                <a:gd name="T65" fmla="*/ 453 h 487"/>
                <a:gd name="T66" fmla="*/ 339 w 602"/>
                <a:gd name="T67" fmla="*/ 437 h 487"/>
                <a:gd name="T68" fmla="*/ 319 w 602"/>
                <a:gd name="T69" fmla="*/ 433 h 487"/>
                <a:gd name="T70" fmla="*/ 302 w 602"/>
                <a:gd name="T71" fmla="*/ 437 h 487"/>
                <a:gd name="T72" fmla="*/ 289 w 602"/>
                <a:gd name="T73" fmla="*/ 451 h 487"/>
                <a:gd name="T74" fmla="*/ 273 w 602"/>
                <a:gd name="T75" fmla="*/ 466 h 487"/>
                <a:gd name="T76" fmla="*/ 253 w 602"/>
                <a:gd name="T77" fmla="*/ 469 h 487"/>
                <a:gd name="T78" fmla="*/ 233 w 602"/>
                <a:gd name="T79" fmla="*/ 462 h 487"/>
                <a:gd name="T80" fmla="*/ 209 w 602"/>
                <a:gd name="T81" fmla="*/ 433 h 487"/>
                <a:gd name="T82" fmla="*/ 189 w 602"/>
                <a:gd name="T83" fmla="*/ 403 h 487"/>
                <a:gd name="T84" fmla="*/ 174 w 602"/>
                <a:gd name="T85" fmla="*/ 397 h 487"/>
                <a:gd name="T86" fmla="*/ 158 w 602"/>
                <a:gd name="T87" fmla="*/ 402 h 487"/>
                <a:gd name="T88" fmla="*/ 143 w 602"/>
                <a:gd name="T89" fmla="*/ 413 h 487"/>
                <a:gd name="T90" fmla="*/ 128 w 602"/>
                <a:gd name="T91" fmla="*/ 414 h 487"/>
                <a:gd name="T92" fmla="*/ 117 w 602"/>
                <a:gd name="T93" fmla="*/ 410 h 487"/>
                <a:gd name="T94" fmla="*/ 105 w 602"/>
                <a:gd name="T95" fmla="*/ 390 h 487"/>
                <a:gd name="T96" fmla="*/ 101 w 602"/>
                <a:gd name="T97" fmla="*/ 361 h 487"/>
                <a:gd name="T98" fmla="*/ 94 w 602"/>
                <a:gd name="T99" fmla="*/ 317 h 487"/>
                <a:gd name="T100" fmla="*/ 85 w 602"/>
                <a:gd name="T101" fmla="*/ 307 h 487"/>
                <a:gd name="T102" fmla="*/ 73 w 602"/>
                <a:gd name="T103" fmla="*/ 306 h 487"/>
                <a:gd name="T104" fmla="*/ 36 w 602"/>
                <a:gd name="T105" fmla="*/ 306 h 487"/>
                <a:gd name="T106" fmla="*/ 14 w 602"/>
                <a:gd name="T107" fmla="*/ 301 h 487"/>
                <a:gd name="T108" fmla="*/ 2 w 602"/>
                <a:gd name="T109" fmla="*/ 286 h 487"/>
                <a:gd name="T110" fmla="*/ 1 w 602"/>
                <a:gd name="T111" fmla="*/ 251 h 487"/>
                <a:gd name="T112" fmla="*/ 14 w 602"/>
                <a:gd name="T113" fmla="*/ 195 h 487"/>
                <a:gd name="T114" fmla="*/ 37 w 602"/>
                <a:gd name="T115" fmla="*/ 140 h 487"/>
                <a:gd name="T116" fmla="*/ 76 w 602"/>
                <a:gd name="T117" fmla="*/ 69 h 4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02"/>
                <a:gd name="T178" fmla="*/ 0 h 487"/>
                <a:gd name="T179" fmla="*/ 602 w 602"/>
                <a:gd name="T180" fmla="*/ 487 h 4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02" h="487">
                  <a:moveTo>
                    <a:pt x="90" y="48"/>
                  </a:moveTo>
                  <a:lnTo>
                    <a:pt x="90" y="56"/>
                  </a:lnTo>
                  <a:lnTo>
                    <a:pt x="92" y="61"/>
                  </a:lnTo>
                  <a:lnTo>
                    <a:pt x="93" y="66"/>
                  </a:lnTo>
                  <a:lnTo>
                    <a:pt x="94" y="69"/>
                  </a:lnTo>
                  <a:lnTo>
                    <a:pt x="97" y="70"/>
                  </a:lnTo>
                  <a:lnTo>
                    <a:pt x="101" y="72"/>
                  </a:lnTo>
                  <a:lnTo>
                    <a:pt x="104" y="72"/>
                  </a:lnTo>
                  <a:lnTo>
                    <a:pt x="109" y="72"/>
                  </a:lnTo>
                  <a:lnTo>
                    <a:pt x="114" y="70"/>
                  </a:lnTo>
                  <a:lnTo>
                    <a:pt x="120" y="68"/>
                  </a:lnTo>
                  <a:lnTo>
                    <a:pt x="125" y="62"/>
                  </a:lnTo>
                  <a:lnTo>
                    <a:pt x="129" y="57"/>
                  </a:lnTo>
                  <a:lnTo>
                    <a:pt x="134" y="52"/>
                  </a:lnTo>
                  <a:lnTo>
                    <a:pt x="138" y="46"/>
                  </a:lnTo>
                  <a:lnTo>
                    <a:pt x="145" y="42"/>
                  </a:lnTo>
                  <a:lnTo>
                    <a:pt x="150" y="41"/>
                  </a:lnTo>
                  <a:lnTo>
                    <a:pt x="173" y="41"/>
                  </a:lnTo>
                  <a:lnTo>
                    <a:pt x="186" y="41"/>
                  </a:lnTo>
                  <a:lnTo>
                    <a:pt x="197" y="41"/>
                  </a:lnTo>
                  <a:lnTo>
                    <a:pt x="205" y="41"/>
                  </a:lnTo>
                  <a:lnTo>
                    <a:pt x="214" y="41"/>
                  </a:lnTo>
                  <a:lnTo>
                    <a:pt x="223" y="38"/>
                  </a:lnTo>
                  <a:lnTo>
                    <a:pt x="233" y="36"/>
                  </a:lnTo>
                  <a:lnTo>
                    <a:pt x="242" y="33"/>
                  </a:lnTo>
                  <a:lnTo>
                    <a:pt x="253" y="29"/>
                  </a:lnTo>
                  <a:lnTo>
                    <a:pt x="263" y="26"/>
                  </a:lnTo>
                  <a:lnTo>
                    <a:pt x="275" y="25"/>
                  </a:lnTo>
                  <a:lnTo>
                    <a:pt x="289" y="24"/>
                  </a:lnTo>
                  <a:lnTo>
                    <a:pt x="299" y="25"/>
                  </a:lnTo>
                  <a:lnTo>
                    <a:pt x="309" y="26"/>
                  </a:lnTo>
                  <a:lnTo>
                    <a:pt x="318" y="29"/>
                  </a:lnTo>
                  <a:lnTo>
                    <a:pt x="326" y="33"/>
                  </a:lnTo>
                  <a:lnTo>
                    <a:pt x="334" y="36"/>
                  </a:lnTo>
                  <a:lnTo>
                    <a:pt x="343" y="38"/>
                  </a:lnTo>
                  <a:lnTo>
                    <a:pt x="355" y="41"/>
                  </a:lnTo>
                  <a:lnTo>
                    <a:pt x="367" y="41"/>
                  </a:lnTo>
                  <a:lnTo>
                    <a:pt x="382" y="41"/>
                  </a:lnTo>
                  <a:lnTo>
                    <a:pt x="395" y="38"/>
                  </a:lnTo>
                  <a:lnTo>
                    <a:pt x="407" y="34"/>
                  </a:lnTo>
                  <a:lnTo>
                    <a:pt x="418" y="29"/>
                  </a:lnTo>
                  <a:lnTo>
                    <a:pt x="426" y="24"/>
                  </a:lnTo>
                  <a:lnTo>
                    <a:pt x="434" y="16"/>
                  </a:lnTo>
                  <a:lnTo>
                    <a:pt x="441" y="8"/>
                  </a:lnTo>
                  <a:lnTo>
                    <a:pt x="446" y="0"/>
                  </a:lnTo>
                  <a:lnTo>
                    <a:pt x="446" y="21"/>
                  </a:lnTo>
                  <a:lnTo>
                    <a:pt x="446" y="37"/>
                  </a:lnTo>
                  <a:lnTo>
                    <a:pt x="446" y="48"/>
                  </a:lnTo>
                  <a:lnTo>
                    <a:pt x="446" y="60"/>
                  </a:lnTo>
                  <a:lnTo>
                    <a:pt x="447" y="70"/>
                  </a:lnTo>
                  <a:lnTo>
                    <a:pt x="450" y="80"/>
                  </a:lnTo>
                  <a:lnTo>
                    <a:pt x="455" y="89"/>
                  </a:lnTo>
                  <a:lnTo>
                    <a:pt x="463" y="96"/>
                  </a:lnTo>
                  <a:lnTo>
                    <a:pt x="470" y="102"/>
                  </a:lnTo>
                  <a:lnTo>
                    <a:pt x="478" y="108"/>
                  </a:lnTo>
                  <a:lnTo>
                    <a:pt x="486" y="112"/>
                  </a:lnTo>
                  <a:lnTo>
                    <a:pt x="494" y="114"/>
                  </a:lnTo>
                  <a:lnTo>
                    <a:pt x="499" y="129"/>
                  </a:lnTo>
                  <a:lnTo>
                    <a:pt x="506" y="144"/>
                  </a:lnTo>
                  <a:lnTo>
                    <a:pt x="514" y="156"/>
                  </a:lnTo>
                  <a:lnTo>
                    <a:pt x="522" y="168"/>
                  </a:lnTo>
                  <a:lnTo>
                    <a:pt x="531" y="177"/>
                  </a:lnTo>
                  <a:lnTo>
                    <a:pt x="541" y="186"/>
                  </a:lnTo>
                  <a:lnTo>
                    <a:pt x="551" y="193"/>
                  </a:lnTo>
                  <a:lnTo>
                    <a:pt x="559" y="198"/>
                  </a:lnTo>
                  <a:lnTo>
                    <a:pt x="554" y="222"/>
                  </a:lnTo>
                  <a:lnTo>
                    <a:pt x="555" y="237"/>
                  </a:lnTo>
                  <a:lnTo>
                    <a:pt x="557" y="247"/>
                  </a:lnTo>
                  <a:lnTo>
                    <a:pt x="561" y="257"/>
                  </a:lnTo>
                  <a:lnTo>
                    <a:pt x="567" y="263"/>
                  </a:lnTo>
                  <a:lnTo>
                    <a:pt x="574" y="267"/>
                  </a:lnTo>
                  <a:lnTo>
                    <a:pt x="582" y="271"/>
                  </a:lnTo>
                  <a:lnTo>
                    <a:pt x="591" y="274"/>
                  </a:lnTo>
                  <a:lnTo>
                    <a:pt x="602" y="277"/>
                  </a:lnTo>
                  <a:lnTo>
                    <a:pt x="602" y="301"/>
                  </a:lnTo>
                  <a:lnTo>
                    <a:pt x="597" y="309"/>
                  </a:lnTo>
                  <a:lnTo>
                    <a:pt x="591" y="315"/>
                  </a:lnTo>
                  <a:lnTo>
                    <a:pt x="589" y="319"/>
                  </a:lnTo>
                  <a:lnTo>
                    <a:pt x="586" y="322"/>
                  </a:lnTo>
                  <a:lnTo>
                    <a:pt x="585" y="326"/>
                  </a:lnTo>
                  <a:lnTo>
                    <a:pt x="585" y="330"/>
                  </a:lnTo>
                  <a:lnTo>
                    <a:pt x="585" y="338"/>
                  </a:lnTo>
                  <a:lnTo>
                    <a:pt x="585" y="346"/>
                  </a:lnTo>
                  <a:lnTo>
                    <a:pt x="583" y="353"/>
                  </a:lnTo>
                  <a:lnTo>
                    <a:pt x="582" y="361"/>
                  </a:lnTo>
                  <a:lnTo>
                    <a:pt x="577" y="374"/>
                  </a:lnTo>
                  <a:lnTo>
                    <a:pt x="569" y="386"/>
                  </a:lnTo>
                  <a:lnTo>
                    <a:pt x="558" y="398"/>
                  </a:lnTo>
                  <a:lnTo>
                    <a:pt x="546" y="409"/>
                  </a:lnTo>
                  <a:lnTo>
                    <a:pt x="533" y="419"/>
                  </a:lnTo>
                  <a:lnTo>
                    <a:pt x="518" y="429"/>
                  </a:lnTo>
                  <a:lnTo>
                    <a:pt x="486" y="446"/>
                  </a:lnTo>
                  <a:lnTo>
                    <a:pt x="454" y="462"/>
                  </a:lnTo>
                  <a:lnTo>
                    <a:pt x="423" y="475"/>
                  </a:lnTo>
                  <a:lnTo>
                    <a:pt x="397" y="487"/>
                  </a:lnTo>
                  <a:lnTo>
                    <a:pt x="387" y="479"/>
                  </a:lnTo>
                  <a:lnTo>
                    <a:pt x="378" y="471"/>
                  </a:lnTo>
                  <a:lnTo>
                    <a:pt x="370" y="462"/>
                  </a:lnTo>
                  <a:lnTo>
                    <a:pt x="363" y="453"/>
                  </a:lnTo>
                  <a:lnTo>
                    <a:pt x="354" y="445"/>
                  </a:lnTo>
                  <a:lnTo>
                    <a:pt x="345" y="439"/>
                  </a:lnTo>
                  <a:lnTo>
                    <a:pt x="339" y="437"/>
                  </a:lnTo>
                  <a:lnTo>
                    <a:pt x="333" y="434"/>
                  </a:lnTo>
                  <a:lnTo>
                    <a:pt x="326" y="433"/>
                  </a:lnTo>
                  <a:lnTo>
                    <a:pt x="319" y="433"/>
                  </a:lnTo>
                  <a:lnTo>
                    <a:pt x="311" y="433"/>
                  </a:lnTo>
                  <a:lnTo>
                    <a:pt x="306" y="434"/>
                  </a:lnTo>
                  <a:lnTo>
                    <a:pt x="302" y="437"/>
                  </a:lnTo>
                  <a:lnTo>
                    <a:pt x="298" y="438"/>
                  </a:lnTo>
                  <a:lnTo>
                    <a:pt x="293" y="445"/>
                  </a:lnTo>
                  <a:lnTo>
                    <a:pt x="289" y="451"/>
                  </a:lnTo>
                  <a:lnTo>
                    <a:pt x="283" y="458"/>
                  </a:lnTo>
                  <a:lnTo>
                    <a:pt x="278" y="463"/>
                  </a:lnTo>
                  <a:lnTo>
                    <a:pt x="273" y="466"/>
                  </a:lnTo>
                  <a:lnTo>
                    <a:pt x="267" y="467"/>
                  </a:lnTo>
                  <a:lnTo>
                    <a:pt x="261" y="469"/>
                  </a:lnTo>
                  <a:lnTo>
                    <a:pt x="253" y="469"/>
                  </a:lnTo>
                  <a:lnTo>
                    <a:pt x="245" y="469"/>
                  </a:lnTo>
                  <a:lnTo>
                    <a:pt x="238" y="466"/>
                  </a:lnTo>
                  <a:lnTo>
                    <a:pt x="233" y="462"/>
                  </a:lnTo>
                  <a:lnTo>
                    <a:pt x="227" y="458"/>
                  </a:lnTo>
                  <a:lnTo>
                    <a:pt x="218" y="446"/>
                  </a:lnTo>
                  <a:lnTo>
                    <a:pt x="209" y="433"/>
                  </a:lnTo>
                  <a:lnTo>
                    <a:pt x="201" y="419"/>
                  </a:lnTo>
                  <a:lnTo>
                    <a:pt x="194" y="409"/>
                  </a:lnTo>
                  <a:lnTo>
                    <a:pt x="189" y="403"/>
                  </a:lnTo>
                  <a:lnTo>
                    <a:pt x="185" y="399"/>
                  </a:lnTo>
                  <a:lnTo>
                    <a:pt x="179" y="398"/>
                  </a:lnTo>
                  <a:lnTo>
                    <a:pt x="174" y="397"/>
                  </a:lnTo>
                  <a:lnTo>
                    <a:pt x="169" y="398"/>
                  </a:lnTo>
                  <a:lnTo>
                    <a:pt x="163" y="399"/>
                  </a:lnTo>
                  <a:lnTo>
                    <a:pt x="158" y="402"/>
                  </a:lnTo>
                  <a:lnTo>
                    <a:pt x="154" y="406"/>
                  </a:lnTo>
                  <a:lnTo>
                    <a:pt x="149" y="409"/>
                  </a:lnTo>
                  <a:lnTo>
                    <a:pt x="143" y="413"/>
                  </a:lnTo>
                  <a:lnTo>
                    <a:pt x="138" y="414"/>
                  </a:lnTo>
                  <a:lnTo>
                    <a:pt x="133" y="415"/>
                  </a:lnTo>
                  <a:lnTo>
                    <a:pt x="128" y="414"/>
                  </a:lnTo>
                  <a:lnTo>
                    <a:pt x="124" y="414"/>
                  </a:lnTo>
                  <a:lnTo>
                    <a:pt x="120" y="413"/>
                  </a:lnTo>
                  <a:lnTo>
                    <a:pt x="117" y="410"/>
                  </a:lnTo>
                  <a:lnTo>
                    <a:pt x="112" y="405"/>
                  </a:lnTo>
                  <a:lnTo>
                    <a:pt x="108" y="398"/>
                  </a:lnTo>
                  <a:lnTo>
                    <a:pt x="105" y="390"/>
                  </a:lnTo>
                  <a:lnTo>
                    <a:pt x="102" y="381"/>
                  </a:lnTo>
                  <a:lnTo>
                    <a:pt x="101" y="371"/>
                  </a:lnTo>
                  <a:lnTo>
                    <a:pt x="101" y="361"/>
                  </a:lnTo>
                  <a:lnTo>
                    <a:pt x="100" y="341"/>
                  </a:lnTo>
                  <a:lnTo>
                    <a:pt x="97" y="323"/>
                  </a:lnTo>
                  <a:lnTo>
                    <a:pt x="94" y="317"/>
                  </a:lnTo>
                  <a:lnTo>
                    <a:pt x="90" y="311"/>
                  </a:lnTo>
                  <a:lnTo>
                    <a:pt x="88" y="309"/>
                  </a:lnTo>
                  <a:lnTo>
                    <a:pt x="85" y="307"/>
                  </a:lnTo>
                  <a:lnTo>
                    <a:pt x="82" y="307"/>
                  </a:lnTo>
                  <a:lnTo>
                    <a:pt x="78" y="306"/>
                  </a:lnTo>
                  <a:lnTo>
                    <a:pt x="73" y="306"/>
                  </a:lnTo>
                  <a:lnTo>
                    <a:pt x="64" y="306"/>
                  </a:lnTo>
                  <a:lnTo>
                    <a:pt x="52" y="306"/>
                  </a:lnTo>
                  <a:lnTo>
                    <a:pt x="36" y="306"/>
                  </a:lnTo>
                  <a:lnTo>
                    <a:pt x="28" y="306"/>
                  </a:lnTo>
                  <a:lnTo>
                    <a:pt x="21" y="305"/>
                  </a:lnTo>
                  <a:lnTo>
                    <a:pt x="14" y="301"/>
                  </a:lnTo>
                  <a:lnTo>
                    <a:pt x="9" y="298"/>
                  </a:lnTo>
                  <a:lnTo>
                    <a:pt x="5" y="293"/>
                  </a:lnTo>
                  <a:lnTo>
                    <a:pt x="2" y="286"/>
                  </a:lnTo>
                  <a:lnTo>
                    <a:pt x="1" y="279"/>
                  </a:lnTo>
                  <a:lnTo>
                    <a:pt x="0" y="270"/>
                  </a:lnTo>
                  <a:lnTo>
                    <a:pt x="1" y="251"/>
                  </a:lnTo>
                  <a:lnTo>
                    <a:pt x="4" y="233"/>
                  </a:lnTo>
                  <a:lnTo>
                    <a:pt x="9" y="214"/>
                  </a:lnTo>
                  <a:lnTo>
                    <a:pt x="14" y="195"/>
                  </a:lnTo>
                  <a:lnTo>
                    <a:pt x="21" y="176"/>
                  </a:lnTo>
                  <a:lnTo>
                    <a:pt x="29" y="158"/>
                  </a:lnTo>
                  <a:lnTo>
                    <a:pt x="37" y="140"/>
                  </a:lnTo>
                  <a:lnTo>
                    <a:pt x="45" y="122"/>
                  </a:lnTo>
                  <a:lnTo>
                    <a:pt x="62" y="93"/>
                  </a:lnTo>
                  <a:lnTo>
                    <a:pt x="76" y="69"/>
                  </a:lnTo>
                  <a:lnTo>
                    <a:pt x="86" y="53"/>
                  </a:lnTo>
                  <a:lnTo>
                    <a:pt x="90" y="4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7" name="Freeform 64"/>
            <p:cNvSpPr>
              <a:spLocks/>
            </p:cNvSpPr>
            <p:nvPr/>
          </p:nvSpPr>
          <p:spPr bwMode="auto">
            <a:xfrm>
              <a:off x="2648745" y="4228306"/>
              <a:ext cx="231775" cy="266700"/>
            </a:xfrm>
            <a:custGeom>
              <a:avLst/>
              <a:gdLst>
                <a:gd name="T0" fmla="*/ 455 w 475"/>
                <a:gd name="T1" fmla="*/ 107 h 553"/>
                <a:gd name="T2" fmla="*/ 434 w 475"/>
                <a:gd name="T3" fmla="*/ 131 h 553"/>
                <a:gd name="T4" fmla="*/ 427 w 475"/>
                <a:gd name="T5" fmla="*/ 163 h 553"/>
                <a:gd name="T6" fmla="*/ 427 w 475"/>
                <a:gd name="T7" fmla="*/ 299 h 553"/>
                <a:gd name="T8" fmla="*/ 425 w 475"/>
                <a:gd name="T9" fmla="*/ 375 h 553"/>
                <a:gd name="T10" fmla="*/ 411 w 475"/>
                <a:gd name="T11" fmla="*/ 399 h 553"/>
                <a:gd name="T12" fmla="*/ 391 w 475"/>
                <a:gd name="T13" fmla="*/ 417 h 553"/>
                <a:gd name="T14" fmla="*/ 357 w 475"/>
                <a:gd name="T15" fmla="*/ 441 h 553"/>
                <a:gd name="T16" fmla="*/ 343 w 475"/>
                <a:gd name="T17" fmla="*/ 457 h 553"/>
                <a:gd name="T18" fmla="*/ 319 w 475"/>
                <a:gd name="T19" fmla="*/ 461 h 553"/>
                <a:gd name="T20" fmla="*/ 282 w 475"/>
                <a:gd name="T21" fmla="*/ 475 h 553"/>
                <a:gd name="T22" fmla="*/ 170 w 475"/>
                <a:gd name="T23" fmla="*/ 532 h 553"/>
                <a:gd name="T24" fmla="*/ 162 w 475"/>
                <a:gd name="T25" fmla="*/ 516 h 553"/>
                <a:gd name="T26" fmla="*/ 146 w 475"/>
                <a:gd name="T27" fmla="*/ 512 h 553"/>
                <a:gd name="T28" fmla="*/ 116 w 475"/>
                <a:gd name="T29" fmla="*/ 508 h 553"/>
                <a:gd name="T30" fmla="*/ 102 w 475"/>
                <a:gd name="T31" fmla="*/ 493 h 553"/>
                <a:gd name="T32" fmla="*/ 70 w 475"/>
                <a:gd name="T33" fmla="*/ 408 h 553"/>
                <a:gd name="T34" fmla="*/ 30 w 475"/>
                <a:gd name="T35" fmla="*/ 336 h 553"/>
                <a:gd name="T36" fmla="*/ 9 w 475"/>
                <a:gd name="T37" fmla="*/ 283 h 553"/>
                <a:gd name="T38" fmla="*/ 32 w 475"/>
                <a:gd name="T39" fmla="*/ 278 h 553"/>
                <a:gd name="T40" fmla="*/ 45 w 475"/>
                <a:gd name="T41" fmla="*/ 267 h 553"/>
                <a:gd name="T42" fmla="*/ 53 w 475"/>
                <a:gd name="T43" fmla="*/ 238 h 553"/>
                <a:gd name="T44" fmla="*/ 54 w 475"/>
                <a:gd name="T45" fmla="*/ 175 h 553"/>
                <a:gd name="T46" fmla="*/ 54 w 475"/>
                <a:gd name="T47" fmla="*/ 120 h 553"/>
                <a:gd name="T48" fmla="*/ 61 w 475"/>
                <a:gd name="T49" fmla="*/ 95 h 553"/>
                <a:gd name="T50" fmla="*/ 98 w 475"/>
                <a:gd name="T51" fmla="*/ 54 h 553"/>
                <a:gd name="T52" fmla="*/ 157 w 475"/>
                <a:gd name="T53" fmla="*/ 10 h 553"/>
                <a:gd name="T54" fmla="*/ 185 w 475"/>
                <a:gd name="T55" fmla="*/ 16 h 553"/>
                <a:gd name="T56" fmla="*/ 198 w 475"/>
                <a:gd name="T57" fmla="*/ 23 h 553"/>
                <a:gd name="T58" fmla="*/ 215 w 475"/>
                <a:gd name="T59" fmla="*/ 22 h 553"/>
                <a:gd name="T60" fmla="*/ 230 w 475"/>
                <a:gd name="T61" fmla="*/ 11 h 553"/>
                <a:gd name="T62" fmla="*/ 246 w 475"/>
                <a:gd name="T63" fmla="*/ 6 h 553"/>
                <a:gd name="T64" fmla="*/ 261 w 475"/>
                <a:gd name="T65" fmla="*/ 12 h 553"/>
                <a:gd name="T66" fmla="*/ 281 w 475"/>
                <a:gd name="T67" fmla="*/ 42 h 553"/>
                <a:gd name="T68" fmla="*/ 305 w 475"/>
                <a:gd name="T69" fmla="*/ 71 h 553"/>
                <a:gd name="T70" fmla="*/ 325 w 475"/>
                <a:gd name="T71" fmla="*/ 78 h 553"/>
                <a:gd name="T72" fmla="*/ 345 w 475"/>
                <a:gd name="T73" fmla="*/ 75 h 553"/>
                <a:gd name="T74" fmla="*/ 361 w 475"/>
                <a:gd name="T75" fmla="*/ 60 h 553"/>
                <a:gd name="T76" fmla="*/ 374 w 475"/>
                <a:gd name="T77" fmla="*/ 46 h 553"/>
                <a:gd name="T78" fmla="*/ 391 w 475"/>
                <a:gd name="T79" fmla="*/ 42 h 553"/>
                <a:gd name="T80" fmla="*/ 411 w 475"/>
                <a:gd name="T81" fmla="*/ 46 h 553"/>
                <a:gd name="T82" fmla="*/ 435 w 475"/>
                <a:gd name="T83" fmla="*/ 62 h 553"/>
                <a:gd name="T84" fmla="*/ 459 w 475"/>
                <a:gd name="T85" fmla="*/ 88 h 5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75"/>
                <a:gd name="T130" fmla="*/ 0 h 553"/>
                <a:gd name="T131" fmla="*/ 475 w 475"/>
                <a:gd name="T132" fmla="*/ 553 h 5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75" h="553">
                  <a:moveTo>
                    <a:pt x="475" y="96"/>
                  </a:moveTo>
                  <a:lnTo>
                    <a:pt x="465" y="102"/>
                  </a:lnTo>
                  <a:lnTo>
                    <a:pt x="455" y="107"/>
                  </a:lnTo>
                  <a:lnTo>
                    <a:pt x="447" y="115"/>
                  </a:lnTo>
                  <a:lnTo>
                    <a:pt x="439" y="123"/>
                  </a:lnTo>
                  <a:lnTo>
                    <a:pt x="434" y="131"/>
                  </a:lnTo>
                  <a:lnTo>
                    <a:pt x="430" y="142"/>
                  </a:lnTo>
                  <a:lnTo>
                    <a:pt x="427" y="151"/>
                  </a:lnTo>
                  <a:lnTo>
                    <a:pt x="427" y="163"/>
                  </a:lnTo>
                  <a:lnTo>
                    <a:pt x="427" y="211"/>
                  </a:lnTo>
                  <a:lnTo>
                    <a:pt x="427" y="254"/>
                  </a:lnTo>
                  <a:lnTo>
                    <a:pt x="427" y="299"/>
                  </a:lnTo>
                  <a:lnTo>
                    <a:pt x="427" y="355"/>
                  </a:lnTo>
                  <a:lnTo>
                    <a:pt x="426" y="366"/>
                  </a:lnTo>
                  <a:lnTo>
                    <a:pt x="425" y="375"/>
                  </a:lnTo>
                  <a:lnTo>
                    <a:pt x="421" y="384"/>
                  </a:lnTo>
                  <a:lnTo>
                    <a:pt x="417" y="392"/>
                  </a:lnTo>
                  <a:lnTo>
                    <a:pt x="411" y="399"/>
                  </a:lnTo>
                  <a:lnTo>
                    <a:pt x="405" y="405"/>
                  </a:lnTo>
                  <a:lnTo>
                    <a:pt x="399" y="412"/>
                  </a:lnTo>
                  <a:lnTo>
                    <a:pt x="391" y="417"/>
                  </a:lnTo>
                  <a:lnTo>
                    <a:pt x="378" y="428"/>
                  </a:lnTo>
                  <a:lnTo>
                    <a:pt x="363" y="437"/>
                  </a:lnTo>
                  <a:lnTo>
                    <a:pt x="357" y="441"/>
                  </a:lnTo>
                  <a:lnTo>
                    <a:pt x="351" y="447"/>
                  </a:lnTo>
                  <a:lnTo>
                    <a:pt x="347" y="452"/>
                  </a:lnTo>
                  <a:lnTo>
                    <a:pt x="343" y="457"/>
                  </a:lnTo>
                  <a:lnTo>
                    <a:pt x="334" y="457"/>
                  </a:lnTo>
                  <a:lnTo>
                    <a:pt x="326" y="459"/>
                  </a:lnTo>
                  <a:lnTo>
                    <a:pt x="319" y="461"/>
                  </a:lnTo>
                  <a:lnTo>
                    <a:pt x="313" y="464"/>
                  </a:lnTo>
                  <a:lnTo>
                    <a:pt x="299" y="469"/>
                  </a:lnTo>
                  <a:lnTo>
                    <a:pt x="282" y="475"/>
                  </a:lnTo>
                  <a:lnTo>
                    <a:pt x="169" y="553"/>
                  </a:lnTo>
                  <a:lnTo>
                    <a:pt x="170" y="541"/>
                  </a:lnTo>
                  <a:lnTo>
                    <a:pt x="170" y="532"/>
                  </a:lnTo>
                  <a:lnTo>
                    <a:pt x="169" y="525"/>
                  </a:lnTo>
                  <a:lnTo>
                    <a:pt x="166" y="520"/>
                  </a:lnTo>
                  <a:lnTo>
                    <a:pt x="162" y="516"/>
                  </a:lnTo>
                  <a:lnTo>
                    <a:pt x="157" y="513"/>
                  </a:lnTo>
                  <a:lnTo>
                    <a:pt x="153" y="513"/>
                  </a:lnTo>
                  <a:lnTo>
                    <a:pt x="146" y="512"/>
                  </a:lnTo>
                  <a:lnTo>
                    <a:pt x="134" y="512"/>
                  </a:lnTo>
                  <a:lnTo>
                    <a:pt x="122" y="511"/>
                  </a:lnTo>
                  <a:lnTo>
                    <a:pt x="116" y="508"/>
                  </a:lnTo>
                  <a:lnTo>
                    <a:pt x="110" y="505"/>
                  </a:lnTo>
                  <a:lnTo>
                    <a:pt x="106" y="500"/>
                  </a:lnTo>
                  <a:lnTo>
                    <a:pt x="102" y="493"/>
                  </a:lnTo>
                  <a:lnTo>
                    <a:pt x="93" y="461"/>
                  </a:lnTo>
                  <a:lnTo>
                    <a:pt x="82" y="433"/>
                  </a:lnTo>
                  <a:lnTo>
                    <a:pt x="70" y="408"/>
                  </a:lnTo>
                  <a:lnTo>
                    <a:pt x="58" y="384"/>
                  </a:lnTo>
                  <a:lnTo>
                    <a:pt x="45" y="360"/>
                  </a:lnTo>
                  <a:lnTo>
                    <a:pt x="30" y="336"/>
                  </a:lnTo>
                  <a:lnTo>
                    <a:pt x="16" y="311"/>
                  </a:lnTo>
                  <a:lnTo>
                    <a:pt x="0" y="283"/>
                  </a:lnTo>
                  <a:lnTo>
                    <a:pt x="9" y="283"/>
                  </a:lnTo>
                  <a:lnTo>
                    <a:pt x="18" y="282"/>
                  </a:lnTo>
                  <a:lnTo>
                    <a:pt x="25" y="280"/>
                  </a:lnTo>
                  <a:lnTo>
                    <a:pt x="32" y="278"/>
                  </a:lnTo>
                  <a:lnTo>
                    <a:pt x="37" y="275"/>
                  </a:lnTo>
                  <a:lnTo>
                    <a:pt x="41" y="271"/>
                  </a:lnTo>
                  <a:lnTo>
                    <a:pt x="45" y="267"/>
                  </a:lnTo>
                  <a:lnTo>
                    <a:pt x="48" y="262"/>
                  </a:lnTo>
                  <a:lnTo>
                    <a:pt x="52" y="251"/>
                  </a:lnTo>
                  <a:lnTo>
                    <a:pt x="53" y="238"/>
                  </a:lnTo>
                  <a:lnTo>
                    <a:pt x="54" y="222"/>
                  </a:lnTo>
                  <a:lnTo>
                    <a:pt x="54" y="204"/>
                  </a:lnTo>
                  <a:lnTo>
                    <a:pt x="54" y="175"/>
                  </a:lnTo>
                  <a:lnTo>
                    <a:pt x="54" y="154"/>
                  </a:lnTo>
                  <a:lnTo>
                    <a:pt x="54" y="136"/>
                  </a:lnTo>
                  <a:lnTo>
                    <a:pt x="54" y="120"/>
                  </a:lnTo>
                  <a:lnTo>
                    <a:pt x="54" y="112"/>
                  </a:lnTo>
                  <a:lnTo>
                    <a:pt x="57" y="104"/>
                  </a:lnTo>
                  <a:lnTo>
                    <a:pt x="61" y="95"/>
                  </a:lnTo>
                  <a:lnTo>
                    <a:pt x="66" y="87"/>
                  </a:lnTo>
                  <a:lnTo>
                    <a:pt x="81" y="70"/>
                  </a:lnTo>
                  <a:lnTo>
                    <a:pt x="98" y="54"/>
                  </a:lnTo>
                  <a:lnTo>
                    <a:pt x="118" y="38"/>
                  </a:lnTo>
                  <a:lnTo>
                    <a:pt x="138" y="23"/>
                  </a:lnTo>
                  <a:lnTo>
                    <a:pt x="157" y="10"/>
                  </a:lnTo>
                  <a:lnTo>
                    <a:pt x="174" y="0"/>
                  </a:lnTo>
                  <a:lnTo>
                    <a:pt x="180" y="8"/>
                  </a:lnTo>
                  <a:lnTo>
                    <a:pt x="185" y="16"/>
                  </a:lnTo>
                  <a:lnTo>
                    <a:pt x="189" y="19"/>
                  </a:lnTo>
                  <a:lnTo>
                    <a:pt x="193" y="22"/>
                  </a:lnTo>
                  <a:lnTo>
                    <a:pt x="198" y="23"/>
                  </a:lnTo>
                  <a:lnTo>
                    <a:pt x="205" y="24"/>
                  </a:lnTo>
                  <a:lnTo>
                    <a:pt x="210" y="23"/>
                  </a:lnTo>
                  <a:lnTo>
                    <a:pt x="215" y="22"/>
                  </a:lnTo>
                  <a:lnTo>
                    <a:pt x="221" y="18"/>
                  </a:lnTo>
                  <a:lnTo>
                    <a:pt x="226" y="15"/>
                  </a:lnTo>
                  <a:lnTo>
                    <a:pt x="230" y="11"/>
                  </a:lnTo>
                  <a:lnTo>
                    <a:pt x="235" y="8"/>
                  </a:lnTo>
                  <a:lnTo>
                    <a:pt x="241" y="7"/>
                  </a:lnTo>
                  <a:lnTo>
                    <a:pt x="246" y="6"/>
                  </a:lnTo>
                  <a:lnTo>
                    <a:pt x="251" y="7"/>
                  </a:lnTo>
                  <a:lnTo>
                    <a:pt x="257" y="8"/>
                  </a:lnTo>
                  <a:lnTo>
                    <a:pt x="261" y="12"/>
                  </a:lnTo>
                  <a:lnTo>
                    <a:pt x="266" y="18"/>
                  </a:lnTo>
                  <a:lnTo>
                    <a:pt x="273" y="28"/>
                  </a:lnTo>
                  <a:lnTo>
                    <a:pt x="281" y="42"/>
                  </a:lnTo>
                  <a:lnTo>
                    <a:pt x="290" y="55"/>
                  </a:lnTo>
                  <a:lnTo>
                    <a:pt x="299" y="67"/>
                  </a:lnTo>
                  <a:lnTo>
                    <a:pt x="305" y="71"/>
                  </a:lnTo>
                  <a:lnTo>
                    <a:pt x="310" y="75"/>
                  </a:lnTo>
                  <a:lnTo>
                    <a:pt x="317" y="78"/>
                  </a:lnTo>
                  <a:lnTo>
                    <a:pt x="325" y="78"/>
                  </a:lnTo>
                  <a:lnTo>
                    <a:pt x="333" y="78"/>
                  </a:lnTo>
                  <a:lnTo>
                    <a:pt x="339" y="76"/>
                  </a:lnTo>
                  <a:lnTo>
                    <a:pt x="345" y="75"/>
                  </a:lnTo>
                  <a:lnTo>
                    <a:pt x="350" y="72"/>
                  </a:lnTo>
                  <a:lnTo>
                    <a:pt x="355" y="67"/>
                  </a:lnTo>
                  <a:lnTo>
                    <a:pt x="361" y="60"/>
                  </a:lnTo>
                  <a:lnTo>
                    <a:pt x="365" y="54"/>
                  </a:lnTo>
                  <a:lnTo>
                    <a:pt x="370" y="47"/>
                  </a:lnTo>
                  <a:lnTo>
                    <a:pt x="374" y="46"/>
                  </a:lnTo>
                  <a:lnTo>
                    <a:pt x="378" y="43"/>
                  </a:lnTo>
                  <a:lnTo>
                    <a:pt x="383" y="42"/>
                  </a:lnTo>
                  <a:lnTo>
                    <a:pt x="391" y="42"/>
                  </a:lnTo>
                  <a:lnTo>
                    <a:pt x="398" y="42"/>
                  </a:lnTo>
                  <a:lnTo>
                    <a:pt x="405" y="43"/>
                  </a:lnTo>
                  <a:lnTo>
                    <a:pt x="411" y="46"/>
                  </a:lnTo>
                  <a:lnTo>
                    <a:pt x="417" y="48"/>
                  </a:lnTo>
                  <a:lnTo>
                    <a:pt x="426" y="54"/>
                  </a:lnTo>
                  <a:lnTo>
                    <a:pt x="435" y="62"/>
                  </a:lnTo>
                  <a:lnTo>
                    <a:pt x="442" y="71"/>
                  </a:lnTo>
                  <a:lnTo>
                    <a:pt x="450" y="80"/>
                  </a:lnTo>
                  <a:lnTo>
                    <a:pt x="459" y="88"/>
                  </a:lnTo>
                  <a:lnTo>
                    <a:pt x="469" y="96"/>
                  </a:lnTo>
                  <a:lnTo>
                    <a:pt x="475" y="9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>
              <a:off x="2410620" y="4258470"/>
              <a:ext cx="322263" cy="339725"/>
            </a:xfrm>
            <a:custGeom>
              <a:avLst/>
              <a:gdLst>
                <a:gd name="T0" fmla="*/ 663 w 664"/>
                <a:gd name="T1" fmla="*/ 505 h 698"/>
                <a:gd name="T2" fmla="*/ 663 w 664"/>
                <a:gd name="T3" fmla="*/ 459 h 698"/>
                <a:gd name="T4" fmla="*/ 647 w 664"/>
                <a:gd name="T5" fmla="*/ 447 h 698"/>
                <a:gd name="T6" fmla="*/ 610 w 664"/>
                <a:gd name="T7" fmla="*/ 442 h 698"/>
                <a:gd name="T8" fmla="*/ 587 w 664"/>
                <a:gd name="T9" fmla="*/ 395 h 698"/>
                <a:gd name="T10" fmla="*/ 539 w 664"/>
                <a:gd name="T11" fmla="*/ 294 h 698"/>
                <a:gd name="T12" fmla="*/ 486 w 664"/>
                <a:gd name="T13" fmla="*/ 217 h 698"/>
                <a:gd name="T14" fmla="*/ 442 w 664"/>
                <a:gd name="T15" fmla="*/ 201 h 698"/>
                <a:gd name="T16" fmla="*/ 391 w 664"/>
                <a:gd name="T17" fmla="*/ 160 h 698"/>
                <a:gd name="T18" fmla="*/ 376 w 664"/>
                <a:gd name="T19" fmla="*/ 126 h 698"/>
                <a:gd name="T20" fmla="*/ 379 w 664"/>
                <a:gd name="T21" fmla="*/ 92 h 698"/>
                <a:gd name="T22" fmla="*/ 372 w 664"/>
                <a:gd name="T23" fmla="*/ 77 h 698"/>
                <a:gd name="T24" fmla="*/ 344 w 664"/>
                <a:gd name="T25" fmla="*/ 61 h 698"/>
                <a:gd name="T26" fmla="*/ 311 w 664"/>
                <a:gd name="T27" fmla="*/ 25 h 698"/>
                <a:gd name="T28" fmla="*/ 288 w 664"/>
                <a:gd name="T29" fmla="*/ 8 h 698"/>
                <a:gd name="T30" fmla="*/ 252 w 664"/>
                <a:gd name="T31" fmla="*/ 5 h 698"/>
                <a:gd name="T32" fmla="*/ 220 w 664"/>
                <a:gd name="T33" fmla="*/ 4 h 698"/>
                <a:gd name="T34" fmla="*/ 202 w 664"/>
                <a:gd name="T35" fmla="*/ 26 h 698"/>
                <a:gd name="T36" fmla="*/ 155 w 664"/>
                <a:gd name="T37" fmla="*/ 97 h 698"/>
                <a:gd name="T38" fmla="*/ 135 w 664"/>
                <a:gd name="T39" fmla="*/ 148 h 698"/>
                <a:gd name="T40" fmla="*/ 119 w 664"/>
                <a:gd name="T41" fmla="*/ 178 h 698"/>
                <a:gd name="T42" fmla="*/ 120 w 664"/>
                <a:gd name="T43" fmla="*/ 198 h 698"/>
                <a:gd name="T44" fmla="*/ 152 w 664"/>
                <a:gd name="T45" fmla="*/ 237 h 698"/>
                <a:gd name="T46" fmla="*/ 126 w 664"/>
                <a:gd name="T47" fmla="*/ 262 h 698"/>
                <a:gd name="T48" fmla="*/ 120 w 664"/>
                <a:gd name="T49" fmla="*/ 293 h 698"/>
                <a:gd name="T50" fmla="*/ 123 w 664"/>
                <a:gd name="T51" fmla="*/ 337 h 698"/>
                <a:gd name="T52" fmla="*/ 96 w 664"/>
                <a:gd name="T53" fmla="*/ 381 h 698"/>
                <a:gd name="T54" fmla="*/ 51 w 664"/>
                <a:gd name="T55" fmla="*/ 425 h 698"/>
                <a:gd name="T56" fmla="*/ 11 w 664"/>
                <a:gd name="T57" fmla="*/ 474 h 698"/>
                <a:gd name="T58" fmla="*/ 0 w 664"/>
                <a:gd name="T59" fmla="*/ 514 h 698"/>
                <a:gd name="T60" fmla="*/ 10 w 664"/>
                <a:gd name="T61" fmla="*/ 569 h 698"/>
                <a:gd name="T62" fmla="*/ 36 w 664"/>
                <a:gd name="T63" fmla="*/ 646 h 698"/>
                <a:gd name="T64" fmla="*/ 47 w 664"/>
                <a:gd name="T65" fmla="*/ 641 h 698"/>
                <a:gd name="T66" fmla="*/ 71 w 664"/>
                <a:gd name="T67" fmla="*/ 639 h 698"/>
                <a:gd name="T68" fmla="*/ 111 w 664"/>
                <a:gd name="T69" fmla="*/ 657 h 698"/>
                <a:gd name="T70" fmla="*/ 160 w 664"/>
                <a:gd name="T71" fmla="*/ 693 h 698"/>
                <a:gd name="T72" fmla="*/ 206 w 664"/>
                <a:gd name="T73" fmla="*/ 698 h 698"/>
                <a:gd name="T74" fmla="*/ 247 w 664"/>
                <a:gd name="T75" fmla="*/ 686 h 698"/>
                <a:gd name="T76" fmla="*/ 287 w 664"/>
                <a:gd name="T77" fmla="*/ 682 h 698"/>
                <a:gd name="T78" fmla="*/ 308 w 664"/>
                <a:gd name="T79" fmla="*/ 682 h 698"/>
                <a:gd name="T80" fmla="*/ 335 w 664"/>
                <a:gd name="T81" fmla="*/ 631 h 698"/>
                <a:gd name="T82" fmla="*/ 390 w 664"/>
                <a:gd name="T83" fmla="*/ 554 h 698"/>
                <a:gd name="T84" fmla="*/ 443 w 664"/>
                <a:gd name="T85" fmla="*/ 518 h 698"/>
                <a:gd name="T86" fmla="*/ 535 w 664"/>
                <a:gd name="T87" fmla="*/ 518 h 698"/>
                <a:gd name="T88" fmla="*/ 567 w 664"/>
                <a:gd name="T89" fmla="*/ 541 h 698"/>
                <a:gd name="T90" fmla="*/ 619 w 664"/>
                <a:gd name="T91" fmla="*/ 590 h 698"/>
                <a:gd name="T92" fmla="*/ 647 w 664"/>
                <a:gd name="T93" fmla="*/ 595 h 698"/>
                <a:gd name="T94" fmla="*/ 662 w 664"/>
                <a:gd name="T95" fmla="*/ 546 h 69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64"/>
                <a:gd name="T145" fmla="*/ 0 h 698"/>
                <a:gd name="T146" fmla="*/ 664 w 664"/>
                <a:gd name="T147" fmla="*/ 698 h 69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64" h="698">
                  <a:moveTo>
                    <a:pt x="663" y="535"/>
                  </a:moveTo>
                  <a:lnTo>
                    <a:pt x="663" y="531"/>
                  </a:lnTo>
                  <a:lnTo>
                    <a:pt x="663" y="521"/>
                  </a:lnTo>
                  <a:lnTo>
                    <a:pt x="663" y="505"/>
                  </a:lnTo>
                  <a:lnTo>
                    <a:pt x="663" y="487"/>
                  </a:lnTo>
                  <a:lnTo>
                    <a:pt x="664" y="475"/>
                  </a:lnTo>
                  <a:lnTo>
                    <a:pt x="664" y="466"/>
                  </a:lnTo>
                  <a:lnTo>
                    <a:pt x="663" y="459"/>
                  </a:lnTo>
                  <a:lnTo>
                    <a:pt x="660" y="454"/>
                  </a:lnTo>
                  <a:lnTo>
                    <a:pt x="656" y="450"/>
                  </a:lnTo>
                  <a:lnTo>
                    <a:pt x="651" y="447"/>
                  </a:lnTo>
                  <a:lnTo>
                    <a:pt x="647" y="447"/>
                  </a:lnTo>
                  <a:lnTo>
                    <a:pt x="640" y="446"/>
                  </a:lnTo>
                  <a:lnTo>
                    <a:pt x="628" y="446"/>
                  </a:lnTo>
                  <a:lnTo>
                    <a:pt x="616" y="445"/>
                  </a:lnTo>
                  <a:lnTo>
                    <a:pt x="610" y="442"/>
                  </a:lnTo>
                  <a:lnTo>
                    <a:pt x="604" y="439"/>
                  </a:lnTo>
                  <a:lnTo>
                    <a:pt x="600" y="434"/>
                  </a:lnTo>
                  <a:lnTo>
                    <a:pt x="596" y="427"/>
                  </a:lnTo>
                  <a:lnTo>
                    <a:pt x="587" y="395"/>
                  </a:lnTo>
                  <a:lnTo>
                    <a:pt x="576" y="367"/>
                  </a:lnTo>
                  <a:lnTo>
                    <a:pt x="564" y="342"/>
                  </a:lnTo>
                  <a:lnTo>
                    <a:pt x="552" y="318"/>
                  </a:lnTo>
                  <a:lnTo>
                    <a:pt x="539" y="294"/>
                  </a:lnTo>
                  <a:lnTo>
                    <a:pt x="524" y="270"/>
                  </a:lnTo>
                  <a:lnTo>
                    <a:pt x="510" y="245"/>
                  </a:lnTo>
                  <a:lnTo>
                    <a:pt x="494" y="217"/>
                  </a:lnTo>
                  <a:lnTo>
                    <a:pt x="486" y="217"/>
                  </a:lnTo>
                  <a:lnTo>
                    <a:pt x="478" y="214"/>
                  </a:lnTo>
                  <a:lnTo>
                    <a:pt x="468" y="213"/>
                  </a:lnTo>
                  <a:lnTo>
                    <a:pt x="460" y="210"/>
                  </a:lnTo>
                  <a:lnTo>
                    <a:pt x="442" y="201"/>
                  </a:lnTo>
                  <a:lnTo>
                    <a:pt x="426" y="192"/>
                  </a:lnTo>
                  <a:lnTo>
                    <a:pt x="410" y="180"/>
                  </a:lnTo>
                  <a:lnTo>
                    <a:pt x="396" y="166"/>
                  </a:lnTo>
                  <a:lnTo>
                    <a:pt x="391" y="160"/>
                  </a:lnTo>
                  <a:lnTo>
                    <a:pt x="386" y="152"/>
                  </a:lnTo>
                  <a:lnTo>
                    <a:pt x="382" y="145"/>
                  </a:lnTo>
                  <a:lnTo>
                    <a:pt x="379" y="138"/>
                  </a:lnTo>
                  <a:lnTo>
                    <a:pt x="376" y="126"/>
                  </a:lnTo>
                  <a:lnTo>
                    <a:pt x="376" y="114"/>
                  </a:lnTo>
                  <a:lnTo>
                    <a:pt x="378" y="105"/>
                  </a:lnTo>
                  <a:lnTo>
                    <a:pt x="379" y="96"/>
                  </a:lnTo>
                  <a:lnTo>
                    <a:pt x="379" y="92"/>
                  </a:lnTo>
                  <a:lnTo>
                    <a:pt x="378" y="88"/>
                  </a:lnTo>
                  <a:lnTo>
                    <a:pt x="378" y="84"/>
                  </a:lnTo>
                  <a:lnTo>
                    <a:pt x="375" y="80"/>
                  </a:lnTo>
                  <a:lnTo>
                    <a:pt x="372" y="77"/>
                  </a:lnTo>
                  <a:lnTo>
                    <a:pt x="368" y="73"/>
                  </a:lnTo>
                  <a:lnTo>
                    <a:pt x="362" y="69"/>
                  </a:lnTo>
                  <a:lnTo>
                    <a:pt x="355" y="66"/>
                  </a:lnTo>
                  <a:lnTo>
                    <a:pt x="344" y="61"/>
                  </a:lnTo>
                  <a:lnTo>
                    <a:pt x="335" y="53"/>
                  </a:lnTo>
                  <a:lnTo>
                    <a:pt x="327" y="44"/>
                  </a:lnTo>
                  <a:lnTo>
                    <a:pt x="319" y="34"/>
                  </a:lnTo>
                  <a:lnTo>
                    <a:pt x="311" y="25"/>
                  </a:lnTo>
                  <a:lnTo>
                    <a:pt x="303" y="16"/>
                  </a:lnTo>
                  <a:lnTo>
                    <a:pt x="298" y="13"/>
                  </a:lnTo>
                  <a:lnTo>
                    <a:pt x="294" y="10"/>
                  </a:lnTo>
                  <a:lnTo>
                    <a:pt x="288" y="8"/>
                  </a:lnTo>
                  <a:lnTo>
                    <a:pt x="283" y="6"/>
                  </a:lnTo>
                  <a:lnTo>
                    <a:pt x="271" y="5"/>
                  </a:lnTo>
                  <a:lnTo>
                    <a:pt x="260" y="4"/>
                  </a:lnTo>
                  <a:lnTo>
                    <a:pt x="252" y="5"/>
                  </a:lnTo>
                  <a:lnTo>
                    <a:pt x="244" y="5"/>
                  </a:lnTo>
                  <a:lnTo>
                    <a:pt x="238" y="5"/>
                  </a:lnTo>
                  <a:lnTo>
                    <a:pt x="230" y="5"/>
                  </a:lnTo>
                  <a:lnTo>
                    <a:pt x="220" y="4"/>
                  </a:lnTo>
                  <a:lnTo>
                    <a:pt x="211" y="0"/>
                  </a:lnTo>
                  <a:lnTo>
                    <a:pt x="208" y="8"/>
                  </a:lnTo>
                  <a:lnTo>
                    <a:pt x="206" y="17"/>
                  </a:lnTo>
                  <a:lnTo>
                    <a:pt x="202" y="26"/>
                  </a:lnTo>
                  <a:lnTo>
                    <a:pt x="196" y="37"/>
                  </a:lnTo>
                  <a:lnTo>
                    <a:pt x="183" y="57"/>
                  </a:lnTo>
                  <a:lnTo>
                    <a:pt x="170" y="77"/>
                  </a:lnTo>
                  <a:lnTo>
                    <a:pt x="155" y="97"/>
                  </a:lnTo>
                  <a:lnTo>
                    <a:pt x="144" y="113"/>
                  </a:lnTo>
                  <a:lnTo>
                    <a:pt x="135" y="125"/>
                  </a:lnTo>
                  <a:lnTo>
                    <a:pt x="132" y="133"/>
                  </a:lnTo>
                  <a:lnTo>
                    <a:pt x="135" y="148"/>
                  </a:lnTo>
                  <a:lnTo>
                    <a:pt x="139" y="162"/>
                  </a:lnTo>
                  <a:lnTo>
                    <a:pt x="130" y="170"/>
                  </a:lnTo>
                  <a:lnTo>
                    <a:pt x="122" y="176"/>
                  </a:lnTo>
                  <a:lnTo>
                    <a:pt x="119" y="178"/>
                  </a:lnTo>
                  <a:lnTo>
                    <a:pt x="116" y="182"/>
                  </a:lnTo>
                  <a:lnTo>
                    <a:pt x="115" y="186"/>
                  </a:lnTo>
                  <a:lnTo>
                    <a:pt x="114" y="193"/>
                  </a:lnTo>
                  <a:lnTo>
                    <a:pt x="120" y="198"/>
                  </a:lnTo>
                  <a:lnTo>
                    <a:pt x="134" y="210"/>
                  </a:lnTo>
                  <a:lnTo>
                    <a:pt x="147" y="224"/>
                  </a:lnTo>
                  <a:lnTo>
                    <a:pt x="156" y="229"/>
                  </a:lnTo>
                  <a:lnTo>
                    <a:pt x="152" y="237"/>
                  </a:lnTo>
                  <a:lnTo>
                    <a:pt x="147" y="245"/>
                  </a:lnTo>
                  <a:lnTo>
                    <a:pt x="140" y="252"/>
                  </a:lnTo>
                  <a:lnTo>
                    <a:pt x="134" y="257"/>
                  </a:lnTo>
                  <a:lnTo>
                    <a:pt x="126" y="262"/>
                  </a:lnTo>
                  <a:lnTo>
                    <a:pt x="120" y="268"/>
                  </a:lnTo>
                  <a:lnTo>
                    <a:pt x="116" y="273"/>
                  </a:lnTo>
                  <a:lnTo>
                    <a:pt x="114" y="277"/>
                  </a:lnTo>
                  <a:lnTo>
                    <a:pt x="120" y="293"/>
                  </a:lnTo>
                  <a:lnTo>
                    <a:pt x="126" y="313"/>
                  </a:lnTo>
                  <a:lnTo>
                    <a:pt x="126" y="321"/>
                  </a:lnTo>
                  <a:lnTo>
                    <a:pt x="124" y="329"/>
                  </a:lnTo>
                  <a:lnTo>
                    <a:pt x="123" y="337"/>
                  </a:lnTo>
                  <a:lnTo>
                    <a:pt x="120" y="343"/>
                  </a:lnTo>
                  <a:lnTo>
                    <a:pt x="115" y="357"/>
                  </a:lnTo>
                  <a:lnTo>
                    <a:pt x="107" y="370"/>
                  </a:lnTo>
                  <a:lnTo>
                    <a:pt x="96" y="381"/>
                  </a:lnTo>
                  <a:lnTo>
                    <a:pt x="86" y="393"/>
                  </a:lnTo>
                  <a:lnTo>
                    <a:pt x="75" y="403"/>
                  </a:lnTo>
                  <a:lnTo>
                    <a:pt x="63" y="414"/>
                  </a:lnTo>
                  <a:lnTo>
                    <a:pt x="51" y="425"/>
                  </a:lnTo>
                  <a:lnTo>
                    <a:pt x="40" y="435"/>
                  </a:lnTo>
                  <a:lnTo>
                    <a:pt x="30" y="447"/>
                  </a:lnTo>
                  <a:lnTo>
                    <a:pt x="19" y="461"/>
                  </a:lnTo>
                  <a:lnTo>
                    <a:pt x="11" y="474"/>
                  </a:lnTo>
                  <a:lnTo>
                    <a:pt x="6" y="489"/>
                  </a:lnTo>
                  <a:lnTo>
                    <a:pt x="3" y="497"/>
                  </a:lnTo>
                  <a:lnTo>
                    <a:pt x="2" y="506"/>
                  </a:lnTo>
                  <a:lnTo>
                    <a:pt x="0" y="514"/>
                  </a:lnTo>
                  <a:lnTo>
                    <a:pt x="0" y="523"/>
                  </a:lnTo>
                  <a:lnTo>
                    <a:pt x="2" y="534"/>
                  </a:lnTo>
                  <a:lnTo>
                    <a:pt x="4" y="550"/>
                  </a:lnTo>
                  <a:lnTo>
                    <a:pt x="10" y="569"/>
                  </a:lnTo>
                  <a:lnTo>
                    <a:pt x="16" y="590"/>
                  </a:lnTo>
                  <a:lnTo>
                    <a:pt x="23" y="611"/>
                  </a:lnTo>
                  <a:lnTo>
                    <a:pt x="30" y="630"/>
                  </a:lnTo>
                  <a:lnTo>
                    <a:pt x="36" y="646"/>
                  </a:lnTo>
                  <a:lnTo>
                    <a:pt x="42" y="657"/>
                  </a:lnTo>
                  <a:lnTo>
                    <a:pt x="42" y="649"/>
                  </a:lnTo>
                  <a:lnTo>
                    <a:pt x="44" y="643"/>
                  </a:lnTo>
                  <a:lnTo>
                    <a:pt x="47" y="641"/>
                  </a:lnTo>
                  <a:lnTo>
                    <a:pt x="50" y="639"/>
                  </a:lnTo>
                  <a:lnTo>
                    <a:pt x="54" y="638"/>
                  </a:lnTo>
                  <a:lnTo>
                    <a:pt x="60" y="638"/>
                  </a:lnTo>
                  <a:lnTo>
                    <a:pt x="71" y="639"/>
                  </a:lnTo>
                  <a:lnTo>
                    <a:pt x="80" y="641"/>
                  </a:lnTo>
                  <a:lnTo>
                    <a:pt x="88" y="643"/>
                  </a:lnTo>
                  <a:lnTo>
                    <a:pt x="96" y="647"/>
                  </a:lnTo>
                  <a:lnTo>
                    <a:pt x="111" y="657"/>
                  </a:lnTo>
                  <a:lnTo>
                    <a:pt x="124" y="669"/>
                  </a:lnTo>
                  <a:lnTo>
                    <a:pt x="138" y="679"/>
                  </a:lnTo>
                  <a:lnTo>
                    <a:pt x="152" y="689"/>
                  </a:lnTo>
                  <a:lnTo>
                    <a:pt x="160" y="693"/>
                  </a:lnTo>
                  <a:lnTo>
                    <a:pt x="170" y="695"/>
                  </a:lnTo>
                  <a:lnTo>
                    <a:pt x="180" y="698"/>
                  </a:lnTo>
                  <a:lnTo>
                    <a:pt x="192" y="698"/>
                  </a:lnTo>
                  <a:lnTo>
                    <a:pt x="206" y="698"/>
                  </a:lnTo>
                  <a:lnTo>
                    <a:pt x="216" y="695"/>
                  </a:lnTo>
                  <a:lnTo>
                    <a:pt x="227" y="693"/>
                  </a:lnTo>
                  <a:lnTo>
                    <a:pt x="238" y="690"/>
                  </a:lnTo>
                  <a:lnTo>
                    <a:pt x="247" y="686"/>
                  </a:lnTo>
                  <a:lnTo>
                    <a:pt x="256" y="683"/>
                  </a:lnTo>
                  <a:lnTo>
                    <a:pt x="266" y="681"/>
                  </a:lnTo>
                  <a:lnTo>
                    <a:pt x="276" y="681"/>
                  </a:lnTo>
                  <a:lnTo>
                    <a:pt x="287" y="682"/>
                  </a:lnTo>
                  <a:lnTo>
                    <a:pt x="296" y="686"/>
                  </a:lnTo>
                  <a:lnTo>
                    <a:pt x="304" y="690"/>
                  </a:lnTo>
                  <a:lnTo>
                    <a:pt x="307" y="693"/>
                  </a:lnTo>
                  <a:lnTo>
                    <a:pt x="308" y="682"/>
                  </a:lnTo>
                  <a:lnTo>
                    <a:pt x="311" y="673"/>
                  </a:lnTo>
                  <a:lnTo>
                    <a:pt x="315" y="662"/>
                  </a:lnTo>
                  <a:lnTo>
                    <a:pt x="320" y="651"/>
                  </a:lnTo>
                  <a:lnTo>
                    <a:pt x="335" y="631"/>
                  </a:lnTo>
                  <a:lnTo>
                    <a:pt x="351" y="610"/>
                  </a:lnTo>
                  <a:lnTo>
                    <a:pt x="367" y="587"/>
                  </a:lnTo>
                  <a:lnTo>
                    <a:pt x="383" y="566"/>
                  </a:lnTo>
                  <a:lnTo>
                    <a:pt x="390" y="554"/>
                  </a:lnTo>
                  <a:lnTo>
                    <a:pt x="396" y="542"/>
                  </a:lnTo>
                  <a:lnTo>
                    <a:pt x="400" y="530"/>
                  </a:lnTo>
                  <a:lnTo>
                    <a:pt x="403" y="518"/>
                  </a:lnTo>
                  <a:lnTo>
                    <a:pt x="443" y="518"/>
                  </a:lnTo>
                  <a:lnTo>
                    <a:pt x="474" y="518"/>
                  </a:lnTo>
                  <a:lnTo>
                    <a:pt x="500" y="518"/>
                  </a:lnTo>
                  <a:lnTo>
                    <a:pt x="530" y="518"/>
                  </a:lnTo>
                  <a:lnTo>
                    <a:pt x="535" y="518"/>
                  </a:lnTo>
                  <a:lnTo>
                    <a:pt x="542" y="521"/>
                  </a:lnTo>
                  <a:lnTo>
                    <a:pt x="547" y="525"/>
                  </a:lnTo>
                  <a:lnTo>
                    <a:pt x="554" y="529"/>
                  </a:lnTo>
                  <a:lnTo>
                    <a:pt x="567" y="541"/>
                  </a:lnTo>
                  <a:lnTo>
                    <a:pt x="580" y="555"/>
                  </a:lnTo>
                  <a:lnTo>
                    <a:pt x="595" y="570"/>
                  </a:lnTo>
                  <a:lnTo>
                    <a:pt x="611" y="583"/>
                  </a:lnTo>
                  <a:lnTo>
                    <a:pt x="619" y="590"/>
                  </a:lnTo>
                  <a:lnTo>
                    <a:pt x="627" y="595"/>
                  </a:lnTo>
                  <a:lnTo>
                    <a:pt x="635" y="599"/>
                  </a:lnTo>
                  <a:lnTo>
                    <a:pt x="644" y="602"/>
                  </a:lnTo>
                  <a:lnTo>
                    <a:pt x="647" y="595"/>
                  </a:lnTo>
                  <a:lnTo>
                    <a:pt x="654" y="578"/>
                  </a:lnTo>
                  <a:lnTo>
                    <a:pt x="656" y="567"/>
                  </a:lnTo>
                  <a:lnTo>
                    <a:pt x="659" y="557"/>
                  </a:lnTo>
                  <a:lnTo>
                    <a:pt x="662" y="546"/>
                  </a:lnTo>
                  <a:lnTo>
                    <a:pt x="663" y="53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69" name="Freeform 66"/>
            <p:cNvSpPr>
              <a:spLocks/>
            </p:cNvSpPr>
            <p:nvPr/>
          </p:nvSpPr>
          <p:spPr bwMode="auto">
            <a:xfrm>
              <a:off x="2377282" y="3982245"/>
              <a:ext cx="214312" cy="250825"/>
            </a:xfrm>
            <a:custGeom>
              <a:avLst/>
              <a:gdLst>
                <a:gd name="T0" fmla="*/ 346 w 440"/>
                <a:gd name="T1" fmla="*/ 63 h 518"/>
                <a:gd name="T2" fmla="*/ 350 w 440"/>
                <a:gd name="T3" fmla="*/ 113 h 518"/>
                <a:gd name="T4" fmla="*/ 361 w 440"/>
                <a:gd name="T5" fmla="*/ 163 h 518"/>
                <a:gd name="T6" fmla="*/ 374 w 440"/>
                <a:gd name="T7" fmla="*/ 181 h 518"/>
                <a:gd name="T8" fmla="*/ 404 w 440"/>
                <a:gd name="T9" fmla="*/ 207 h 518"/>
                <a:gd name="T10" fmla="*/ 428 w 440"/>
                <a:gd name="T11" fmla="*/ 239 h 518"/>
                <a:gd name="T12" fmla="*/ 433 w 440"/>
                <a:gd name="T13" fmla="*/ 265 h 518"/>
                <a:gd name="T14" fmla="*/ 433 w 440"/>
                <a:gd name="T15" fmla="*/ 279 h 518"/>
                <a:gd name="T16" fmla="*/ 434 w 440"/>
                <a:gd name="T17" fmla="*/ 306 h 518"/>
                <a:gd name="T18" fmla="*/ 424 w 440"/>
                <a:gd name="T19" fmla="*/ 337 h 518"/>
                <a:gd name="T20" fmla="*/ 389 w 440"/>
                <a:gd name="T21" fmla="*/ 374 h 518"/>
                <a:gd name="T22" fmla="*/ 366 w 440"/>
                <a:gd name="T23" fmla="*/ 424 h 518"/>
                <a:gd name="T24" fmla="*/ 354 w 440"/>
                <a:gd name="T25" fmla="*/ 465 h 518"/>
                <a:gd name="T26" fmla="*/ 334 w 440"/>
                <a:gd name="T27" fmla="*/ 480 h 518"/>
                <a:gd name="T28" fmla="*/ 308 w 440"/>
                <a:gd name="T29" fmla="*/ 484 h 518"/>
                <a:gd name="T30" fmla="*/ 281 w 440"/>
                <a:gd name="T31" fmla="*/ 488 h 518"/>
                <a:gd name="T32" fmla="*/ 262 w 440"/>
                <a:gd name="T33" fmla="*/ 500 h 518"/>
                <a:gd name="T34" fmla="*/ 246 w 440"/>
                <a:gd name="T35" fmla="*/ 512 h 518"/>
                <a:gd name="T36" fmla="*/ 216 w 440"/>
                <a:gd name="T37" fmla="*/ 476 h 518"/>
                <a:gd name="T38" fmla="*/ 200 w 440"/>
                <a:gd name="T39" fmla="*/ 437 h 518"/>
                <a:gd name="T40" fmla="*/ 190 w 440"/>
                <a:gd name="T41" fmla="*/ 382 h 518"/>
                <a:gd name="T42" fmla="*/ 178 w 440"/>
                <a:gd name="T43" fmla="*/ 324 h 518"/>
                <a:gd name="T44" fmla="*/ 165 w 440"/>
                <a:gd name="T45" fmla="*/ 291 h 518"/>
                <a:gd name="T46" fmla="*/ 152 w 440"/>
                <a:gd name="T47" fmla="*/ 281 h 518"/>
                <a:gd name="T48" fmla="*/ 116 w 440"/>
                <a:gd name="T49" fmla="*/ 269 h 518"/>
                <a:gd name="T50" fmla="*/ 98 w 440"/>
                <a:gd name="T51" fmla="*/ 263 h 518"/>
                <a:gd name="T52" fmla="*/ 92 w 440"/>
                <a:gd name="T53" fmla="*/ 237 h 518"/>
                <a:gd name="T54" fmla="*/ 80 w 440"/>
                <a:gd name="T55" fmla="*/ 196 h 518"/>
                <a:gd name="T56" fmla="*/ 65 w 440"/>
                <a:gd name="T57" fmla="*/ 172 h 518"/>
                <a:gd name="T58" fmla="*/ 44 w 440"/>
                <a:gd name="T59" fmla="*/ 155 h 518"/>
                <a:gd name="T60" fmla="*/ 13 w 440"/>
                <a:gd name="T61" fmla="*/ 145 h 518"/>
                <a:gd name="T62" fmla="*/ 34 w 440"/>
                <a:gd name="T63" fmla="*/ 128 h 518"/>
                <a:gd name="T64" fmla="*/ 70 w 440"/>
                <a:gd name="T65" fmla="*/ 104 h 518"/>
                <a:gd name="T66" fmla="*/ 85 w 440"/>
                <a:gd name="T67" fmla="*/ 83 h 518"/>
                <a:gd name="T68" fmla="*/ 94 w 440"/>
                <a:gd name="T69" fmla="*/ 55 h 518"/>
                <a:gd name="T70" fmla="*/ 121 w 440"/>
                <a:gd name="T71" fmla="*/ 48 h 518"/>
                <a:gd name="T72" fmla="*/ 141 w 440"/>
                <a:gd name="T73" fmla="*/ 53 h 518"/>
                <a:gd name="T74" fmla="*/ 158 w 440"/>
                <a:gd name="T75" fmla="*/ 52 h 518"/>
                <a:gd name="T76" fmla="*/ 169 w 440"/>
                <a:gd name="T77" fmla="*/ 40 h 518"/>
                <a:gd name="T78" fmla="*/ 184 w 440"/>
                <a:gd name="T79" fmla="*/ 13 h 518"/>
                <a:gd name="T80" fmla="*/ 208 w 440"/>
                <a:gd name="T81" fmla="*/ 8 h 518"/>
                <a:gd name="T82" fmla="*/ 244 w 440"/>
                <a:gd name="T83" fmla="*/ 24 h 518"/>
                <a:gd name="T84" fmla="*/ 289 w 440"/>
                <a:gd name="T85" fmla="*/ 29 h 518"/>
                <a:gd name="T86" fmla="*/ 322 w 440"/>
                <a:gd name="T87" fmla="*/ 29 h 518"/>
                <a:gd name="T88" fmla="*/ 337 w 440"/>
                <a:gd name="T89" fmla="*/ 31 h 51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0"/>
                <a:gd name="T136" fmla="*/ 0 h 518"/>
                <a:gd name="T137" fmla="*/ 440 w 440"/>
                <a:gd name="T138" fmla="*/ 518 h 51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0" h="518">
                  <a:moveTo>
                    <a:pt x="337" y="31"/>
                  </a:moveTo>
                  <a:lnTo>
                    <a:pt x="342" y="47"/>
                  </a:lnTo>
                  <a:lnTo>
                    <a:pt x="346" y="63"/>
                  </a:lnTo>
                  <a:lnTo>
                    <a:pt x="348" y="80"/>
                  </a:lnTo>
                  <a:lnTo>
                    <a:pt x="349" y="96"/>
                  </a:lnTo>
                  <a:lnTo>
                    <a:pt x="350" y="113"/>
                  </a:lnTo>
                  <a:lnTo>
                    <a:pt x="352" y="131"/>
                  </a:lnTo>
                  <a:lnTo>
                    <a:pt x="356" y="147"/>
                  </a:lnTo>
                  <a:lnTo>
                    <a:pt x="361" y="163"/>
                  </a:lnTo>
                  <a:lnTo>
                    <a:pt x="365" y="169"/>
                  </a:lnTo>
                  <a:lnTo>
                    <a:pt x="369" y="175"/>
                  </a:lnTo>
                  <a:lnTo>
                    <a:pt x="374" y="181"/>
                  </a:lnTo>
                  <a:lnTo>
                    <a:pt x="380" y="187"/>
                  </a:lnTo>
                  <a:lnTo>
                    <a:pt x="392" y="197"/>
                  </a:lnTo>
                  <a:lnTo>
                    <a:pt x="404" y="207"/>
                  </a:lnTo>
                  <a:lnTo>
                    <a:pt x="416" y="219"/>
                  </a:lnTo>
                  <a:lnTo>
                    <a:pt x="425" y="231"/>
                  </a:lnTo>
                  <a:lnTo>
                    <a:pt x="428" y="239"/>
                  </a:lnTo>
                  <a:lnTo>
                    <a:pt x="430" y="247"/>
                  </a:lnTo>
                  <a:lnTo>
                    <a:pt x="433" y="256"/>
                  </a:lnTo>
                  <a:lnTo>
                    <a:pt x="433" y="265"/>
                  </a:lnTo>
                  <a:lnTo>
                    <a:pt x="433" y="276"/>
                  </a:lnTo>
                  <a:lnTo>
                    <a:pt x="433" y="277"/>
                  </a:lnTo>
                  <a:lnTo>
                    <a:pt x="433" y="279"/>
                  </a:lnTo>
                  <a:lnTo>
                    <a:pt x="433" y="289"/>
                  </a:lnTo>
                  <a:lnTo>
                    <a:pt x="433" y="298"/>
                  </a:lnTo>
                  <a:lnTo>
                    <a:pt x="434" y="306"/>
                  </a:lnTo>
                  <a:lnTo>
                    <a:pt x="436" y="316"/>
                  </a:lnTo>
                  <a:lnTo>
                    <a:pt x="440" y="325"/>
                  </a:lnTo>
                  <a:lnTo>
                    <a:pt x="424" y="337"/>
                  </a:lnTo>
                  <a:lnTo>
                    <a:pt x="410" y="348"/>
                  </a:lnTo>
                  <a:lnTo>
                    <a:pt x="400" y="361"/>
                  </a:lnTo>
                  <a:lnTo>
                    <a:pt x="389" y="374"/>
                  </a:lnTo>
                  <a:lnTo>
                    <a:pt x="380" y="389"/>
                  </a:lnTo>
                  <a:lnTo>
                    <a:pt x="373" y="405"/>
                  </a:lnTo>
                  <a:lnTo>
                    <a:pt x="366" y="424"/>
                  </a:lnTo>
                  <a:lnTo>
                    <a:pt x="361" y="445"/>
                  </a:lnTo>
                  <a:lnTo>
                    <a:pt x="358" y="457"/>
                  </a:lnTo>
                  <a:lnTo>
                    <a:pt x="354" y="465"/>
                  </a:lnTo>
                  <a:lnTo>
                    <a:pt x="349" y="472"/>
                  </a:lnTo>
                  <a:lnTo>
                    <a:pt x="342" y="476"/>
                  </a:lnTo>
                  <a:lnTo>
                    <a:pt x="334" y="480"/>
                  </a:lnTo>
                  <a:lnTo>
                    <a:pt x="326" y="481"/>
                  </a:lnTo>
                  <a:lnTo>
                    <a:pt x="317" y="482"/>
                  </a:lnTo>
                  <a:lnTo>
                    <a:pt x="308" y="484"/>
                  </a:lnTo>
                  <a:lnTo>
                    <a:pt x="298" y="485"/>
                  </a:lnTo>
                  <a:lnTo>
                    <a:pt x="289" y="486"/>
                  </a:lnTo>
                  <a:lnTo>
                    <a:pt x="281" y="488"/>
                  </a:lnTo>
                  <a:lnTo>
                    <a:pt x="274" y="490"/>
                  </a:lnTo>
                  <a:lnTo>
                    <a:pt x="268" y="494"/>
                  </a:lnTo>
                  <a:lnTo>
                    <a:pt x="262" y="500"/>
                  </a:lnTo>
                  <a:lnTo>
                    <a:pt x="260" y="508"/>
                  </a:lnTo>
                  <a:lnTo>
                    <a:pt x="258" y="518"/>
                  </a:lnTo>
                  <a:lnTo>
                    <a:pt x="246" y="512"/>
                  </a:lnTo>
                  <a:lnTo>
                    <a:pt x="234" y="500"/>
                  </a:lnTo>
                  <a:lnTo>
                    <a:pt x="224" y="489"/>
                  </a:lnTo>
                  <a:lnTo>
                    <a:pt x="216" y="476"/>
                  </a:lnTo>
                  <a:lnTo>
                    <a:pt x="209" y="464"/>
                  </a:lnTo>
                  <a:lnTo>
                    <a:pt x="204" y="450"/>
                  </a:lnTo>
                  <a:lnTo>
                    <a:pt x="200" y="437"/>
                  </a:lnTo>
                  <a:lnTo>
                    <a:pt x="196" y="424"/>
                  </a:lnTo>
                  <a:lnTo>
                    <a:pt x="194" y="410"/>
                  </a:lnTo>
                  <a:lnTo>
                    <a:pt x="190" y="382"/>
                  </a:lnTo>
                  <a:lnTo>
                    <a:pt x="185" y="353"/>
                  </a:lnTo>
                  <a:lnTo>
                    <a:pt x="182" y="338"/>
                  </a:lnTo>
                  <a:lnTo>
                    <a:pt x="178" y="324"/>
                  </a:lnTo>
                  <a:lnTo>
                    <a:pt x="174" y="309"/>
                  </a:lnTo>
                  <a:lnTo>
                    <a:pt x="168" y="295"/>
                  </a:lnTo>
                  <a:lnTo>
                    <a:pt x="165" y="291"/>
                  </a:lnTo>
                  <a:lnTo>
                    <a:pt x="161" y="287"/>
                  </a:lnTo>
                  <a:lnTo>
                    <a:pt x="157" y="284"/>
                  </a:lnTo>
                  <a:lnTo>
                    <a:pt x="152" y="281"/>
                  </a:lnTo>
                  <a:lnTo>
                    <a:pt x="140" y="276"/>
                  </a:lnTo>
                  <a:lnTo>
                    <a:pt x="128" y="272"/>
                  </a:lnTo>
                  <a:lnTo>
                    <a:pt x="116" y="269"/>
                  </a:lnTo>
                  <a:lnTo>
                    <a:pt x="105" y="267"/>
                  </a:lnTo>
                  <a:lnTo>
                    <a:pt x="101" y="265"/>
                  </a:lnTo>
                  <a:lnTo>
                    <a:pt x="98" y="263"/>
                  </a:lnTo>
                  <a:lnTo>
                    <a:pt x="97" y="261"/>
                  </a:lnTo>
                  <a:lnTo>
                    <a:pt x="96" y="259"/>
                  </a:lnTo>
                  <a:lnTo>
                    <a:pt x="92" y="237"/>
                  </a:lnTo>
                  <a:lnTo>
                    <a:pt x="86" y="216"/>
                  </a:lnTo>
                  <a:lnTo>
                    <a:pt x="82" y="205"/>
                  </a:lnTo>
                  <a:lnTo>
                    <a:pt x="80" y="196"/>
                  </a:lnTo>
                  <a:lnTo>
                    <a:pt x="76" y="188"/>
                  </a:lnTo>
                  <a:lnTo>
                    <a:pt x="70" y="179"/>
                  </a:lnTo>
                  <a:lnTo>
                    <a:pt x="65" y="172"/>
                  </a:lnTo>
                  <a:lnTo>
                    <a:pt x="58" y="165"/>
                  </a:lnTo>
                  <a:lnTo>
                    <a:pt x="52" y="159"/>
                  </a:lnTo>
                  <a:lnTo>
                    <a:pt x="44" y="155"/>
                  </a:lnTo>
                  <a:lnTo>
                    <a:pt x="34" y="151"/>
                  </a:lnTo>
                  <a:lnTo>
                    <a:pt x="24" y="147"/>
                  </a:lnTo>
                  <a:lnTo>
                    <a:pt x="13" y="145"/>
                  </a:lnTo>
                  <a:lnTo>
                    <a:pt x="0" y="144"/>
                  </a:lnTo>
                  <a:lnTo>
                    <a:pt x="17" y="136"/>
                  </a:lnTo>
                  <a:lnTo>
                    <a:pt x="34" y="128"/>
                  </a:lnTo>
                  <a:lnTo>
                    <a:pt x="49" y="119"/>
                  </a:lnTo>
                  <a:lnTo>
                    <a:pt x="64" y="109"/>
                  </a:lnTo>
                  <a:lnTo>
                    <a:pt x="70" y="104"/>
                  </a:lnTo>
                  <a:lnTo>
                    <a:pt x="76" y="97"/>
                  </a:lnTo>
                  <a:lnTo>
                    <a:pt x="81" y="91"/>
                  </a:lnTo>
                  <a:lnTo>
                    <a:pt x="85" y="83"/>
                  </a:lnTo>
                  <a:lnTo>
                    <a:pt x="89" y="75"/>
                  </a:lnTo>
                  <a:lnTo>
                    <a:pt x="92" y="64"/>
                  </a:lnTo>
                  <a:lnTo>
                    <a:pt x="94" y="55"/>
                  </a:lnTo>
                  <a:lnTo>
                    <a:pt x="96" y="43"/>
                  </a:lnTo>
                  <a:lnTo>
                    <a:pt x="109" y="44"/>
                  </a:lnTo>
                  <a:lnTo>
                    <a:pt x="121" y="48"/>
                  </a:lnTo>
                  <a:lnTo>
                    <a:pt x="128" y="51"/>
                  </a:lnTo>
                  <a:lnTo>
                    <a:pt x="134" y="52"/>
                  </a:lnTo>
                  <a:lnTo>
                    <a:pt x="141" y="53"/>
                  </a:lnTo>
                  <a:lnTo>
                    <a:pt x="150" y="55"/>
                  </a:lnTo>
                  <a:lnTo>
                    <a:pt x="154" y="53"/>
                  </a:lnTo>
                  <a:lnTo>
                    <a:pt x="158" y="52"/>
                  </a:lnTo>
                  <a:lnTo>
                    <a:pt x="161" y="51"/>
                  </a:lnTo>
                  <a:lnTo>
                    <a:pt x="165" y="48"/>
                  </a:lnTo>
                  <a:lnTo>
                    <a:pt x="169" y="40"/>
                  </a:lnTo>
                  <a:lnTo>
                    <a:pt x="174" y="32"/>
                  </a:lnTo>
                  <a:lnTo>
                    <a:pt x="178" y="23"/>
                  </a:lnTo>
                  <a:lnTo>
                    <a:pt x="184" y="13"/>
                  </a:lnTo>
                  <a:lnTo>
                    <a:pt x="190" y="5"/>
                  </a:lnTo>
                  <a:lnTo>
                    <a:pt x="198" y="0"/>
                  </a:lnTo>
                  <a:lnTo>
                    <a:pt x="208" y="8"/>
                  </a:lnTo>
                  <a:lnTo>
                    <a:pt x="218" y="15"/>
                  </a:lnTo>
                  <a:lnTo>
                    <a:pt x="230" y="20"/>
                  </a:lnTo>
                  <a:lnTo>
                    <a:pt x="244" y="24"/>
                  </a:lnTo>
                  <a:lnTo>
                    <a:pt x="257" y="27"/>
                  </a:lnTo>
                  <a:lnTo>
                    <a:pt x="273" y="29"/>
                  </a:lnTo>
                  <a:lnTo>
                    <a:pt x="289" y="29"/>
                  </a:lnTo>
                  <a:lnTo>
                    <a:pt x="306" y="31"/>
                  </a:lnTo>
                  <a:lnTo>
                    <a:pt x="314" y="31"/>
                  </a:lnTo>
                  <a:lnTo>
                    <a:pt x="322" y="29"/>
                  </a:lnTo>
                  <a:lnTo>
                    <a:pt x="329" y="28"/>
                  </a:lnTo>
                  <a:lnTo>
                    <a:pt x="337" y="24"/>
                  </a:lnTo>
                  <a:lnTo>
                    <a:pt x="337" y="3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0" name="Freeform 67"/>
            <p:cNvSpPr>
              <a:spLocks/>
            </p:cNvSpPr>
            <p:nvPr/>
          </p:nvSpPr>
          <p:spPr bwMode="auto">
            <a:xfrm>
              <a:off x="2197895" y="3807619"/>
              <a:ext cx="277813" cy="265112"/>
            </a:xfrm>
            <a:custGeom>
              <a:avLst/>
              <a:gdLst>
                <a:gd name="T0" fmla="*/ 314 w 571"/>
                <a:gd name="T1" fmla="*/ 85 h 548"/>
                <a:gd name="T2" fmla="*/ 308 w 571"/>
                <a:gd name="T3" fmla="*/ 100 h 548"/>
                <a:gd name="T4" fmla="*/ 294 w 571"/>
                <a:gd name="T5" fmla="*/ 108 h 548"/>
                <a:gd name="T6" fmla="*/ 256 w 571"/>
                <a:gd name="T7" fmla="*/ 98 h 548"/>
                <a:gd name="T8" fmla="*/ 226 w 571"/>
                <a:gd name="T9" fmla="*/ 74 h 548"/>
                <a:gd name="T10" fmla="*/ 193 w 571"/>
                <a:gd name="T11" fmla="*/ 35 h 548"/>
                <a:gd name="T12" fmla="*/ 158 w 571"/>
                <a:gd name="T13" fmla="*/ 4 h 548"/>
                <a:gd name="T14" fmla="*/ 133 w 571"/>
                <a:gd name="T15" fmla="*/ 0 h 548"/>
                <a:gd name="T16" fmla="*/ 122 w 571"/>
                <a:gd name="T17" fmla="*/ 8 h 548"/>
                <a:gd name="T18" fmla="*/ 118 w 571"/>
                <a:gd name="T19" fmla="*/ 45 h 548"/>
                <a:gd name="T20" fmla="*/ 118 w 571"/>
                <a:gd name="T21" fmla="*/ 71 h 548"/>
                <a:gd name="T22" fmla="*/ 109 w 571"/>
                <a:gd name="T23" fmla="*/ 89 h 548"/>
                <a:gd name="T24" fmla="*/ 60 w 571"/>
                <a:gd name="T25" fmla="*/ 126 h 548"/>
                <a:gd name="T26" fmla="*/ 28 w 571"/>
                <a:gd name="T27" fmla="*/ 150 h 548"/>
                <a:gd name="T28" fmla="*/ 5 w 571"/>
                <a:gd name="T29" fmla="*/ 182 h 548"/>
                <a:gd name="T30" fmla="*/ 0 w 571"/>
                <a:gd name="T31" fmla="*/ 202 h 548"/>
                <a:gd name="T32" fmla="*/ 2 w 571"/>
                <a:gd name="T33" fmla="*/ 237 h 548"/>
                <a:gd name="T34" fmla="*/ 20 w 571"/>
                <a:gd name="T35" fmla="*/ 258 h 548"/>
                <a:gd name="T36" fmla="*/ 48 w 571"/>
                <a:gd name="T37" fmla="*/ 265 h 548"/>
                <a:gd name="T38" fmla="*/ 70 w 571"/>
                <a:gd name="T39" fmla="*/ 260 h 548"/>
                <a:gd name="T40" fmla="*/ 84 w 571"/>
                <a:gd name="T41" fmla="*/ 249 h 548"/>
                <a:gd name="T42" fmla="*/ 106 w 571"/>
                <a:gd name="T43" fmla="*/ 265 h 548"/>
                <a:gd name="T44" fmla="*/ 150 w 571"/>
                <a:gd name="T45" fmla="*/ 337 h 548"/>
                <a:gd name="T46" fmla="*/ 174 w 571"/>
                <a:gd name="T47" fmla="*/ 350 h 548"/>
                <a:gd name="T48" fmla="*/ 221 w 571"/>
                <a:gd name="T49" fmla="*/ 362 h 548"/>
                <a:gd name="T50" fmla="*/ 245 w 571"/>
                <a:gd name="T51" fmla="*/ 374 h 548"/>
                <a:gd name="T52" fmla="*/ 261 w 571"/>
                <a:gd name="T53" fmla="*/ 394 h 548"/>
                <a:gd name="T54" fmla="*/ 264 w 571"/>
                <a:gd name="T55" fmla="*/ 426 h 548"/>
                <a:gd name="T56" fmla="*/ 252 w 571"/>
                <a:gd name="T57" fmla="*/ 458 h 548"/>
                <a:gd name="T58" fmla="*/ 241 w 571"/>
                <a:gd name="T59" fmla="*/ 548 h 548"/>
                <a:gd name="T60" fmla="*/ 264 w 571"/>
                <a:gd name="T61" fmla="*/ 521 h 548"/>
                <a:gd name="T62" fmla="*/ 278 w 571"/>
                <a:gd name="T63" fmla="*/ 516 h 548"/>
                <a:gd name="T64" fmla="*/ 289 w 571"/>
                <a:gd name="T65" fmla="*/ 522 h 548"/>
                <a:gd name="T66" fmla="*/ 337 w 571"/>
                <a:gd name="T67" fmla="*/ 517 h 548"/>
                <a:gd name="T68" fmla="*/ 407 w 571"/>
                <a:gd name="T69" fmla="*/ 492 h 548"/>
                <a:gd name="T70" fmla="*/ 447 w 571"/>
                <a:gd name="T71" fmla="*/ 458 h 548"/>
                <a:gd name="T72" fmla="*/ 462 w 571"/>
                <a:gd name="T73" fmla="*/ 436 h 548"/>
                <a:gd name="T74" fmla="*/ 469 w 571"/>
                <a:gd name="T75" fmla="*/ 404 h 548"/>
                <a:gd name="T76" fmla="*/ 501 w 571"/>
                <a:gd name="T77" fmla="*/ 412 h 548"/>
                <a:gd name="T78" fmla="*/ 523 w 571"/>
                <a:gd name="T79" fmla="*/ 416 h 548"/>
                <a:gd name="T80" fmla="*/ 534 w 571"/>
                <a:gd name="T81" fmla="*/ 412 h 548"/>
                <a:gd name="T82" fmla="*/ 547 w 571"/>
                <a:gd name="T83" fmla="*/ 393 h 548"/>
                <a:gd name="T84" fmla="*/ 563 w 571"/>
                <a:gd name="T85" fmla="*/ 366 h 548"/>
                <a:gd name="T86" fmla="*/ 559 w 571"/>
                <a:gd name="T87" fmla="*/ 345 h 548"/>
                <a:gd name="T88" fmla="*/ 546 w 571"/>
                <a:gd name="T89" fmla="*/ 314 h 548"/>
                <a:gd name="T90" fmla="*/ 541 w 571"/>
                <a:gd name="T91" fmla="*/ 277 h 548"/>
                <a:gd name="T92" fmla="*/ 551 w 571"/>
                <a:gd name="T93" fmla="*/ 246 h 548"/>
                <a:gd name="T94" fmla="*/ 566 w 571"/>
                <a:gd name="T95" fmla="*/ 220 h 548"/>
                <a:gd name="T96" fmla="*/ 571 w 571"/>
                <a:gd name="T97" fmla="*/ 193 h 548"/>
                <a:gd name="T98" fmla="*/ 563 w 571"/>
                <a:gd name="T99" fmla="*/ 180 h 548"/>
                <a:gd name="T100" fmla="*/ 538 w 571"/>
                <a:gd name="T101" fmla="*/ 158 h 548"/>
                <a:gd name="T102" fmla="*/ 525 w 571"/>
                <a:gd name="T103" fmla="*/ 142 h 548"/>
                <a:gd name="T104" fmla="*/ 529 w 571"/>
                <a:gd name="T105" fmla="*/ 117 h 548"/>
                <a:gd name="T106" fmla="*/ 541 w 571"/>
                <a:gd name="T107" fmla="*/ 90 h 548"/>
                <a:gd name="T108" fmla="*/ 539 w 571"/>
                <a:gd name="T109" fmla="*/ 73 h 548"/>
                <a:gd name="T110" fmla="*/ 529 w 571"/>
                <a:gd name="T111" fmla="*/ 55 h 548"/>
                <a:gd name="T112" fmla="*/ 447 w 571"/>
                <a:gd name="T113" fmla="*/ 84 h 548"/>
                <a:gd name="T114" fmla="*/ 390 w 571"/>
                <a:gd name="T115" fmla="*/ 90 h 548"/>
                <a:gd name="T116" fmla="*/ 345 w 571"/>
                <a:gd name="T117" fmla="*/ 88 h 548"/>
                <a:gd name="T118" fmla="*/ 336 w 571"/>
                <a:gd name="T119" fmla="*/ 80 h 548"/>
                <a:gd name="T120" fmla="*/ 332 w 571"/>
                <a:gd name="T121" fmla="*/ 67 h 54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71"/>
                <a:gd name="T184" fmla="*/ 0 h 548"/>
                <a:gd name="T185" fmla="*/ 571 w 571"/>
                <a:gd name="T186" fmla="*/ 548 h 54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71" h="548">
                  <a:moveTo>
                    <a:pt x="325" y="78"/>
                  </a:moveTo>
                  <a:lnTo>
                    <a:pt x="318" y="81"/>
                  </a:lnTo>
                  <a:lnTo>
                    <a:pt x="314" y="85"/>
                  </a:lnTo>
                  <a:lnTo>
                    <a:pt x="312" y="90"/>
                  </a:lnTo>
                  <a:lnTo>
                    <a:pt x="309" y="96"/>
                  </a:lnTo>
                  <a:lnTo>
                    <a:pt x="308" y="100"/>
                  </a:lnTo>
                  <a:lnTo>
                    <a:pt x="305" y="104"/>
                  </a:lnTo>
                  <a:lnTo>
                    <a:pt x="300" y="106"/>
                  </a:lnTo>
                  <a:lnTo>
                    <a:pt x="294" y="108"/>
                  </a:lnTo>
                  <a:lnTo>
                    <a:pt x="281" y="106"/>
                  </a:lnTo>
                  <a:lnTo>
                    <a:pt x="268" y="104"/>
                  </a:lnTo>
                  <a:lnTo>
                    <a:pt x="256" y="98"/>
                  </a:lnTo>
                  <a:lnTo>
                    <a:pt x="245" y="92"/>
                  </a:lnTo>
                  <a:lnTo>
                    <a:pt x="236" y="82"/>
                  </a:lnTo>
                  <a:lnTo>
                    <a:pt x="226" y="74"/>
                  </a:lnTo>
                  <a:lnTo>
                    <a:pt x="218" y="64"/>
                  </a:lnTo>
                  <a:lnTo>
                    <a:pt x="209" y="55"/>
                  </a:lnTo>
                  <a:lnTo>
                    <a:pt x="193" y="3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4"/>
                  </a:lnTo>
                  <a:lnTo>
                    <a:pt x="149" y="1"/>
                  </a:lnTo>
                  <a:lnTo>
                    <a:pt x="138" y="0"/>
                  </a:lnTo>
                  <a:lnTo>
                    <a:pt x="133" y="0"/>
                  </a:lnTo>
                  <a:lnTo>
                    <a:pt x="129" y="3"/>
                  </a:lnTo>
                  <a:lnTo>
                    <a:pt x="125" y="4"/>
                  </a:lnTo>
                  <a:lnTo>
                    <a:pt x="122" y="8"/>
                  </a:lnTo>
                  <a:lnTo>
                    <a:pt x="118" y="16"/>
                  </a:lnTo>
                  <a:lnTo>
                    <a:pt x="117" y="25"/>
                  </a:lnTo>
                  <a:lnTo>
                    <a:pt x="118" y="45"/>
                  </a:lnTo>
                  <a:lnTo>
                    <a:pt x="120" y="60"/>
                  </a:lnTo>
                  <a:lnTo>
                    <a:pt x="120" y="65"/>
                  </a:lnTo>
                  <a:lnTo>
                    <a:pt x="118" y="71"/>
                  </a:lnTo>
                  <a:lnTo>
                    <a:pt x="117" y="76"/>
                  </a:lnTo>
                  <a:lnTo>
                    <a:pt x="114" y="80"/>
                  </a:lnTo>
                  <a:lnTo>
                    <a:pt x="109" y="89"/>
                  </a:lnTo>
                  <a:lnTo>
                    <a:pt x="101" y="97"/>
                  </a:lnTo>
                  <a:lnTo>
                    <a:pt x="82" y="112"/>
                  </a:lnTo>
                  <a:lnTo>
                    <a:pt x="60" y="126"/>
                  </a:lnTo>
                  <a:lnTo>
                    <a:pt x="49" y="133"/>
                  </a:lnTo>
                  <a:lnTo>
                    <a:pt x="37" y="141"/>
                  </a:lnTo>
                  <a:lnTo>
                    <a:pt x="28" y="150"/>
                  </a:lnTo>
                  <a:lnTo>
                    <a:pt x="18" y="160"/>
                  </a:lnTo>
                  <a:lnTo>
                    <a:pt x="10" y="170"/>
                  </a:lnTo>
                  <a:lnTo>
                    <a:pt x="5" y="182"/>
                  </a:lnTo>
                  <a:lnTo>
                    <a:pt x="2" y="189"/>
                  </a:lnTo>
                  <a:lnTo>
                    <a:pt x="1" y="196"/>
                  </a:lnTo>
                  <a:lnTo>
                    <a:pt x="0" y="202"/>
                  </a:lnTo>
                  <a:lnTo>
                    <a:pt x="0" y="210"/>
                  </a:lnTo>
                  <a:lnTo>
                    <a:pt x="0" y="225"/>
                  </a:lnTo>
                  <a:lnTo>
                    <a:pt x="2" y="237"/>
                  </a:lnTo>
                  <a:lnTo>
                    <a:pt x="6" y="246"/>
                  </a:lnTo>
                  <a:lnTo>
                    <a:pt x="12" y="253"/>
                  </a:lnTo>
                  <a:lnTo>
                    <a:pt x="20" y="258"/>
                  </a:lnTo>
                  <a:lnTo>
                    <a:pt x="28" y="262"/>
                  </a:lnTo>
                  <a:lnTo>
                    <a:pt x="37" y="264"/>
                  </a:lnTo>
                  <a:lnTo>
                    <a:pt x="48" y="265"/>
                  </a:lnTo>
                  <a:lnTo>
                    <a:pt x="56" y="264"/>
                  </a:lnTo>
                  <a:lnTo>
                    <a:pt x="64" y="262"/>
                  </a:lnTo>
                  <a:lnTo>
                    <a:pt x="70" y="260"/>
                  </a:lnTo>
                  <a:lnTo>
                    <a:pt x="76" y="257"/>
                  </a:lnTo>
                  <a:lnTo>
                    <a:pt x="80" y="253"/>
                  </a:lnTo>
                  <a:lnTo>
                    <a:pt x="84" y="249"/>
                  </a:lnTo>
                  <a:lnTo>
                    <a:pt x="88" y="245"/>
                  </a:lnTo>
                  <a:lnTo>
                    <a:pt x="90" y="241"/>
                  </a:lnTo>
                  <a:lnTo>
                    <a:pt x="106" y="265"/>
                  </a:lnTo>
                  <a:lnTo>
                    <a:pt x="122" y="290"/>
                  </a:lnTo>
                  <a:lnTo>
                    <a:pt x="137" y="316"/>
                  </a:lnTo>
                  <a:lnTo>
                    <a:pt x="150" y="337"/>
                  </a:lnTo>
                  <a:lnTo>
                    <a:pt x="157" y="342"/>
                  </a:lnTo>
                  <a:lnTo>
                    <a:pt x="165" y="346"/>
                  </a:lnTo>
                  <a:lnTo>
                    <a:pt x="174" y="350"/>
                  </a:lnTo>
                  <a:lnTo>
                    <a:pt x="184" y="353"/>
                  </a:lnTo>
                  <a:lnTo>
                    <a:pt x="202" y="357"/>
                  </a:lnTo>
                  <a:lnTo>
                    <a:pt x="221" y="362"/>
                  </a:lnTo>
                  <a:lnTo>
                    <a:pt x="229" y="365"/>
                  </a:lnTo>
                  <a:lnTo>
                    <a:pt x="238" y="369"/>
                  </a:lnTo>
                  <a:lnTo>
                    <a:pt x="245" y="374"/>
                  </a:lnTo>
                  <a:lnTo>
                    <a:pt x="252" y="380"/>
                  </a:lnTo>
                  <a:lnTo>
                    <a:pt x="257" y="386"/>
                  </a:lnTo>
                  <a:lnTo>
                    <a:pt x="261" y="394"/>
                  </a:lnTo>
                  <a:lnTo>
                    <a:pt x="264" y="404"/>
                  </a:lnTo>
                  <a:lnTo>
                    <a:pt x="265" y="416"/>
                  </a:lnTo>
                  <a:lnTo>
                    <a:pt x="264" y="426"/>
                  </a:lnTo>
                  <a:lnTo>
                    <a:pt x="261" y="437"/>
                  </a:lnTo>
                  <a:lnTo>
                    <a:pt x="257" y="449"/>
                  </a:lnTo>
                  <a:lnTo>
                    <a:pt x="252" y="458"/>
                  </a:lnTo>
                  <a:lnTo>
                    <a:pt x="241" y="478"/>
                  </a:lnTo>
                  <a:lnTo>
                    <a:pt x="234" y="493"/>
                  </a:lnTo>
                  <a:lnTo>
                    <a:pt x="241" y="548"/>
                  </a:lnTo>
                  <a:lnTo>
                    <a:pt x="246" y="538"/>
                  </a:lnTo>
                  <a:lnTo>
                    <a:pt x="254" y="530"/>
                  </a:lnTo>
                  <a:lnTo>
                    <a:pt x="264" y="521"/>
                  </a:lnTo>
                  <a:lnTo>
                    <a:pt x="277" y="512"/>
                  </a:lnTo>
                  <a:lnTo>
                    <a:pt x="277" y="514"/>
                  </a:lnTo>
                  <a:lnTo>
                    <a:pt x="278" y="516"/>
                  </a:lnTo>
                  <a:lnTo>
                    <a:pt x="280" y="518"/>
                  </a:lnTo>
                  <a:lnTo>
                    <a:pt x="282" y="520"/>
                  </a:lnTo>
                  <a:lnTo>
                    <a:pt x="289" y="522"/>
                  </a:lnTo>
                  <a:lnTo>
                    <a:pt x="301" y="524"/>
                  </a:lnTo>
                  <a:lnTo>
                    <a:pt x="318" y="522"/>
                  </a:lnTo>
                  <a:lnTo>
                    <a:pt x="337" y="517"/>
                  </a:lnTo>
                  <a:lnTo>
                    <a:pt x="357" y="513"/>
                  </a:lnTo>
                  <a:lnTo>
                    <a:pt x="378" y="512"/>
                  </a:lnTo>
                  <a:lnTo>
                    <a:pt x="407" y="492"/>
                  </a:lnTo>
                  <a:lnTo>
                    <a:pt x="435" y="470"/>
                  </a:lnTo>
                  <a:lnTo>
                    <a:pt x="442" y="465"/>
                  </a:lnTo>
                  <a:lnTo>
                    <a:pt x="447" y="458"/>
                  </a:lnTo>
                  <a:lnTo>
                    <a:pt x="453" y="452"/>
                  </a:lnTo>
                  <a:lnTo>
                    <a:pt x="458" y="444"/>
                  </a:lnTo>
                  <a:lnTo>
                    <a:pt x="462" y="436"/>
                  </a:lnTo>
                  <a:lnTo>
                    <a:pt x="465" y="425"/>
                  </a:lnTo>
                  <a:lnTo>
                    <a:pt x="467" y="416"/>
                  </a:lnTo>
                  <a:lnTo>
                    <a:pt x="469" y="404"/>
                  </a:lnTo>
                  <a:lnTo>
                    <a:pt x="482" y="405"/>
                  </a:lnTo>
                  <a:lnTo>
                    <a:pt x="494" y="409"/>
                  </a:lnTo>
                  <a:lnTo>
                    <a:pt x="501" y="412"/>
                  </a:lnTo>
                  <a:lnTo>
                    <a:pt x="507" y="413"/>
                  </a:lnTo>
                  <a:lnTo>
                    <a:pt x="514" y="414"/>
                  </a:lnTo>
                  <a:lnTo>
                    <a:pt x="523" y="416"/>
                  </a:lnTo>
                  <a:lnTo>
                    <a:pt x="527" y="414"/>
                  </a:lnTo>
                  <a:lnTo>
                    <a:pt x="531" y="413"/>
                  </a:lnTo>
                  <a:lnTo>
                    <a:pt x="534" y="412"/>
                  </a:lnTo>
                  <a:lnTo>
                    <a:pt x="538" y="409"/>
                  </a:lnTo>
                  <a:lnTo>
                    <a:pt x="542" y="401"/>
                  </a:lnTo>
                  <a:lnTo>
                    <a:pt x="547" y="393"/>
                  </a:lnTo>
                  <a:lnTo>
                    <a:pt x="551" y="384"/>
                  </a:lnTo>
                  <a:lnTo>
                    <a:pt x="557" y="374"/>
                  </a:lnTo>
                  <a:lnTo>
                    <a:pt x="563" y="366"/>
                  </a:lnTo>
                  <a:lnTo>
                    <a:pt x="571" y="361"/>
                  </a:lnTo>
                  <a:lnTo>
                    <a:pt x="565" y="354"/>
                  </a:lnTo>
                  <a:lnTo>
                    <a:pt x="559" y="345"/>
                  </a:lnTo>
                  <a:lnTo>
                    <a:pt x="554" y="336"/>
                  </a:lnTo>
                  <a:lnTo>
                    <a:pt x="550" y="325"/>
                  </a:lnTo>
                  <a:lnTo>
                    <a:pt x="546" y="314"/>
                  </a:lnTo>
                  <a:lnTo>
                    <a:pt x="543" y="302"/>
                  </a:lnTo>
                  <a:lnTo>
                    <a:pt x="542" y="290"/>
                  </a:lnTo>
                  <a:lnTo>
                    <a:pt x="541" y="277"/>
                  </a:lnTo>
                  <a:lnTo>
                    <a:pt x="542" y="266"/>
                  </a:lnTo>
                  <a:lnTo>
                    <a:pt x="546" y="256"/>
                  </a:lnTo>
                  <a:lnTo>
                    <a:pt x="551" y="246"/>
                  </a:lnTo>
                  <a:lnTo>
                    <a:pt x="557" y="237"/>
                  </a:lnTo>
                  <a:lnTo>
                    <a:pt x="562" y="229"/>
                  </a:lnTo>
                  <a:lnTo>
                    <a:pt x="566" y="220"/>
                  </a:lnTo>
                  <a:lnTo>
                    <a:pt x="570" y="209"/>
                  </a:lnTo>
                  <a:lnTo>
                    <a:pt x="571" y="198"/>
                  </a:lnTo>
                  <a:lnTo>
                    <a:pt x="571" y="193"/>
                  </a:lnTo>
                  <a:lnTo>
                    <a:pt x="569" y="188"/>
                  </a:lnTo>
                  <a:lnTo>
                    <a:pt x="567" y="184"/>
                  </a:lnTo>
                  <a:lnTo>
                    <a:pt x="563" y="180"/>
                  </a:lnTo>
                  <a:lnTo>
                    <a:pt x="557" y="172"/>
                  </a:lnTo>
                  <a:lnTo>
                    <a:pt x="547" y="165"/>
                  </a:lnTo>
                  <a:lnTo>
                    <a:pt x="538" y="158"/>
                  </a:lnTo>
                  <a:lnTo>
                    <a:pt x="531" y="150"/>
                  </a:lnTo>
                  <a:lnTo>
                    <a:pt x="527" y="146"/>
                  </a:lnTo>
                  <a:lnTo>
                    <a:pt x="525" y="142"/>
                  </a:lnTo>
                  <a:lnTo>
                    <a:pt x="523" y="137"/>
                  </a:lnTo>
                  <a:lnTo>
                    <a:pt x="523" y="132"/>
                  </a:lnTo>
                  <a:lnTo>
                    <a:pt x="529" y="117"/>
                  </a:lnTo>
                  <a:lnTo>
                    <a:pt x="538" y="100"/>
                  </a:lnTo>
                  <a:lnTo>
                    <a:pt x="539" y="94"/>
                  </a:lnTo>
                  <a:lnTo>
                    <a:pt x="541" y="90"/>
                  </a:lnTo>
                  <a:lnTo>
                    <a:pt x="541" y="85"/>
                  </a:lnTo>
                  <a:lnTo>
                    <a:pt x="541" y="78"/>
                  </a:lnTo>
                  <a:lnTo>
                    <a:pt x="539" y="73"/>
                  </a:lnTo>
                  <a:lnTo>
                    <a:pt x="538" y="67"/>
                  </a:lnTo>
                  <a:lnTo>
                    <a:pt x="534" y="61"/>
                  </a:lnTo>
                  <a:lnTo>
                    <a:pt x="529" y="55"/>
                  </a:lnTo>
                  <a:lnTo>
                    <a:pt x="498" y="68"/>
                  </a:lnTo>
                  <a:lnTo>
                    <a:pt x="465" y="78"/>
                  </a:lnTo>
                  <a:lnTo>
                    <a:pt x="447" y="84"/>
                  </a:lnTo>
                  <a:lnTo>
                    <a:pt x="429" y="86"/>
                  </a:lnTo>
                  <a:lnTo>
                    <a:pt x="410" y="89"/>
                  </a:lnTo>
                  <a:lnTo>
                    <a:pt x="390" y="90"/>
                  </a:lnTo>
                  <a:lnTo>
                    <a:pt x="369" y="90"/>
                  </a:lnTo>
                  <a:lnTo>
                    <a:pt x="349" y="89"/>
                  </a:lnTo>
                  <a:lnTo>
                    <a:pt x="345" y="88"/>
                  </a:lnTo>
                  <a:lnTo>
                    <a:pt x="342" y="85"/>
                  </a:lnTo>
                  <a:lnTo>
                    <a:pt x="338" y="82"/>
                  </a:lnTo>
                  <a:lnTo>
                    <a:pt x="336" y="80"/>
                  </a:lnTo>
                  <a:lnTo>
                    <a:pt x="334" y="76"/>
                  </a:lnTo>
                  <a:lnTo>
                    <a:pt x="332" y="72"/>
                  </a:lnTo>
                  <a:lnTo>
                    <a:pt x="332" y="67"/>
                  </a:lnTo>
                  <a:lnTo>
                    <a:pt x="330" y="60"/>
                  </a:lnTo>
                  <a:lnTo>
                    <a:pt x="325" y="7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1" name="Freeform 68"/>
            <p:cNvSpPr>
              <a:spLocks/>
            </p:cNvSpPr>
            <p:nvPr/>
          </p:nvSpPr>
          <p:spPr bwMode="auto">
            <a:xfrm>
              <a:off x="2504283" y="4140994"/>
              <a:ext cx="230187" cy="222250"/>
            </a:xfrm>
            <a:custGeom>
              <a:avLst/>
              <a:gdLst>
                <a:gd name="T0" fmla="*/ 195 w 476"/>
                <a:gd name="T1" fmla="*/ 25 h 464"/>
                <a:gd name="T2" fmla="*/ 215 w 476"/>
                <a:gd name="T3" fmla="*/ 55 h 464"/>
                <a:gd name="T4" fmla="*/ 242 w 476"/>
                <a:gd name="T5" fmla="*/ 72 h 464"/>
                <a:gd name="T6" fmla="*/ 286 w 476"/>
                <a:gd name="T7" fmla="*/ 51 h 464"/>
                <a:gd name="T8" fmla="*/ 298 w 476"/>
                <a:gd name="T9" fmla="*/ 29 h 464"/>
                <a:gd name="T10" fmla="*/ 316 w 476"/>
                <a:gd name="T11" fmla="*/ 17 h 464"/>
                <a:gd name="T12" fmla="*/ 368 w 476"/>
                <a:gd name="T13" fmla="*/ 12 h 464"/>
                <a:gd name="T14" fmla="*/ 378 w 476"/>
                <a:gd name="T15" fmla="*/ 36 h 464"/>
                <a:gd name="T16" fmla="*/ 375 w 476"/>
                <a:gd name="T17" fmla="*/ 69 h 464"/>
                <a:gd name="T18" fmla="*/ 383 w 476"/>
                <a:gd name="T19" fmla="*/ 88 h 464"/>
                <a:gd name="T20" fmla="*/ 402 w 476"/>
                <a:gd name="T21" fmla="*/ 96 h 464"/>
                <a:gd name="T22" fmla="*/ 438 w 476"/>
                <a:gd name="T23" fmla="*/ 96 h 464"/>
                <a:gd name="T24" fmla="*/ 458 w 476"/>
                <a:gd name="T25" fmla="*/ 97 h 464"/>
                <a:gd name="T26" fmla="*/ 468 w 476"/>
                <a:gd name="T27" fmla="*/ 104 h 464"/>
                <a:gd name="T28" fmla="*/ 475 w 476"/>
                <a:gd name="T29" fmla="*/ 152 h 464"/>
                <a:gd name="T30" fmla="*/ 440 w 476"/>
                <a:gd name="T31" fmla="*/ 204 h 464"/>
                <a:gd name="T32" fmla="*/ 383 w 476"/>
                <a:gd name="T33" fmla="*/ 251 h 464"/>
                <a:gd name="T34" fmla="*/ 359 w 476"/>
                <a:gd name="T35" fmla="*/ 285 h 464"/>
                <a:gd name="T36" fmla="*/ 356 w 476"/>
                <a:gd name="T37" fmla="*/ 317 h 464"/>
                <a:gd name="T38" fmla="*/ 356 w 476"/>
                <a:gd name="T39" fmla="*/ 385 h 464"/>
                <a:gd name="T40" fmla="*/ 354 w 476"/>
                <a:gd name="T41" fmla="*/ 432 h 464"/>
                <a:gd name="T42" fmla="*/ 343 w 476"/>
                <a:gd name="T43" fmla="*/ 452 h 464"/>
                <a:gd name="T44" fmla="*/ 327 w 476"/>
                <a:gd name="T45" fmla="*/ 461 h 464"/>
                <a:gd name="T46" fmla="*/ 302 w 476"/>
                <a:gd name="T47" fmla="*/ 464 h 464"/>
                <a:gd name="T48" fmla="*/ 276 w 476"/>
                <a:gd name="T49" fmla="*/ 460 h 464"/>
                <a:gd name="T50" fmla="*/ 234 w 476"/>
                <a:gd name="T51" fmla="*/ 439 h 464"/>
                <a:gd name="T52" fmla="*/ 199 w 476"/>
                <a:gd name="T53" fmla="*/ 407 h 464"/>
                <a:gd name="T54" fmla="*/ 187 w 476"/>
                <a:gd name="T55" fmla="*/ 385 h 464"/>
                <a:gd name="T56" fmla="*/ 186 w 476"/>
                <a:gd name="T57" fmla="*/ 352 h 464"/>
                <a:gd name="T58" fmla="*/ 186 w 476"/>
                <a:gd name="T59" fmla="*/ 335 h 464"/>
                <a:gd name="T60" fmla="*/ 180 w 476"/>
                <a:gd name="T61" fmla="*/ 324 h 464"/>
                <a:gd name="T62" fmla="*/ 163 w 476"/>
                <a:gd name="T63" fmla="*/ 313 h 464"/>
                <a:gd name="T64" fmla="*/ 135 w 476"/>
                <a:gd name="T65" fmla="*/ 291 h 464"/>
                <a:gd name="T66" fmla="*/ 111 w 476"/>
                <a:gd name="T67" fmla="*/ 263 h 464"/>
                <a:gd name="T68" fmla="*/ 96 w 476"/>
                <a:gd name="T69" fmla="*/ 255 h 464"/>
                <a:gd name="T70" fmla="*/ 46 w 476"/>
                <a:gd name="T71" fmla="*/ 251 h 464"/>
                <a:gd name="T72" fmla="*/ 20 w 476"/>
                <a:gd name="T73" fmla="*/ 243 h 464"/>
                <a:gd name="T74" fmla="*/ 2 w 476"/>
                <a:gd name="T75" fmla="*/ 216 h 464"/>
                <a:gd name="T76" fmla="*/ 2 w 476"/>
                <a:gd name="T77" fmla="*/ 183 h 464"/>
                <a:gd name="T78" fmla="*/ 16 w 476"/>
                <a:gd name="T79" fmla="*/ 165 h 464"/>
                <a:gd name="T80" fmla="*/ 40 w 476"/>
                <a:gd name="T81" fmla="*/ 160 h 464"/>
                <a:gd name="T82" fmla="*/ 68 w 476"/>
                <a:gd name="T83" fmla="*/ 156 h 464"/>
                <a:gd name="T84" fmla="*/ 91 w 476"/>
                <a:gd name="T85" fmla="*/ 147 h 464"/>
                <a:gd name="T86" fmla="*/ 103 w 476"/>
                <a:gd name="T87" fmla="*/ 120 h 464"/>
                <a:gd name="T88" fmla="*/ 122 w 476"/>
                <a:gd name="T89" fmla="*/ 64 h 464"/>
                <a:gd name="T90" fmla="*/ 151 w 476"/>
                <a:gd name="T91" fmla="*/ 23 h 464"/>
                <a:gd name="T92" fmla="*/ 187 w 476"/>
                <a:gd name="T93" fmla="*/ 7 h 46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76"/>
                <a:gd name="T142" fmla="*/ 0 h 464"/>
                <a:gd name="T143" fmla="*/ 476 w 476"/>
                <a:gd name="T144" fmla="*/ 464 h 46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76" h="464">
                  <a:moveTo>
                    <a:pt x="187" y="7"/>
                  </a:moveTo>
                  <a:lnTo>
                    <a:pt x="191" y="16"/>
                  </a:lnTo>
                  <a:lnTo>
                    <a:pt x="195" y="25"/>
                  </a:lnTo>
                  <a:lnTo>
                    <a:pt x="200" y="36"/>
                  </a:lnTo>
                  <a:lnTo>
                    <a:pt x="207" y="45"/>
                  </a:lnTo>
                  <a:lnTo>
                    <a:pt x="215" y="55"/>
                  </a:lnTo>
                  <a:lnTo>
                    <a:pt x="224" y="63"/>
                  </a:lnTo>
                  <a:lnTo>
                    <a:pt x="232" y="69"/>
                  </a:lnTo>
                  <a:lnTo>
                    <a:pt x="242" y="72"/>
                  </a:lnTo>
                  <a:lnTo>
                    <a:pt x="284" y="72"/>
                  </a:lnTo>
                  <a:lnTo>
                    <a:pt x="284" y="61"/>
                  </a:lnTo>
                  <a:lnTo>
                    <a:pt x="286" y="51"/>
                  </a:lnTo>
                  <a:lnTo>
                    <a:pt x="290" y="43"/>
                  </a:lnTo>
                  <a:lnTo>
                    <a:pt x="292" y="35"/>
                  </a:lnTo>
                  <a:lnTo>
                    <a:pt x="298" y="29"/>
                  </a:lnTo>
                  <a:lnTo>
                    <a:pt x="303" y="24"/>
                  </a:lnTo>
                  <a:lnTo>
                    <a:pt x="310" y="20"/>
                  </a:lnTo>
                  <a:lnTo>
                    <a:pt x="316" y="17"/>
                  </a:lnTo>
                  <a:lnTo>
                    <a:pt x="332" y="13"/>
                  </a:lnTo>
                  <a:lnTo>
                    <a:pt x="350" y="12"/>
                  </a:lnTo>
                  <a:lnTo>
                    <a:pt x="368" y="12"/>
                  </a:lnTo>
                  <a:lnTo>
                    <a:pt x="386" y="12"/>
                  </a:lnTo>
                  <a:lnTo>
                    <a:pt x="382" y="25"/>
                  </a:lnTo>
                  <a:lnTo>
                    <a:pt x="378" y="36"/>
                  </a:lnTo>
                  <a:lnTo>
                    <a:pt x="375" y="48"/>
                  </a:lnTo>
                  <a:lnTo>
                    <a:pt x="374" y="60"/>
                  </a:lnTo>
                  <a:lnTo>
                    <a:pt x="375" y="69"/>
                  </a:lnTo>
                  <a:lnTo>
                    <a:pt x="376" y="76"/>
                  </a:lnTo>
                  <a:lnTo>
                    <a:pt x="379" y="83"/>
                  </a:lnTo>
                  <a:lnTo>
                    <a:pt x="383" y="88"/>
                  </a:lnTo>
                  <a:lnTo>
                    <a:pt x="388" y="91"/>
                  </a:lnTo>
                  <a:lnTo>
                    <a:pt x="395" y="95"/>
                  </a:lnTo>
                  <a:lnTo>
                    <a:pt x="402" y="96"/>
                  </a:lnTo>
                  <a:lnTo>
                    <a:pt x="410" y="96"/>
                  </a:lnTo>
                  <a:lnTo>
                    <a:pt x="426" y="96"/>
                  </a:lnTo>
                  <a:lnTo>
                    <a:pt x="438" y="96"/>
                  </a:lnTo>
                  <a:lnTo>
                    <a:pt x="447" y="96"/>
                  </a:lnTo>
                  <a:lnTo>
                    <a:pt x="452" y="96"/>
                  </a:lnTo>
                  <a:lnTo>
                    <a:pt x="458" y="97"/>
                  </a:lnTo>
                  <a:lnTo>
                    <a:pt x="462" y="99"/>
                  </a:lnTo>
                  <a:lnTo>
                    <a:pt x="466" y="101"/>
                  </a:lnTo>
                  <a:lnTo>
                    <a:pt x="468" y="104"/>
                  </a:lnTo>
                  <a:lnTo>
                    <a:pt x="471" y="113"/>
                  </a:lnTo>
                  <a:lnTo>
                    <a:pt x="474" y="125"/>
                  </a:lnTo>
                  <a:lnTo>
                    <a:pt x="475" y="152"/>
                  </a:lnTo>
                  <a:lnTo>
                    <a:pt x="476" y="181"/>
                  </a:lnTo>
                  <a:lnTo>
                    <a:pt x="459" y="191"/>
                  </a:lnTo>
                  <a:lnTo>
                    <a:pt x="440" y="204"/>
                  </a:lnTo>
                  <a:lnTo>
                    <a:pt x="420" y="219"/>
                  </a:lnTo>
                  <a:lnTo>
                    <a:pt x="400" y="235"/>
                  </a:lnTo>
                  <a:lnTo>
                    <a:pt x="383" y="251"/>
                  </a:lnTo>
                  <a:lnTo>
                    <a:pt x="368" y="268"/>
                  </a:lnTo>
                  <a:lnTo>
                    <a:pt x="363" y="276"/>
                  </a:lnTo>
                  <a:lnTo>
                    <a:pt x="359" y="285"/>
                  </a:lnTo>
                  <a:lnTo>
                    <a:pt x="356" y="293"/>
                  </a:lnTo>
                  <a:lnTo>
                    <a:pt x="356" y="301"/>
                  </a:lnTo>
                  <a:lnTo>
                    <a:pt x="356" y="317"/>
                  </a:lnTo>
                  <a:lnTo>
                    <a:pt x="356" y="335"/>
                  </a:lnTo>
                  <a:lnTo>
                    <a:pt x="356" y="356"/>
                  </a:lnTo>
                  <a:lnTo>
                    <a:pt x="356" y="385"/>
                  </a:lnTo>
                  <a:lnTo>
                    <a:pt x="356" y="403"/>
                  </a:lnTo>
                  <a:lnTo>
                    <a:pt x="355" y="419"/>
                  </a:lnTo>
                  <a:lnTo>
                    <a:pt x="354" y="432"/>
                  </a:lnTo>
                  <a:lnTo>
                    <a:pt x="350" y="443"/>
                  </a:lnTo>
                  <a:lnTo>
                    <a:pt x="347" y="448"/>
                  </a:lnTo>
                  <a:lnTo>
                    <a:pt x="343" y="452"/>
                  </a:lnTo>
                  <a:lnTo>
                    <a:pt x="339" y="456"/>
                  </a:lnTo>
                  <a:lnTo>
                    <a:pt x="334" y="459"/>
                  </a:lnTo>
                  <a:lnTo>
                    <a:pt x="327" y="461"/>
                  </a:lnTo>
                  <a:lnTo>
                    <a:pt x="320" y="463"/>
                  </a:lnTo>
                  <a:lnTo>
                    <a:pt x="311" y="464"/>
                  </a:lnTo>
                  <a:lnTo>
                    <a:pt x="302" y="464"/>
                  </a:lnTo>
                  <a:lnTo>
                    <a:pt x="294" y="464"/>
                  </a:lnTo>
                  <a:lnTo>
                    <a:pt x="286" y="461"/>
                  </a:lnTo>
                  <a:lnTo>
                    <a:pt x="276" y="460"/>
                  </a:lnTo>
                  <a:lnTo>
                    <a:pt x="268" y="457"/>
                  </a:lnTo>
                  <a:lnTo>
                    <a:pt x="250" y="448"/>
                  </a:lnTo>
                  <a:lnTo>
                    <a:pt x="234" y="439"/>
                  </a:lnTo>
                  <a:lnTo>
                    <a:pt x="218" y="427"/>
                  </a:lnTo>
                  <a:lnTo>
                    <a:pt x="204" y="413"/>
                  </a:lnTo>
                  <a:lnTo>
                    <a:pt x="199" y="407"/>
                  </a:lnTo>
                  <a:lnTo>
                    <a:pt x="194" y="399"/>
                  </a:lnTo>
                  <a:lnTo>
                    <a:pt x="190" y="392"/>
                  </a:lnTo>
                  <a:lnTo>
                    <a:pt x="187" y="385"/>
                  </a:lnTo>
                  <a:lnTo>
                    <a:pt x="184" y="373"/>
                  </a:lnTo>
                  <a:lnTo>
                    <a:pt x="184" y="361"/>
                  </a:lnTo>
                  <a:lnTo>
                    <a:pt x="186" y="352"/>
                  </a:lnTo>
                  <a:lnTo>
                    <a:pt x="187" y="343"/>
                  </a:lnTo>
                  <a:lnTo>
                    <a:pt x="187" y="339"/>
                  </a:lnTo>
                  <a:lnTo>
                    <a:pt x="186" y="335"/>
                  </a:lnTo>
                  <a:lnTo>
                    <a:pt x="186" y="331"/>
                  </a:lnTo>
                  <a:lnTo>
                    <a:pt x="183" y="327"/>
                  </a:lnTo>
                  <a:lnTo>
                    <a:pt x="180" y="324"/>
                  </a:lnTo>
                  <a:lnTo>
                    <a:pt x="176" y="320"/>
                  </a:lnTo>
                  <a:lnTo>
                    <a:pt x="170" y="316"/>
                  </a:lnTo>
                  <a:lnTo>
                    <a:pt x="163" y="313"/>
                  </a:lnTo>
                  <a:lnTo>
                    <a:pt x="152" y="308"/>
                  </a:lnTo>
                  <a:lnTo>
                    <a:pt x="143" y="300"/>
                  </a:lnTo>
                  <a:lnTo>
                    <a:pt x="135" y="291"/>
                  </a:lnTo>
                  <a:lnTo>
                    <a:pt x="127" y="281"/>
                  </a:lnTo>
                  <a:lnTo>
                    <a:pt x="119" y="272"/>
                  </a:lnTo>
                  <a:lnTo>
                    <a:pt x="111" y="263"/>
                  </a:lnTo>
                  <a:lnTo>
                    <a:pt x="106" y="260"/>
                  </a:lnTo>
                  <a:lnTo>
                    <a:pt x="102" y="257"/>
                  </a:lnTo>
                  <a:lnTo>
                    <a:pt x="96" y="255"/>
                  </a:lnTo>
                  <a:lnTo>
                    <a:pt x="91" y="253"/>
                  </a:lnTo>
                  <a:lnTo>
                    <a:pt x="66" y="251"/>
                  </a:lnTo>
                  <a:lnTo>
                    <a:pt x="46" y="251"/>
                  </a:lnTo>
                  <a:lnTo>
                    <a:pt x="36" y="249"/>
                  </a:lnTo>
                  <a:lnTo>
                    <a:pt x="27" y="247"/>
                  </a:lnTo>
                  <a:lnTo>
                    <a:pt x="20" y="243"/>
                  </a:lnTo>
                  <a:lnTo>
                    <a:pt x="12" y="235"/>
                  </a:lnTo>
                  <a:lnTo>
                    <a:pt x="6" y="224"/>
                  </a:lnTo>
                  <a:lnTo>
                    <a:pt x="2" y="216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2" y="183"/>
                  </a:lnTo>
                  <a:lnTo>
                    <a:pt x="4" y="175"/>
                  </a:lnTo>
                  <a:lnTo>
                    <a:pt x="10" y="169"/>
                  </a:lnTo>
                  <a:lnTo>
                    <a:pt x="16" y="165"/>
                  </a:lnTo>
                  <a:lnTo>
                    <a:pt x="23" y="163"/>
                  </a:lnTo>
                  <a:lnTo>
                    <a:pt x="31" y="161"/>
                  </a:lnTo>
                  <a:lnTo>
                    <a:pt x="40" y="160"/>
                  </a:lnTo>
                  <a:lnTo>
                    <a:pt x="50" y="159"/>
                  </a:lnTo>
                  <a:lnTo>
                    <a:pt x="59" y="157"/>
                  </a:lnTo>
                  <a:lnTo>
                    <a:pt x="68" y="156"/>
                  </a:lnTo>
                  <a:lnTo>
                    <a:pt x="76" y="155"/>
                  </a:lnTo>
                  <a:lnTo>
                    <a:pt x="84" y="151"/>
                  </a:lnTo>
                  <a:lnTo>
                    <a:pt x="91" y="147"/>
                  </a:lnTo>
                  <a:lnTo>
                    <a:pt x="96" y="140"/>
                  </a:lnTo>
                  <a:lnTo>
                    <a:pt x="100" y="132"/>
                  </a:lnTo>
                  <a:lnTo>
                    <a:pt x="103" y="120"/>
                  </a:lnTo>
                  <a:lnTo>
                    <a:pt x="108" y="99"/>
                  </a:lnTo>
                  <a:lnTo>
                    <a:pt x="114" y="80"/>
                  </a:lnTo>
                  <a:lnTo>
                    <a:pt x="122" y="64"/>
                  </a:lnTo>
                  <a:lnTo>
                    <a:pt x="130" y="49"/>
                  </a:lnTo>
                  <a:lnTo>
                    <a:pt x="140" y="36"/>
                  </a:lnTo>
                  <a:lnTo>
                    <a:pt x="151" y="23"/>
                  </a:lnTo>
                  <a:lnTo>
                    <a:pt x="162" y="12"/>
                  </a:lnTo>
                  <a:lnTo>
                    <a:pt x="175" y="0"/>
                  </a:lnTo>
                  <a:lnTo>
                    <a:pt x="187" y="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2" name="Freeform 69"/>
            <p:cNvSpPr>
              <a:spLocks/>
            </p:cNvSpPr>
            <p:nvPr/>
          </p:nvSpPr>
          <p:spPr bwMode="auto">
            <a:xfrm>
              <a:off x="3151983" y="4545807"/>
              <a:ext cx="339725" cy="295275"/>
            </a:xfrm>
            <a:custGeom>
              <a:avLst/>
              <a:gdLst>
                <a:gd name="T0" fmla="*/ 201 w 698"/>
                <a:gd name="T1" fmla="*/ 601 h 608"/>
                <a:gd name="T2" fmla="*/ 237 w 698"/>
                <a:gd name="T3" fmla="*/ 590 h 608"/>
                <a:gd name="T4" fmla="*/ 293 w 698"/>
                <a:gd name="T5" fmla="*/ 580 h 608"/>
                <a:gd name="T6" fmla="*/ 319 w 698"/>
                <a:gd name="T7" fmla="*/ 570 h 608"/>
                <a:gd name="T8" fmla="*/ 380 w 698"/>
                <a:gd name="T9" fmla="*/ 502 h 608"/>
                <a:gd name="T10" fmla="*/ 407 w 698"/>
                <a:gd name="T11" fmla="*/ 478 h 608"/>
                <a:gd name="T12" fmla="*/ 436 w 698"/>
                <a:gd name="T13" fmla="*/ 461 h 608"/>
                <a:gd name="T14" fmla="*/ 471 w 698"/>
                <a:gd name="T15" fmla="*/ 457 h 608"/>
                <a:gd name="T16" fmla="*/ 503 w 698"/>
                <a:gd name="T17" fmla="*/ 445 h 608"/>
                <a:gd name="T18" fmla="*/ 525 w 698"/>
                <a:gd name="T19" fmla="*/ 422 h 608"/>
                <a:gd name="T20" fmla="*/ 555 w 698"/>
                <a:gd name="T21" fmla="*/ 376 h 608"/>
                <a:gd name="T22" fmla="*/ 583 w 698"/>
                <a:gd name="T23" fmla="*/ 338 h 608"/>
                <a:gd name="T24" fmla="*/ 595 w 698"/>
                <a:gd name="T25" fmla="*/ 326 h 608"/>
                <a:gd name="T26" fmla="*/ 627 w 698"/>
                <a:gd name="T27" fmla="*/ 310 h 608"/>
                <a:gd name="T28" fmla="*/ 647 w 698"/>
                <a:gd name="T29" fmla="*/ 295 h 608"/>
                <a:gd name="T30" fmla="*/ 660 w 698"/>
                <a:gd name="T31" fmla="*/ 279 h 608"/>
                <a:gd name="T32" fmla="*/ 664 w 698"/>
                <a:gd name="T33" fmla="*/ 259 h 608"/>
                <a:gd name="T34" fmla="*/ 668 w 698"/>
                <a:gd name="T35" fmla="*/ 221 h 608"/>
                <a:gd name="T36" fmla="*/ 675 w 698"/>
                <a:gd name="T37" fmla="*/ 204 h 608"/>
                <a:gd name="T38" fmla="*/ 691 w 698"/>
                <a:gd name="T39" fmla="*/ 193 h 608"/>
                <a:gd name="T40" fmla="*/ 676 w 698"/>
                <a:gd name="T41" fmla="*/ 157 h 608"/>
                <a:gd name="T42" fmla="*/ 631 w 698"/>
                <a:gd name="T43" fmla="*/ 69 h 608"/>
                <a:gd name="T44" fmla="*/ 593 w 698"/>
                <a:gd name="T45" fmla="*/ 29 h 608"/>
                <a:gd name="T46" fmla="*/ 581 w 698"/>
                <a:gd name="T47" fmla="*/ 44 h 608"/>
                <a:gd name="T48" fmla="*/ 579 w 698"/>
                <a:gd name="T49" fmla="*/ 67 h 608"/>
                <a:gd name="T50" fmla="*/ 549 w 698"/>
                <a:gd name="T51" fmla="*/ 67 h 608"/>
                <a:gd name="T52" fmla="*/ 513 w 698"/>
                <a:gd name="T53" fmla="*/ 61 h 608"/>
                <a:gd name="T54" fmla="*/ 477 w 698"/>
                <a:gd name="T55" fmla="*/ 40 h 608"/>
                <a:gd name="T56" fmla="*/ 447 w 698"/>
                <a:gd name="T57" fmla="*/ 0 h 608"/>
                <a:gd name="T58" fmla="*/ 440 w 698"/>
                <a:gd name="T59" fmla="*/ 29 h 608"/>
                <a:gd name="T60" fmla="*/ 427 w 698"/>
                <a:gd name="T61" fmla="*/ 56 h 608"/>
                <a:gd name="T62" fmla="*/ 409 w 698"/>
                <a:gd name="T63" fmla="*/ 79 h 608"/>
                <a:gd name="T64" fmla="*/ 387 w 698"/>
                <a:gd name="T65" fmla="*/ 95 h 608"/>
                <a:gd name="T66" fmla="*/ 360 w 698"/>
                <a:gd name="T67" fmla="*/ 101 h 608"/>
                <a:gd name="T68" fmla="*/ 331 w 698"/>
                <a:gd name="T69" fmla="*/ 99 h 608"/>
                <a:gd name="T70" fmla="*/ 281 w 698"/>
                <a:gd name="T71" fmla="*/ 73 h 608"/>
                <a:gd name="T72" fmla="*/ 193 w 698"/>
                <a:gd name="T73" fmla="*/ 27 h 608"/>
                <a:gd name="T74" fmla="*/ 152 w 698"/>
                <a:gd name="T75" fmla="*/ 13 h 608"/>
                <a:gd name="T76" fmla="*/ 127 w 698"/>
                <a:gd name="T77" fmla="*/ 16 h 608"/>
                <a:gd name="T78" fmla="*/ 113 w 698"/>
                <a:gd name="T79" fmla="*/ 33 h 608"/>
                <a:gd name="T80" fmla="*/ 109 w 698"/>
                <a:gd name="T81" fmla="*/ 55 h 608"/>
                <a:gd name="T82" fmla="*/ 64 w 698"/>
                <a:gd name="T83" fmla="*/ 47 h 608"/>
                <a:gd name="T84" fmla="*/ 37 w 698"/>
                <a:gd name="T85" fmla="*/ 65 h 608"/>
                <a:gd name="T86" fmla="*/ 31 w 698"/>
                <a:gd name="T87" fmla="*/ 92 h 608"/>
                <a:gd name="T88" fmla="*/ 32 w 698"/>
                <a:gd name="T89" fmla="*/ 123 h 608"/>
                <a:gd name="T90" fmla="*/ 40 w 698"/>
                <a:gd name="T91" fmla="*/ 152 h 608"/>
                <a:gd name="T92" fmla="*/ 40 w 698"/>
                <a:gd name="T93" fmla="*/ 184 h 608"/>
                <a:gd name="T94" fmla="*/ 29 w 698"/>
                <a:gd name="T95" fmla="*/ 203 h 608"/>
                <a:gd name="T96" fmla="*/ 7 w 698"/>
                <a:gd name="T97" fmla="*/ 221 h 608"/>
                <a:gd name="T98" fmla="*/ 1 w 698"/>
                <a:gd name="T99" fmla="*/ 235 h 608"/>
                <a:gd name="T100" fmla="*/ 4 w 698"/>
                <a:gd name="T101" fmla="*/ 263 h 608"/>
                <a:gd name="T102" fmla="*/ 17 w 698"/>
                <a:gd name="T103" fmla="*/ 291 h 608"/>
                <a:gd name="T104" fmla="*/ 40 w 698"/>
                <a:gd name="T105" fmla="*/ 316 h 608"/>
                <a:gd name="T106" fmla="*/ 104 w 698"/>
                <a:gd name="T107" fmla="*/ 380 h 608"/>
                <a:gd name="T108" fmla="*/ 124 w 698"/>
                <a:gd name="T109" fmla="*/ 420 h 608"/>
                <a:gd name="T110" fmla="*/ 155 w 698"/>
                <a:gd name="T111" fmla="*/ 513 h 608"/>
                <a:gd name="T112" fmla="*/ 179 w 698"/>
                <a:gd name="T113" fmla="*/ 572 h 608"/>
                <a:gd name="T114" fmla="*/ 187 w 698"/>
                <a:gd name="T115" fmla="*/ 608 h 6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8"/>
                <a:gd name="T175" fmla="*/ 0 h 608"/>
                <a:gd name="T176" fmla="*/ 698 w 698"/>
                <a:gd name="T177" fmla="*/ 608 h 6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8" h="608">
                  <a:moveTo>
                    <a:pt x="187" y="608"/>
                  </a:moveTo>
                  <a:lnTo>
                    <a:pt x="195" y="604"/>
                  </a:lnTo>
                  <a:lnTo>
                    <a:pt x="201" y="601"/>
                  </a:lnTo>
                  <a:lnTo>
                    <a:pt x="211" y="597"/>
                  </a:lnTo>
                  <a:lnTo>
                    <a:pt x="219" y="594"/>
                  </a:lnTo>
                  <a:lnTo>
                    <a:pt x="237" y="590"/>
                  </a:lnTo>
                  <a:lnTo>
                    <a:pt x="256" y="588"/>
                  </a:lnTo>
                  <a:lnTo>
                    <a:pt x="276" y="584"/>
                  </a:lnTo>
                  <a:lnTo>
                    <a:pt x="293" y="580"/>
                  </a:lnTo>
                  <a:lnTo>
                    <a:pt x="303" y="577"/>
                  </a:lnTo>
                  <a:lnTo>
                    <a:pt x="311" y="574"/>
                  </a:lnTo>
                  <a:lnTo>
                    <a:pt x="319" y="570"/>
                  </a:lnTo>
                  <a:lnTo>
                    <a:pt x="325" y="566"/>
                  </a:lnTo>
                  <a:lnTo>
                    <a:pt x="351" y="538"/>
                  </a:lnTo>
                  <a:lnTo>
                    <a:pt x="380" y="502"/>
                  </a:lnTo>
                  <a:lnTo>
                    <a:pt x="389" y="494"/>
                  </a:lnTo>
                  <a:lnTo>
                    <a:pt x="397" y="485"/>
                  </a:lnTo>
                  <a:lnTo>
                    <a:pt x="407" y="478"/>
                  </a:lnTo>
                  <a:lnTo>
                    <a:pt x="416" y="472"/>
                  </a:lnTo>
                  <a:lnTo>
                    <a:pt x="427" y="465"/>
                  </a:lnTo>
                  <a:lnTo>
                    <a:pt x="436" y="461"/>
                  </a:lnTo>
                  <a:lnTo>
                    <a:pt x="447" y="458"/>
                  </a:lnTo>
                  <a:lnTo>
                    <a:pt x="459" y="457"/>
                  </a:lnTo>
                  <a:lnTo>
                    <a:pt x="471" y="457"/>
                  </a:lnTo>
                  <a:lnTo>
                    <a:pt x="483" y="454"/>
                  </a:lnTo>
                  <a:lnTo>
                    <a:pt x="493" y="450"/>
                  </a:lnTo>
                  <a:lnTo>
                    <a:pt x="503" y="445"/>
                  </a:lnTo>
                  <a:lnTo>
                    <a:pt x="511" y="438"/>
                  </a:lnTo>
                  <a:lnTo>
                    <a:pt x="519" y="430"/>
                  </a:lnTo>
                  <a:lnTo>
                    <a:pt x="525" y="422"/>
                  </a:lnTo>
                  <a:lnTo>
                    <a:pt x="532" y="414"/>
                  </a:lnTo>
                  <a:lnTo>
                    <a:pt x="544" y="396"/>
                  </a:lnTo>
                  <a:lnTo>
                    <a:pt x="555" y="376"/>
                  </a:lnTo>
                  <a:lnTo>
                    <a:pt x="565" y="358"/>
                  </a:lnTo>
                  <a:lnTo>
                    <a:pt x="579" y="344"/>
                  </a:lnTo>
                  <a:lnTo>
                    <a:pt x="583" y="338"/>
                  </a:lnTo>
                  <a:lnTo>
                    <a:pt x="587" y="333"/>
                  </a:lnTo>
                  <a:lnTo>
                    <a:pt x="591" y="329"/>
                  </a:lnTo>
                  <a:lnTo>
                    <a:pt x="595" y="326"/>
                  </a:lnTo>
                  <a:lnTo>
                    <a:pt x="605" y="320"/>
                  </a:lnTo>
                  <a:lnTo>
                    <a:pt x="616" y="316"/>
                  </a:lnTo>
                  <a:lnTo>
                    <a:pt x="627" y="310"/>
                  </a:lnTo>
                  <a:lnTo>
                    <a:pt x="637" y="304"/>
                  </a:lnTo>
                  <a:lnTo>
                    <a:pt x="643" y="300"/>
                  </a:lnTo>
                  <a:lnTo>
                    <a:pt x="647" y="295"/>
                  </a:lnTo>
                  <a:lnTo>
                    <a:pt x="652" y="289"/>
                  </a:lnTo>
                  <a:lnTo>
                    <a:pt x="657" y="283"/>
                  </a:lnTo>
                  <a:lnTo>
                    <a:pt x="660" y="279"/>
                  </a:lnTo>
                  <a:lnTo>
                    <a:pt x="661" y="272"/>
                  </a:lnTo>
                  <a:lnTo>
                    <a:pt x="664" y="265"/>
                  </a:lnTo>
                  <a:lnTo>
                    <a:pt x="664" y="259"/>
                  </a:lnTo>
                  <a:lnTo>
                    <a:pt x="665" y="244"/>
                  </a:lnTo>
                  <a:lnTo>
                    <a:pt x="667" y="229"/>
                  </a:lnTo>
                  <a:lnTo>
                    <a:pt x="668" y="221"/>
                  </a:lnTo>
                  <a:lnTo>
                    <a:pt x="669" y="215"/>
                  </a:lnTo>
                  <a:lnTo>
                    <a:pt x="672" y="209"/>
                  </a:lnTo>
                  <a:lnTo>
                    <a:pt x="675" y="204"/>
                  </a:lnTo>
                  <a:lnTo>
                    <a:pt x="679" y="199"/>
                  </a:lnTo>
                  <a:lnTo>
                    <a:pt x="684" y="196"/>
                  </a:lnTo>
                  <a:lnTo>
                    <a:pt x="691" y="193"/>
                  </a:lnTo>
                  <a:lnTo>
                    <a:pt x="698" y="193"/>
                  </a:lnTo>
                  <a:lnTo>
                    <a:pt x="688" y="176"/>
                  </a:lnTo>
                  <a:lnTo>
                    <a:pt x="676" y="157"/>
                  </a:lnTo>
                  <a:lnTo>
                    <a:pt x="665" y="137"/>
                  </a:lnTo>
                  <a:lnTo>
                    <a:pt x="653" y="115"/>
                  </a:lnTo>
                  <a:lnTo>
                    <a:pt x="631" y="69"/>
                  </a:lnTo>
                  <a:lnTo>
                    <a:pt x="609" y="24"/>
                  </a:lnTo>
                  <a:lnTo>
                    <a:pt x="600" y="27"/>
                  </a:lnTo>
                  <a:lnTo>
                    <a:pt x="593" y="29"/>
                  </a:lnTo>
                  <a:lnTo>
                    <a:pt x="588" y="33"/>
                  </a:lnTo>
                  <a:lnTo>
                    <a:pt x="584" y="39"/>
                  </a:lnTo>
                  <a:lnTo>
                    <a:pt x="581" y="44"/>
                  </a:lnTo>
                  <a:lnTo>
                    <a:pt x="580" y="51"/>
                  </a:lnTo>
                  <a:lnTo>
                    <a:pt x="579" y="57"/>
                  </a:lnTo>
                  <a:lnTo>
                    <a:pt x="579" y="67"/>
                  </a:lnTo>
                  <a:lnTo>
                    <a:pt x="569" y="67"/>
                  </a:lnTo>
                  <a:lnTo>
                    <a:pt x="560" y="67"/>
                  </a:lnTo>
                  <a:lnTo>
                    <a:pt x="549" y="67"/>
                  </a:lnTo>
                  <a:lnTo>
                    <a:pt x="536" y="67"/>
                  </a:lnTo>
                  <a:lnTo>
                    <a:pt x="525" y="65"/>
                  </a:lnTo>
                  <a:lnTo>
                    <a:pt x="513" y="61"/>
                  </a:lnTo>
                  <a:lnTo>
                    <a:pt x="501" y="56"/>
                  </a:lnTo>
                  <a:lnTo>
                    <a:pt x="489" y="49"/>
                  </a:lnTo>
                  <a:lnTo>
                    <a:pt x="477" y="40"/>
                  </a:lnTo>
                  <a:lnTo>
                    <a:pt x="467" y="28"/>
                  </a:lnTo>
                  <a:lnTo>
                    <a:pt x="456" y="15"/>
                  </a:lnTo>
                  <a:lnTo>
                    <a:pt x="447" y="0"/>
                  </a:lnTo>
                  <a:lnTo>
                    <a:pt x="444" y="11"/>
                  </a:lnTo>
                  <a:lnTo>
                    <a:pt x="443" y="20"/>
                  </a:lnTo>
                  <a:lnTo>
                    <a:pt x="440" y="29"/>
                  </a:lnTo>
                  <a:lnTo>
                    <a:pt x="436" y="39"/>
                  </a:lnTo>
                  <a:lnTo>
                    <a:pt x="432" y="48"/>
                  </a:lnTo>
                  <a:lnTo>
                    <a:pt x="427" y="56"/>
                  </a:lnTo>
                  <a:lnTo>
                    <a:pt x="421" y="64"/>
                  </a:lnTo>
                  <a:lnTo>
                    <a:pt x="416" y="72"/>
                  </a:lnTo>
                  <a:lnTo>
                    <a:pt x="409" y="79"/>
                  </a:lnTo>
                  <a:lnTo>
                    <a:pt x="403" y="84"/>
                  </a:lnTo>
                  <a:lnTo>
                    <a:pt x="395" y="89"/>
                  </a:lnTo>
                  <a:lnTo>
                    <a:pt x="387" y="95"/>
                  </a:lnTo>
                  <a:lnTo>
                    <a:pt x="379" y="97"/>
                  </a:lnTo>
                  <a:lnTo>
                    <a:pt x="369" y="100"/>
                  </a:lnTo>
                  <a:lnTo>
                    <a:pt x="360" y="101"/>
                  </a:lnTo>
                  <a:lnTo>
                    <a:pt x="349" y="103"/>
                  </a:lnTo>
                  <a:lnTo>
                    <a:pt x="341" y="101"/>
                  </a:lnTo>
                  <a:lnTo>
                    <a:pt x="331" y="99"/>
                  </a:lnTo>
                  <a:lnTo>
                    <a:pt x="320" y="95"/>
                  </a:lnTo>
                  <a:lnTo>
                    <a:pt x="308" y="88"/>
                  </a:lnTo>
                  <a:lnTo>
                    <a:pt x="281" y="73"/>
                  </a:lnTo>
                  <a:lnTo>
                    <a:pt x="253" y="57"/>
                  </a:lnTo>
                  <a:lnTo>
                    <a:pt x="224" y="41"/>
                  </a:lnTo>
                  <a:lnTo>
                    <a:pt x="193" y="27"/>
                  </a:lnTo>
                  <a:lnTo>
                    <a:pt x="179" y="20"/>
                  </a:lnTo>
                  <a:lnTo>
                    <a:pt x="165" y="16"/>
                  </a:lnTo>
                  <a:lnTo>
                    <a:pt x="152" y="13"/>
                  </a:lnTo>
                  <a:lnTo>
                    <a:pt x="139" y="12"/>
                  </a:lnTo>
                  <a:lnTo>
                    <a:pt x="132" y="13"/>
                  </a:lnTo>
                  <a:lnTo>
                    <a:pt x="127" y="16"/>
                  </a:lnTo>
                  <a:lnTo>
                    <a:pt x="121" y="20"/>
                  </a:lnTo>
                  <a:lnTo>
                    <a:pt x="117" y="27"/>
                  </a:lnTo>
                  <a:lnTo>
                    <a:pt x="113" y="33"/>
                  </a:lnTo>
                  <a:lnTo>
                    <a:pt x="111" y="40"/>
                  </a:lnTo>
                  <a:lnTo>
                    <a:pt x="109" y="47"/>
                  </a:lnTo>
                  <a:lnTo>
                    <a:pt x="109" y="55"/>
                  </a:lnTo>
                  <a:lnTo>
                    <a:pt x="92" y="53"/>
                  </a:lnTo>
                  <a:lnTo>
                    <a:pt x="77" y="51"/>
                  </a:lnTo>
                  <a:lnTo>
                    <a:pt x="64" y="47"/>
                  </a:lnTo>
                  <a:lnTo>
                    <a:pt x="55" y="43"/>
                  </a:lnTo>
                  <a:lnTo>
                    <a:pt x="45" y="52"/>
                  </a:lnTo>
                  <a:lnTo>
                    <a:pt x="37" y="65"/>
                  </a:lnTo>
                  <a:lnTo>
                    <a:pt x="35" y="73"/>
                  </a:lnTo>
                  <a:lnTo>
                    <a:pt x="32" y="83"/>
                  </a:lnTo>
                  <a:lnTo>
                    <a:pt x="31" y="92"/>
                  </a:lnTo>
                  <a:lnTo>
                    <a:pt x="31" y="103"/>
                  </a:lnTo>
                  <a:lnTo>
                    <a:pt x="31" y="113"/>
                  </a:lnTo>
                  <a:lnTo>
                    <a:pt x="32" y="123"/>
                  </a:lnTo>
                  <a:lnTo>
                    <a:pt x="35" y="131"/>
                  </a:lnTo>
                  <a:lnTo>
                    <a:pt x="36" y="137"/>
                  </a:lnTo>
                  <a:lnTo>
                    <a:pt x="40" y="152"/>
                  </a:lnTo>
                  <a:lnTo>
                    <a:pt x="43" y="169"/>
                  </a:lnTo>
                  <a:lnTo>
                    <a:pt x="41" y="177"/>
                  </a:lnTo>
                  <a:lnTo>
                    <a:pt x="40" y="184"/>
                  </a:lnTo>
                  <a:lnTo>
                    <a:pt x="39" y="191"/>
                  </a:lnTo>
                  <a:lnTo>
                    <a:pt x="36" y="195"/>
                  </a:lnTo>
                  <a:lnTo>
                    <a:pt x="29" y="203"/>
                  </a:lnTo>
                  <a:lnTo>
                    <a:pt x="21" y="209"/>
                  </a:lnTo>
                  <a:lnTo>
                    <a:pt x="13" y="215"/>
                  </a:lnTo>
                  <a:lnTo>
                    <a:pt x="7" y="221"/>
                  </a:lnTo>
                  <a:lnTo>
                    <a:pt x="4" y="225"/>
                  </a:lnTo>
                  <a:lnTo>
                    <a:pt x="3" y="229"/>
                  </a:lnTo>
                  <a:lnTo>
                    <a:pt x="1" y="235"/>
                  </a:lnTo>
                  <a:lnTo>
                    <a:pt x="0" y="241"/>
                  </a:lnTo>
                  <a:lnTo>
                    <a:pt x="1" y="252"/>
                  </a:lnTo>
                  <a:lnTo>
                    <a:pt x="4" y="263"/>
                  </a:lnTo>
                  <a:lnTo>
                    <a:pt x="7" y="272"/>
                  </a:lnTo>
                  <a:lnTo>
                    <a:pt x="12" y="281"/>
                  </a:lnTo>
                  <a:lnTo>
                    <a:pt x="17" y="291"/>
                  </a:lnTo>
                  <a:lnTo>
                    <a:pt x="24" y="300"/>
                  </a:lnTo>
                  <a:lnTo>
                    <a:pt x="32" y="308"/>
                  </a:lnTo>
                  <a:lnTo>
                    <a:pt x="40" y="316"/>
                  </a:lnTo>
                  <a:lnTo>
                    <a:pt x="72" y="344"/>
                  </a:lnTo>
                  <a:lnTo>
                    <a:pt x="96" y="368"/>
                  </a:lnTo>
                  <a:lnTo>
                    <a:pt x="104" y="380"/>
                  </a:lnTo>
                  <a:lnTo>
                    <a:pt x="111" y="392"/>
                  </a:lnTo>
                  <a:lnTo>
                    <a:pt x="117" y="405"/>
                  </a:lnTo>
                  <a:lnTo>
                    <a:pt x="124" y="420"/>
                  </a:lnTo>
                  <a:lnTo>
                    <a:pt x="135" y="450"/>
                  </a:lnTo>
                  <a:lnTo>
                    <a:pt x="145" y="481"/>
                  </a:lnTo>
                  <a:lnTo>
                    <a:pt x="155" y="513"/>
                  </a:lnTo>
                  <a:lnTo>
                    <a:pt x="167" y="544"/>
                  </a:lnTo>
                  <a:lnTo>
                    <a:pt x="172" y="558"/>
                  </a:lnTo>
                  <a:lnTo>
                    <a:pt x="179" y="572"/>
                  </a:lnTo>
                  <a:lnTo>
                    <a:pt x="185" y="584"/>
                  </a:lnTo>
                  <a:lnTo>
                    <a:pt x="193" y="596"/>
                  </a:lnTo>
                  <a:lnTo>
                    <a:pt x="187" y="60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3056733" y="4372769"/>
              <a:ext cx="312737" cy="266700"/>
            </a:xfrm>
            <a:custGeom>
              <a:avLst/>
              <a:gdLst>
                <a:gd name="T0" fmla="*/ 143 w 645"/>
                <a:gd name="T1" fmla="*/ 533 h 549"/>
                <a:gd name="T2" fmla="*/ 46 w 645"/>
                <a:gd name="T3" fmla="*/ 503 h 549"/>
                <a:gd name="T4" fmla="*/ 5 w 645"/>
                <a:gd name="T5" fmla="*/ 476 h 549"/>
                <a:gd name="T6" fmla="*/ 1 w 645"/>
                <a:gd name="T7" fmla="*/ 455 h 549"/>
                <a:gd name="T8" fmla="*/ 34 w 645"/>
                <a:gd name="T9" fmla="*/ 412 h 549"/>
                <a:gd name="T10" fmla="*/ 84 w 645"/>
                <a:gd name="T11" fmla="*/ 372 h 549"/>
                <a:gd name="T12" fmla="*/ 108 w 645"/>
                <a:gd name="T13" fmla="*/ 332 h 549"/>
                <a:gd name="T14" fmla="*/ 105 w 645"/>
                <a:gd name="T15" fmla="*/ 307 h 549"/>
                <a:gd name="T16" fmla="*/ 88 w 645"/>
                <a:gd name="T17" fmla="*/ 288 h 549"/>
                <a:gd name="T18" fmla="*/ 78 w 645"/>
                <a:gd name="T19" fmla="*/ 271 h 549"/>
                <a:gd name="T20" fmla="*/ 88 w 645"/>
                <a:gd name="T21" fmla="*/ 233 h 549"/>
                <a:gd name="T22" fmla="*/ 106 w 645"/>
                <a:gd name="T23" fmla="*/ 192 h 549"/>
                <a:gd name="T24" fmla="*/ 105 w 645"/>
                <a:gd name="T25" fmla="*/ 140 h 549"/>
                <a:gd name="T26" fmla="*/ 86 w 645"/>
                <a:gd name="T27" fmla="*/ 112 h 549"/>
                <a:gd name="T28" fmla="*/ 108 w 645"/>
                <a:gd name="T29" fmla="*/ 74 h 549"/>
                <a:gd name="T30" fmla="*/ 151 w 645"/>
                <a:gd name="T31" fmla="*/ 88 h 549"/>
                <a:gd name="T32" fmla="*/ 198 w 645"/>
                <a:gd name="T33" fmla="*/ 103 h 549"/>
                <a:gd name="T34" fmla="*/ 222 w 645"/>
                <a:gd name="T35" fmla="*/ 93 h 549"/>
                <a:gd name="T36" fmla="*/ 235 w 645"/>
                <a:gd name="T37" fmla="*/ 68 h 549"/>
                <a:gd name="T38" fmla="*/ 241 w 645"/>
                <a:gd name="T39" fmla="*/ 0 h 549"/>
                <a:gd name="T40" fmla="*/ 262 w 645"/>
                <a:gd name="T41" fmla="*/ 36 h 549"/>
                <a:gd name="T42" fmla="*/ 329 w 645"/>
                <a:gd name="T43" fmla="*/ 107 h 549"/>
                <a:gd name="T44" fmla="*/ 373 w 645"/>
                <a:gd name="T45" fmla="*/ 123 h 549"/>
                <a:gd name="T46" fmla="*/ 422 w 645"/>
                <a:gd name="T47" fmla="*/ 123 h 549"/>
                <a:gd name="T48" fmla="*/ 453 w 645"/>
                <a:gd name="T49" fmla="*/ 136 h 549"/>
                <a:gd name="T50" fmla="*/ 466 w 645"/>
                <a:gd name="T51" fmla="*/ 171 h 549"/>
                <a:gd name="T52" fmla="*/ 479 w 645"/>
                <a:gd name="T53" fmla="*/ 193 h 549"/>
                <a:gd name="T54" fmla="*/ 506 w 645"/>
                <a:gd name="T55" fmla="*/ 205 h 549"/>
                <a:gd name="T56" fmla="*/ 578 w 645"/>
                <a:gd name="T57" fmla="*/ 200 h 549"/>
                <a:gd name="T58" fmla="*/ 595 w 645"/>
                <a:gd name="T59" fmla="*/ 204 h 549"/>
                <a:gd name="T60" fmla="*/ 601 w 645"/>
                <a:gd name="T61" fmla="*/ 219 h 549"/>
                <a:gd name="T62" fmla="*/ 605 w 645"/>
                <a:gd name="T63" fmla="*/ 280 h 549"/>
                <a:gd name="T64" fmla="*/ 627 w 645"/>
                <a:gd name="T65" fmla="*/ 332 h 549"/>
                <a:gd name="T66" fmla="*/ 641 w 645"/>
                <a:gd name="T67" fmla="*/ 376 h 549"/>
                <a:gd name="T68" fmla="*/ 625 w 645"/>
                <a:gd name="T69" fmla="*/ 412 h 549"/>
                <a:gd name="T70" fmla="*/ 601 w 645"/>
                <a:gd name="T71" fmla="*/ 440 h 549"/>
                <a:gd name="T72" fmla="*/ 567 w 645"/>
                <a:gd name="T73" fmla="*/ 456 h 549"/>
                <a:gd name="T74" fmla="*/ 529 w 645"/>
                <a:gd name="T75" fmla="*/ 455 h 549"/>
                <a:gd name="T76" fmla="*/ 451 w 645"/>
                <a:gd name="T77" fmla="*/ 413 h 549"/>
                <a:gd name="T78" fmla="*/ 363 w 645"/>
                <a:gd name="T79" fmla="*/ 372 h 549"/>
                <a:gd name="T80" fmla="*/ 325 w 645"/>
                <a:gd name="T81" fmla="*/ 372 h 549"/>
                <a:gd name="T82" fmla="*/ 309 w 645"/>
                <a:gd name="T83" fmla="*/ 396 h 549"/>
                <a:gd name="T84" fmla="*/ 275 w 645"/>
                <a:gd name="T85" fmla="*/ 407 h 549"/>
                <a:gd name="T86" fmla="*/ 235 w 645"/>
                <a:gd name="T87" fmla="*/ 421 h 549"/>
                <a:gd name="T88" fmla="*/ 229 w 645"/>
                <a:gd name="T89" fmla="*/ 459 h 549"/>
                <a:gd name="T90" fmla="*/ 234 w 645"/>
                <a:gd name="T91" fmla="*/ 493 h 549"/>
                <a:gd name="T92" fmla="*/ 245 w 645"/>
                <a:gd name="T93" fmla="*/ 541 h 549"/>
                <a:gd name="T94" fmla="*/ 241 w 645"/>
                <a:gd name="T95" fmla="*/ 549 h 54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45"/>
                <a:gd name="T145" fmla="*/ 0 h 549"/>
                <a:gd name="T146" fmla="*/ 645 w 645"/>
                <a:gd name="T147" fmla="*/ 549 h 54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45" h="549">
                  <a:moveTo>
                    <a:pt x="241" y="549"/>
                  </a:moveTo>
                  <a:lnTo>
                    <a:pt x="217" y="547"/>
                  </a:lnTo>
                  <a:lnTo>
                    <a:pt x="182" y="541"/>
                  </a:lnTo>
                  <a:lnTo>
                    <a:pt x="143" y="533"/>
                  </a:lnTo>
                  <a:lnTo>
                    <a:pt x="102" y="523"/>
                  </a:lnTo>
                  <a:lnTo>
                    <a:pt x="82" y="516"/>
                  </a:lnTo>
                  <a:lnTo>
                    <a:pt x="64" y="509"/>
                  </a:lnTo>
                  <a:lnTo>
                    <a:pt x="46" y="503"/>
                  </a:lnTo>
                  <a:lnTo>
                    <a:pt x="30" y="496"/>
                  </a:lnTo>
                  <a:lnTo>
                    <a:pt x="18" y="488"/>
                  </a:lnTo>
                  <a:lnTo>
                    <a:pt x="8" y="480"/>
                  </a:lnTo>
                  <a:lnTo>
                    <a:pt x="5" y="476"/>
                  </a:lnTo>
                  <a:lnTo>
                    <a:pt x="2" y="472"/>
                  </a:lnTo>
                  <a:lnTo>
                    <a:pt x="1" y="468"/>
                  </a:lnTo>
                  <a:lnTo>
                    <a:pt x="0" y="464"/>
                  </a:lnTo>
                  <a:lnTo>
                    <a:pt x="1" y="455"/>
                  </a:lnTo>
                  <a:lnTo>
                    <a:pt x="5" y="445"/>
                  </a:lnTo>
                  <a:lnTo>
                    <a:pt x="10" y="437"/>
                  </a:lnTo>
                  <a:lnTo>
                    <a:pt x="17" y="428"/>
                  </a:lnTo>
                  <a:lnTo>
                    <a:pt x="34" y="412"/>
                  </a:lnTo>
                  <a:lnTo>
                    <a:pt x="54" y="397"/>
                  </a:lnTo>
                  <a:lnTo>
                    <a:pt x="64" y="389"/>
                  </a:lnTo>
                  <a:lnTo>
                    <a:pt x="74" y="380"/>
                  </a:lnTo>
                  <a:lnTo>
                    <a:pt x="84" y="372"/>
                  </a:lnTo>
                  <a:lnTo>
                    <a:pt x="92" y="363"/>
                  </a:lnTo>
                  <a:lnTo>
                    <a:pt x="98" y="353"/>
                  </a:lnTo>
                  <a:lnTo>
                    <a:pt x="104" y="343"/>
                  </a:lnTo>
                  <a:lnTo>
                    <a:pt x="108" y="332"/>
                  </a:lnTo>
                  <a:lnTo>
                    <a:pt x="108" y="320"/>
                  </a:lnTo>
                  <a:lnTo>
                    <a:pt x="108" y="315"/>
                  </a:lnTo>
                  <a:lnTo>
                    <a:pt x="106" y="311"/>
                  </a:lnTo>
                  <a:lnTo>
                    <a:pt x="105" y="307"/>
                  </a:lnTo>
                  <a:lnTo>
                    <a:pt x="104" y="303"/>
                  </a:lnTo>
                  <a:lnTo>
                    <a:pt x="98" y="297"/>
                  </a:lnTo>
                  <a:lnTo>
                    <a:pt x="93" y="293"/>
                  </a:lnTo>
                  <a:lnTo>
                    <a:pt x="88" y="288"/>
                  </a:lnTo>
                  <a:lnTo>
                    <a:pt x="82" y="283"/>
                  </a:lnTo>
                  <a:lnTo>
                    <a:pt x="81" y="279"/>
                  </a:lnTo>
                  <a:lnTo>
                    <a:pt x="80" y="276"/>
                  </a:lnTo>
                  <a:lnTo>
                    <a:pt x="78" y="271"/>
                  </a:lnTo>
                  <a:lnTo>
                    <a:pt x="78" y="265"/>
                  </a:lnTo>
                  <a:lnTo>
                    <a:pt x="80" y="253"/>
                  </a:lnTo>
                  <a:lnTo>
                    <a:pt x="82" y="243"/>
                  </a:lnTo>
                  <a:lnTo>
                    <a:pt x="88" y="233"/>
                  </a:lnTo>
                  <a:lnTo>
                    <a:pt x="93" y="225"/>
                  </a:lnTo>
                  <a:lnTo>
                    <a:pt x="98" y="216"/>
                  </a:lnTo>
                  <a:lnTo>
                    <a:pt x="104" y="205"/>
                  </a:lnTo>
                  <a:lnTo>
                    <a:pt x="106" y="192"/>
                  </a:lnTo>
                  <a:lnTo>
                    <a:pt x="108" y="175"/>
                  </a:lnTo>
                  <a:lnTo>
                    <a:pt x="108" y="163"/>
                  </a:lnTo>
                  <a:lnTo>
                    <a:pt x="106" y="151"/>
                  </a:lnTo>
                  <a:lnTo>
                    <a:pt x="105" y="140"/>
                  </a:lnTo>
                  <a:lnTo>
                    <a:pt x="102" y="131"/>
                  </a:lnTo>
                  <a:lnTo>
                    <a:pt x="98" y="123"/>
                  </a:lnTo>
                  <a:lnTo>
                    <a:pt x="93" y="117"/>
                  </a:lnTo>
                  <a:lnTo>
                    <a:pt x="86" y="112"/>
                  </a:lnTo>
                  <a:lnTo>
                    <a:pt x="78" y="109"/>
                  </a:lnTo>
                  <a:lnTo>
                    <a:pt x="78" y="74"/>
                  </a:lnTo>
                  <a:lnTo>
                    <a:pt x="90" y="74"/>
                  </a:lnTo>
                  <a:lnTo>
                    <a:pt x="108" y="74"/>
                  </a:lnTo>
                  <a:lnTo>
                    <a:pt x="121" y="75"/>
                  </a:lnTo>
                  <a:lnTo>
                    <a:pt x="131" y="77"/>
                  </a:lnTo>
                  <a:lnTo>
                    <a:pt x="141" y="83"/>
                  </a:lnTo>
                  <a:lnTo>
                    <a:pt x="151" y="88"/>
                  </a:lnTo>
                  <a:lnTo>
                    <a:pt x="161" y="93"/>
                  </a:lnTo>
                  <a:lnTo>
                    <a:pt x="171" y="99"/>
                  </a:lnTo>
                  <a:lnTo>
                    <a:pt x="183" y="101"/>
                  </a:lnTo>
                  <a:lnTo>
                    <a:pt x="198" y="103"/>
                  </a:lnTo>
                  <a:lnTo>
                    <a:pt x="206" y="103"/>
                  </a:lnTo>
                  <a:lnTo>
                    <a:pt x="213" y="100"/>
                  </a:lnTo>
                  <a:lnTo>
                    <a:pt x="218" y="97"/>
                  </a:lnTo>
                  <a:lnTo>
                    <a:pt x="222" y="93"/>
                  </a:lnTo>
                  <a:lnTo>
                    <a:pt x="227" y="88"/>
                  </a:lnTo>
                  <a:lnTo>
                    <a:pt x="230" y="81"/>
                  </a:lnTo>
                  <a:lnTo>
                    <a:pt x="233" y="75"/>
                  </a:lnTo>
                  <a:lnTo>
                    <a:pt x="235" y="68"/>
                  </a:lnTo>
                  <a:lnTo>
                    <a:pt x="238" y="52"/>
                  </a:lnTo>
                  <a:lnTo>
                    <a:pt x="239" y="35"/>
                  </a:lnTo>
                  <a:lnTo>
                    <a:pt x="241" y="18"/>
                  </a:lnTo>
                  <a:lnTo>
                    <a:pt x="241" y="0"/>
                  </a:lnTo>
                  <a:lnTo>
                    <a:pt x="242" y="7"/>
                  </a:lnTo>
                  <a:lnTo>
                    <a:pt x="246" y="15"/>
                  </a:lnTo>
                  <a:lnTo>
                    <a:pt x="254" y="24"/>
                  </a:lnTo>
                  <a:lnTo>
                    <a:pt x="262" y="36"/>
                  </a:lnTo>
                  <a:lnTo>
                    <a:pt x="283" y="62"/>
                  </a:lnTo>
                  <a:lnTo>
                    <a:pt x="307" y="85"/>
                  </a:lnTo>
                  <a:lnTo>
                    <a:pt x="319" y="97"/>
                  </a:lnTo>
                  <a:lnTo>
                    <a:pt x="329" y="107"/>
                  </a:lnTo>
                  <a:lnTo>
                    <a:pt x="337" y="113"/>
                  </a:lnTo>
                  <a:lnTo>
                    <a:pt x="343" y="115"/>
                  </a:lnTo>
                  <a:lnTo>
                    <a:pt x="358" y="120"/>
                  </a:lnTo>
                  <a:lnTo>
                    <a:pt x="373" y="123"/>
                  </a:lnTo>
                  <a:lnTo>
                    <a:pt x="386" y="124"/>
                  </a:lnTo>
                  <a:lnTo>
                    <a:pt x="398" y="124"/>
                  </a:lnTo>
                  <a:lnTo>
                    <a:pt x="411" y="123"/>
                  </a:lnTo>
                  <a:lnTo>
                    <a:pt x="422" y="123"/>
                  </a:lnTo>
                  <a:lnTo>
                    <a:pt x="434" y="124"/>
                  </a:lnTo>
                  <a:lnTo>
                    <a:pt x="445" y="127"/>
                  </a:lnTo>
                  <a:lnTo>
                    <a:pt x="450" y="131"/>
                  </a:lnTo>
                  <a:lnTo>
                    <a:pt x="453" y="136"/>
                  </a:lnTo>
                  <a:lnTo>
                    <a:pt x="455" y="140"/>
                  </a:lnTo>
                  <a:lnTo>
                    <a:pt x="458" y="147"/>
                  </a:lnTo>
                  <a:lnTo>
                    <a:pt x="462" y="159"/>
                  </a:lnTo>
                  <a:lnTo>
                    <a:pt x="466" y="171"/>
                  </a:lnTo>
                  <a:lnTo>
                    <a:pt x="469" y="177"/>
                  </a:lnTo>
                  <a:lnTo>
                    <a:pt x="471" y="183"/>
                  </a:lnTo>
                  <a:lnTo>
                    <a:pt x="475" y="188"/>
                  </a:lnTo>
                  <a:lnTo>
                    <a:pt x="479" y="193"/>
                  </a:lnTo>
                  <a:lnTo>
                    <a:pt x="485" y="197"/>
                  </a:lnTo>
                  <a:lnTo>
                    <a:pt x="490" y="201"/>
                  </a:lnTo>
                  <a:lnTo>
                    <a:pt x="497" y="204"/>
                  </a:lnTo>
                  <a:lnTo>
                    <a:pt x="506" y="205"/>
                  </a:lnTo>
                  <a:lnTo>
                    <a:pt x="525" y="204"/>
                  </a:lnTo>
                  <a:lnTo>
                    <a:pt x="546" y="203"/>
                  </a:lnTo>
                  <a:lnTo>
                    <a:pt x="565" y="200"/>
                  </a:lnTo>
                  <a:lnTo>
                    <a:pt x="578" y="200"/>
                  </a:lnTo>
                  <a:lnTo>
                    <a:pt x="583" y="200"/>
                  </a:lnTo>
                  <a:lnTo>
                    <a:pt x="589" y="201"/>
                  </a:lnTo>
                  <a:lnTo>
                    <a:pt x="593" y="203"/>
                  </a:lnTo>
                  <a:lnTo>
                    <a:pt x="595" y="204"/>
                  </a:lnTo>
                  <a:lnTo>
                    <a:pt x="598" y="207"/>
                  </a:lnTo>
                  <a:lnTo>
                    <a:pt x="599" y="211"/>
                  </a:lnTo>
                  <a:lnTo>
                    <a:pt x="601" y="215"/>
                  </a:lnTo>
                  <a:lnTo>
                    <a:pt x="601" y="219"/>
                  </a:lnTo>
                  <a:lnTo>
                    <a:pt x="601" y="237"/>
                  </a:lnTo>
                  <a:lnTo>
                    <a:pt x="602" y="260"/>
                  </a:lnTo>
                  <a:lnTo>
                    <a:pt x="603" y="269"/>
                  </a:lnTo>
                  <a:lnTo>
                    <a:pt x="605" y="280"/>
                  </a:lnTo>
                  <a:lnTo>
                    <a:pt x="609" y="293"/>
                  </a:lnTo>
                  <a:lnTo>
                    <a:pt x="614" y="305"/>
                  </a:lnTo>
                  <a:lnTo>
                    <a:pt x="621" y="319"/>
                  </a:lnTo>
                  <a:lnTo>
                    <a:pt x="627" y="332"/>
                  </a:lnTo>
                  <a:lnTo>
                    <a:pt x="635" y="344"/>
                  </a:lnTo>
                  <a:lnTo>
                    <a:pt x="645" y="356"/>
                  </a:lnTo>
                  <a:lnTo>
                    <a:pt x="642" y="367"/>
                  </a:lnTo>
                  <a:lnTo>
                    <a:pt x="641" y="376"/>
                  </a:lnTo>
                  <a:lnTo>
                    <a:pt x="638" y="385"/>
                  </a:lnTo>
                  <a:lnTo>
                    <a:pt x="634" y="395"/>
                  </a:lnTo>
                  <a:lnTo>
                    <a:pt x="630" y="404"/>
                  </a:lnTo>
                  <a:lnTo>
                    <a:pt x="625" y="412"/>
                  </a:lnTo>
                  <a:lnTo>
                    <a:pt x="619" y="420"/>
                  </a:lnTo>
                  <a:lnTo>
                    <a:pt x="614" y="428"/>
                  </a:lnTo>
                  <a:lnTo>
                    <a:pt x="607" y="435"/>
                  </a:lnTo>
                  <a:lnTo>
                    <a:pt x="601" y="440"/>
                  </a:lnTo>
                  <a:lnTo>
                    <a:pt x="593" y="445"/>
                  </a:lnTo>
                  <a:lnTo>
                    <a:pt x="585" y="451"/>
                  </a:lnTo>
                  <a:lnTo>
                    <a:pt x="577" y="453"/>
                  </a:lnTo>
                  <a:lnTo>
                    <a:pt x="567" y="456"/>
                  </a:lnTo>
                  <a:lnTo>
                    <a:pt x="558" y="457"/>
                  </a:lnTo>
                  <a:lnTo>
                    <a:pt x="547" y="459"/>
                  </a:lnTo>
                  <a:lnTo>
                    <a:pt x="539" y="457"/>
                  </a:lnTo>
                  <a:lnTo>
                    <a:pt x="529" y="455"/>
                  </a:lnTo>
                  <a:lnTo>
                    <a:pt x="518" y="451"/>
                  </a:lnTo>
                  <a:lnTo>
                    <a:pt x="506" y="444"/>
                  </a:lnTo>
                  <a:lnTo>
                    <a:pt x="479" y="429"/>
                  </a:lnTo>
                  <a:lnTo>
                    <a:pt x="451" y="413"/>
                  </a:lnTo>
                  <a:lnTo>
                    <a:pt x="422" y="397"/>
                  </a:lnTo>
                  <a:lnTo>
                    <a:pt x="391" y="383"/>
                  </a:lnTo>
                  <a:lnTo>
                    <a:pt x="377" y="376"/>
                  </a:lnTo>
                  <a:lnTo>
                    <a:pt x="363" y="372"/>
                  </a:lnTo>
                  <a:lnTo>
                    <a:pt x="350" y="369"/>
                  </a:lnTo>
                  <a:lnTo>
                    <a:pt x="337" y="368"/>
                  </a:lnTo>
                  <a:lnTo>
                    <a:pt x="330" y="369"/>
                  </a:lnTo>
                  <a:lnTo>
                    <a:pt x="325" y="372"/>
                  </a:lnTo>
                  <a:lnTo>
                    <a:pt x="319" y="376"/>
                  </a:lnTo>
                  <a:lnTo>
                    <a:pt x="315" y="383"/>
                  </a:lnTo>
                  <a:lnTo>
                    <a:pt x="311" y="389"/>
                  </a:lnTo>
                  <a:lnTo>
                    <a:pt x="309" y="396"/>
                  </a:lnTo>
                  <a:lnTo>
                    <a:pt x="307" y="403"/>
                  </a:lnTo>
                  <a:lnTo>
                    <a:pt x="307" y="411"/>
                  </a:lnTo>
                  <a:lnTo>
                    <a:pt x="290" y="409"/>
                  </a:lnTo>
                  <a:lnTo>
                    <a:pt x="275" y="407"/>
                  </a:lnTo>
                  <a:lnTo>
                    <a:pt x="262" y="403"/>
                  </a:lnTo>
                  <a:lnTo>
                    <a:pt x="253" y="399"/>
                  </a:lnTo>
                  <a:lnTo>
                    <a:pt x="243" y="408"/>
                  </a:lnTo>
                  <a:lnTo>
                    <a:pt x="235" y="421"/>
                  </a:lnTo>
                  <a:lnTo>
                    <a:pt x="233" y="429"/>
                  </a:lnTo>
                  <a:lnTo>
                    <a:pt x="230" y="439"/>
                  </a:lnTo>
                  <a:lnTo>
                    <a:pt x="229" y="448"/>
                  </a:lnTo>
                  <a:lnTo>
                    <a:pt x="229" y="459"/>
                  </a:lnTo>
                  <a:lnTo>
                    <a:pt x="229" y="469"/>
                  </a:lnTo>
                  <a:lnTo>
                    <a:pt x="230" y="479"/>
                  </a:lnTo>
                  <a:lnTo>
                    <a:pt x="233" y="487"/>
                  </a:lnTo>
                  <a:lnTo>
                    <a:pt x="234" y="493"/>
                  </a:lnTo>
                  <a:lnTo>
                    <a:pt x="238" y="508"/>
                  </a:lnTo>
                  <a:lnTo>
                    <a:pt x="241" y="525"/>
                  </a:lnTo>
                  <a:lnTo>
                    <a:pt x="242" y="535"/>
                  </a:lnTo>
                  <a:lnTo>
                    <a:pt x="245" y="541"/>
                  </a:lnTo>
                  <a:lnTo>
                    <a:pt x="246" y="543"/>
                  </a:lnTo>
                  <a:lnTo>
                    <a:pt x="246" y="545"/>
                  </a:lnTo>
                  <a:lnTo>
                    <a:pt x="243" y="547"/>
                  </a:lnTo>
                  <a:lnTo>
                    <a:pt x="241" y="54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4" name="Freeform 71"/>
            <p:cNvSpPr>
              <a:spLocks/>
            </p:cNvSpPr>
            <p:nvPr/>
          </p:nvSpPr>
          <p:spPr bwMode="auto">
            <a:xfrm>
              <a:off x="2542382" y="3956845"/>
              <a:ext cx="201612" cy="219075"/>
            </a:xfrm>
            <a:custGeom>
              <a:avLst/>
              <a:gdLst>
                <a:gd name="T0" fmla="*/ 9 w 416"/>
                <a:gd name="T1" fmla="*/ 118 h 452"/>
                <a:gd name="T2" fmla="*/ 13 w 416"/>
                <a:gd name="T3" fmla="*/ 168 h 452"/>
                <a:gd name="T4" fmla="*/ 24 w 416"/>
                <a:gd name="T5" fmla="*/ 218 h 452"/>
                <a:gd name="T6" fmla="*/ 37 w 416"/>
                <a:gd name="T7" fmla="*/ 236 h 452"/>
                <a:gd name="T8" fmla="*/ 67 w 416"/>
                <a:gd name="T9" fmla="*/ 262 h 452"/>
                <a:gd name="T10" fmla="*/ 91 w 416"/>
                <a:gd name="T11" fmla="*/ 294 h 452"/>
                <a:gd name="T12" fmla="*/ 96 w 416"/>
                <a:gd name="T13" fmla="*/ 320 h 452"/>
                <a:gd name="T14" fmla="*/ 96 w 416"/>
                <a:gd name="T15" fmla="*/ 334 h 452"/>
                <a:gd name="T16" fmla="*/ 101 w 416"/>
                <a:gd name="T17" fmla="*/ 373 h 452"/>
                <a:gd name="T18" fmla="*/ 125 w 416"/>
                <a:gd name="T19" fmla="*/ 420 h 452"/>
                <a:gd name="T20" fmla="*/ 149 w 416"/>
                <a:gd name="T21" fmla="*/ 444 h 452"/>
                <a:gd name="T22" fmla="*/ 205 w 416"/>
                <a:gd name="T23" fmla="*/ 452 h 452"/>
                <a:gd name="T24" fmla="*/ 211 w 416"/>
                <a:gd name="T25" fmla="*/ 423 h 452"/>
                <a:gd name="T26" fmla="*/ 224 w 416"/>
                <a:gd name="T27" fmla="*/ 404 h 452"/>
                <a:gd name="T28" fmla="*/ 253 w 416"/>
                <a:gd name="T29" fmla="*/ 393 h 452"/>
                <a:gd name="T30" fmla="*/ 307 w 416"/>
                <a:gd name="T31" fmla="*/ 392 h 452"/>
                <a:gd name="T32" fmla="*/ 328 w 416"/>
                <a:gd name="T33" fmla="*/ 322 h 452"/>
                <a:gd name="T34" fmla="*/ 349 w 416"/>
                <a:gd name="T35" fmla="*/ 278 h 452"/>
                <a:gd name="T36" fmla="*/ 385 w 416"/>
                <a:gd name="T37" fmla="*/ 236 h 452"/>
                <a:gd name="T38" fmla="*/ 387 w 416"/>
                <a:gd name="T39" fmla="*/ 210 h 452"/>
                <a:gd name="T40" fmla="*/ 400 w 416"/>
                <a:gd name="T41" fmla="*/ 187 h 452"/>
                <a:gd name="T42" fmla="*/ 415 w 416"/>
                <a:gd name="T43" fmla="*/ 166 h 452"/>
                <a:gd name="T44" fmla="*/ 412 w 416"/>
                <a:gd name="T45" fmla="*/ 130 h 452"/>
                <a:gd name="T46" fmla="*/ 397 w 416"/>
                <a:gd name="T47" fmla="*/ 100 h 452"/>
                <a:gd name="T48" fmla="*/ 376 w 416"/>
                <a:gd name="T49" fmla="*/ 79 h 452"/>
                <a:gd name="T50" fmla="*/ 356 w 416"/>
                <a:gd name="T51" fmla="*/ 58 h 452"/>
                <a:gd name="T52" fmla="*/ 340 w 416"/>
                <a:gd name="T53" fmla="*/ 28 h 452"/>
                <a:gd name="T54" fmla="*/ 331 w 416"/>
                <a:gd name="T55" fmla="*/ 0 h 452"/>
                <a:gd name="T56" fmla="*/ 300 w 416"/>
                <a:gd name="T57" fmla="*/ 23 h 452"/>
                <a:gd name="T58" fmla="*/ 277 w 416"/>
                <a:gd name="T59" fmla="*/ 31 h 452"/>
                <a:gd name="T60" fmla="*/ 237 w 416"/>
                <a:gd name="T61" fmla="*/ 14 h 452"/>
                <a:gd name="T62" fmla="*/ 228 w 416"/>
                <a:gd name="T63" fmla="*/ 19 h 452"/>
                <a:gd name="T64" fmla="*/ 215 w 416"/>
                <a:gd name="T65" fmla="*/ 42 h 452"/>
                <a:gd name="T66" fmla="*/ 203 w 416"/>
                <a:gd name="T67" fmla="*/ 54 h 452"/>
                <a:gd name="T68" fmla="*/ 187 w 416"/>
                <a:gd name="T69" fmla="*/ 55 h 452"/>
                <a:gd name="T70" fmla="*/ 171 w 416"/>
                <a:gd name="T71" fmla="*/ 47 h 452"/>
                <a:gd name="T72" fmla="*/ 144 w 416"/>
                <a:gd name="T73" fmla="*/ 22 h 452"/>
                <a:gd name="T74" fmla="*/ 123 w 416"/>
                <a:gd name="T75" fmla="*/ 8 h 452"/>
                <a:gd name="T76" fmla="*/ 99 w 416"/>
                <a:gd name="T77" fmla="*/ 7 h 452"/>
                <a:gd name="T78" fmla="*/ 75 w 416"/>
                <a:gd name="T79" fmla="*/ 15 h 452"/>
                <a:gd name="T80" fmla="*/ 39 w 416"/>
                <a:gd name="T81" fmla="*/ 48 h 452"/>
                <a:gd name="T82" fmla="*/ 15 w 416"/>
                <a:gd name="T83" fmla="*/ 71 h 452"/>
                <a:gd name="T84" fmla="*/ 0 w 416"/>
                <a:gd name="T85" fmla="*/ 86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16"/>
                <a:gd name="T130" fmla="*/ 0 h 452"/>
                <a:gd name="T131" fmla="*/ 416 w 416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16" h="452">
                  <a:moveTo>
                    <a:pt x="0" y="86"/>
                  </a:moveTo>
                  <a:lnTo>
                    <a:pt x="5" y="102"/>
                  </a:lnTo>
                  <a:lnTo>
                    <a:pt x="9" y="118"/>
                  </a:lnTo>
                  <a:lnTo>
                    <a:pt x="11" y="135"/>
                  </a:lnTo>
                  <a:lnTo>
                    <a:pt x="12" y="151"/>
                  </a:lnTo>
                  <a:lnTo>
                    <a:pt x="13" y="168"/>
                  </a:lnTo>
                  <a:lnTo>
                    <a:pt x="15" y="186"/>
                  </a:lnTo>
                  <a:lnTo>
                    <a:pt x="19" y="202"/>
                  </a:lnTo>
                  <a:lnTo>
                    <a:pt x="24" y="218"/>
                  </a:lnTo>
                  <a:lnTo>
                    <a:pt x="28" y="224"/>
                  </a:lnTo>
                  <a:lnTo>
                    <a:pt x="32" y="230"/>
                  </a:lnTo>
                  <a:lnTo>
                    <a:pt x="37" y="236"/>
                  </a:lnTo>
                  <a:lnTo>
                    <a:pt x="43" y="242"/>
                  </a:lnTo>
                  <a:lnTo>
                    <a:pt x="55" y="252"/>
                  </a:lnTo>
                  <a:lnTo>
                    <a:pt x="67" y="262"/>
                  </a:lnTo>
                  <a:lnTo>
                    <a:pt x="79" y="274"/>
                  </a:lnTo>
                  <a:lnTo>
                    <a:pt x="88" y="286"/>
                  </a:lnTo>
                  <a:lnTo>
                    <a:pt x="91" y="294"/>
                  </a:lnTo>
                  <a:lnTo>
                    <a:pt x="93" y="302"/>
                  </a:lnTo>
                  <a:lnTo>
                    <a:pt x="96" y="311"/>
                  </a:lnTo>
                  <a:lnTo>
                    <a:pt x="96" y="320"/>
                  </a:lnTo>
                  <a:lnTo>
                    <a:pt x="96" y="331"/>
                  </a:lnTo>
                  <a:lnTo>
                    <a:pt x="96" y="332"/>
                  </a:lnTo>
                  <a:lnTo>
                    <a:pt x="96" y="334"/>
                  </a:lnTo>
                  <a:lnTo>
                    <a:pt x="96" y="344"/>
                  </a:lnTo>
                  <a:lnTo>
                    <a:pt x="97" y="359"/>
                  </a:lnTo>
                  <a:lnTo>
                    <a:pt x="101" y="373"/>
                  </a:lnTo>
                  <a:lnTo>
                    <a:pt x="108" y="389"/>
                  </a:lnTo>
                  <a:lnTo>
                    <a:pt x="116" y="405"/>
                  </a:lnTo>
                  <a:lnTo>
                    <a:pt x="125" y="420"/>
                  </a:lnTo>
                  <a:lnTo>
                    <a:pt x="137" y="433"/>
                  </a:lnTo>
                  <a:lnTo>
                    <a:pt x="143" y="439"/>
                  </a:lnTo>
                  <a:lnTo>
                    <a:pt x="149" y="444"/>
                  </a:lnTo>
                  <a:lnTo>
                    <a:pt x="156" y="448"/>
                  </a:lnTo>
                  <a:lnTo>
                    <a:pt x="163" y="452"/>
                  </a:lnTo>
                  <a:lnTo>
                    <a:pt x="205" y="452"/>
                  </a:lnTo>
                  <a:lnTo>
                    <a:pt x="205" y="441"/>
                  </a:lnTo>
                  <a:lnTo>
                    <a:pt x="207" y="431"/>
                  </a:lnTo>
                  <a:lnTo>
                    <a:pt x="211" y="423"/>
                  </a:lnTo>
                  <a:lnTo>
                    <a:pt x="213" y="415"/>
                  </a:lnTo>
                  <a:lnTo>
                    <a:pt x="219" y="409"/>
                  </a:lnTo>
                  <a:lnTo>
                    <a:pt x="224" y="404"/>
                  </a:lnTo>
                  <a:lnTo>
                    <a:pt x="231" y="400"/>
                  </a:lnTo>
                  <a:lnTo>
                    <a:pt x="237" y="397"/>
                  </a:lnTo>
                  <a:lnTo>
                    <a:pt x="253" y="393"/>
                  </a:lnTo>
                  <a:lnTo>
                    <a:pt x="271" y="392"/>
                  </a:lnTo>
                  <a:lnTo>
                    <a:pt x="289" y="392"/>
                  </a:lnTo>
                  <a:lnTo>
                    <a:pt x="307" y="392"/>
                  </a:lnTo>
                  <a:lnTo>
                    <a:pt x="315" y="364"/>
                  </a:lnTo>
                  <a:lnTo>
                    <a:pt x="321" y="342"/>
                  </a:lnTo>
                  <a:lnTo>
                    <a:pt x="328" y="322"/>
                  </a:lnTo>
                  <a:lnTo>
                    <a:pt x="335" y="306"/>
                  </a:lnTo>
                  <a:lnTo>
                    <a:pt x="345" y="284"/>
                  </a:lnTo>
                  <a:lnTo>
                    <a:pt x="349" y="278"/>
                  </a:lnTo>
                  <a:lnTo>
                    <a:pt x="385" y="218"/>
                  </a:lnTo>
                  <a:lnTo>
                    <a:pt x="385" y="231"/>
                  </a:lnTo>
                  <a:lnTo>
                    <a:pt x="385" y="236"/>
                  </a:lnTo>
                  <a:lnTo>
                    <a:pt x="385" y="231"/>
                  </a:lnTo>
                  <a:lnTo>
                    <a:pt x="385" y="218"/>
                  </a:lnTo>
                  <a:lnTo>
                    <a:pt x="387" y="210"/>
                  </a:lnTo>
                  <a:lnTo>
                    <a:pt x="391" y="202"/>
                  </a:lnTo>
                  <a:lnTo>
                    <a:pt x="395" y="195"/>
                  </a:lnTo>
                  <a:lnTo>
                    <a:pt x="400" y="187"/>
                  </a:lnTo>
                  <a:lnTo>
                    <a:pt x="407" y="180"/>
                  </a:lnTo>
                  <a:lnTo>
                    <a:pt x="411" y="174"/>
                  </a:lnTo>
                  <a:lnTo>
                    <a:pt x="415" y="166"/>
                  </a:lnTo>
                  <a:lnTo>
                    <a:pt x="416" y="158"/>
                  </a:lnTo>
                  <a:lnTo>
                    <a:pt x="415" y="143"/>
                  </a:lnTo>
                  <a:lnTo>
                    <a:pt x="412" y="130"/>
                  </a:lnTo>
                  <a:lnTo>
                    <a:pt x="408" y="119"/>
                  </a:lnTo>
                  <a:lnTo>
                    <a:pt x="403" y="110"/>
                  </a:lnTo>
                  <a:lnTo>
                    <a:pt x="397" y="100"/>
                  </a:lnTo>
                  <a:lnTo>
                    <a:pt x="391" y="94"/>
                  </a:lnTo>
                  <a:lnTo>
                    <a:pt x="384" y="86"/>
                  </a:lnTo>
                  <a:lnTo>
                    <a:pt x="376" y="79"/>
                  </a:lnTo>
                  <a:lnTo>
                    <a:pt x="369" y="72"/>
                  </a:lnTo>
                  <a:lnTo>
                    <a:pt x="363" y="66"/>
                  </a:lnTo>
                  <a:lnTo>
                    <a:pt x="356" y="58"/>
                  </a:lnTo>
                  <a:lnTo>
                    <a:pt x="349" y="50"/>
                  </a:lnTo>
                  <a:lnTo>
                    <a:pt x="344" y="39"/>
                  </a:lnTo>
                  <a:lnTo>
                    <a:pt x="340" y="28"/>
                  </a:lnTo>
                  <a:lnTo>
                    <a:pt x="339" y="15"/>
                  </a:lnTo>
                  <a:lnTo>
                    <a:pt x="337" y="0"/>
                  </a:lnTo>
                  <a:lnTo>
                    <a:pt x="331" y="0"/>
                  </a:lnTo>
                  <a:lnTo>
                    <a:pt x="323" y="8"/>
                  </a:lnTo>
                  <a:lnTo>
                    <a:pt x="308" y="18"/>
                  </a:lnTo>
                  <a:lnTo>
                    <a:pt x="300" y="23"/>
                  </a:lnTo>
                  <a:lnTo>
                    <a:pt x="292" y="27"/>
                  </a:lnTo>
                  <a:lnTo>
                    <a:pt x="284" y="30"/>
                  </a:lnTo>
                  <a:lnTo>
                    <a:pt x="277" y="31"/>
                  </a:lnTo>
                  <a:lnTo>
                    <a:pt x="259" y="22"/>
                  </a:lnTo>
                  <a:lnTo>
                    <a:pt x="241" y="12"/>
                  </a:lnTo>
                  <a:lnTo>
                    <a:pt x="237" y="14"/>
                  </a:lnTo>
                  <a:lnTo>
                    <a:pt x="233" y="15"/>
                  </a:lnTo>
                  <a:lnTo>
                    <a:pt x="231" y="16"/>
                  </a:lnTo>
                  <a:lnTo>
                    <a:pt x="228" y="19"/>
                  </a:lnTo>
                  <a:lnTo>
                    <a:pt x="223" y="26"/>
                  </a:lnTo>
                  <a:lnTo>
                    <a:pt x="219" y="34"/>
                  </a:lnTo>
                  <a:lnTo>
                    <a:pt x="215" y="42"/>
                  </a:lnTo>
                  <a:lnTo>
                    <a:pt x="209" y="48"/>
                  </a:lnTo>
                  <a:lnTo>
                    <a:pt x="207" y="51"/>
                  </a:lnTo>
                  <a:lnTo>
                    <a:pt x="203" y="54"/>
                  </a:lnTo>
                  <a:lnTo>
                    <a:pt x="197" y="55"/>
                  </a:lnTo>
                  <a:lnTo>
                    <a:pt x="192" y="55"/>
                  </a:lnTo>
                  <a:lnTo>
                    <a:pt x="187" y="55"/>
                  </a:lnTo>
                  <a:lnTo>
                    <a:pt x="180" y="52"/>
                  </a:lnTo>
                  <a:lnTo>
                    <a:pt x="175" y="51"/>
                  </a:lnTo>
                  <a:lnTo>
                    <a:pt x="171" y="47"/>
                  </a:lnTo>
                  <a:lnTo>
                    <a:pt x="161" y="40"/>
                  </a:lnTo>
                  <a:lnTo>
                    <a:pt x="153" y="31"/>
                  </a:lnTo>
                  <a:lnTo>
                    <a:pt x="144" y="22"/>
                  </a:lnTo>
                  <a:lnTo>
                    <a:pt x="135" y="15"/>
                  </a:lnTo>
                  <a:lnTo>
                    <a:pt x="128" y="11"/>
                  </a:lnTo>
                  <a:lnTo>
                    <a:pt x="123" y="8"/>
                  </a:lnTo>
                  <a:lnTo>
                    <a:pt x="116" y="7"/>
                  </a:lnTo>
                  <a:lnTo>
                    <a:pt x="108" y="7"/>
                  </a:lnTo>
                  <a:lnTo>
                    <a:pt x="99" y="7"/>
                  </a:lnTo>
                  <a:lnTo>
                    <a:pt x="89" y="10"/>
                  </a:lnTo>
                  <a:lnTo>
                    <a:pt x="81" y="12"/>
                  </a:lnTo>
                  <a:lnTo>
                    <a:pt x="75" y="15"/>
                  </a:lnTo>
                  <a:lnTo>
                    <a:pt x="61" y="24"/>
                  </a:lnTo>
                  <a:lnTo>
                    <a:pt x="49" y="36"/>
                  </a:lnTo>
                  <a:lnTo>
                    <a:pt x="39" y="48"/>
                  </a:lnTo>
                  <a:lnTo>
                    <a:pt x="27" y="60"/>
                  </a:lnTo>
                  <a:lnTo>
                    <a:pt x="21" y="66"/>
                  </a:lnTo>
                  <a:lnTo>
                    <a:pt x="15" y="71"/>
                  </a:lnTo>
                  <a:lnTo>
                    <a:pt x="8" y="75"/>
                  </a:lnTo>
                  <a:lnTo>
                    <a:pt x="0" y="79"/>
                  </a:lnTo>
                  <a:lnTo>
                    <a:pt x="0" y="8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5" name="Freeform 72"/>
            <p:cNvSpPr>
              <a:spLocks/>
            </p:cNvSpPr>
            <p:nvPr/>
          </p:nvSpPr>
          <p:spPr bwMode="auto">
            <a:xfrm>
              <a:off x="2590007" y="4928395"/>
              <a:ext cx="220662" cy="403225"/>
            </a:xfrm>
            <a:custGeom>
              <a:avLst/>
              <a:gdLst>
                <a:gd name="T0" fmla="*/ 336 w 458"/>
                <a:gd name="T1" fmla="*/ 194 h 830"/>
                <a:gd name="T2" fmla="*/ 327 w 458"/>
                <a:gd name="T3" fmla="*/ 149 h 830"/>
                <a:gd name="T4" fmla="*/ 348 w 458"/>
                <a:gd name="T5" fmla="*/ 112 h 830"/>
                <a:gd name="T6" fmla="*/ 368 w 458"/>
                <a:gd name="T7" fmla="*/ 80 h 830"/>
                <a:gd name="T8" fmla="*/ 353 w 458"/>
                <a:gd name="T9" fmla="*/ 29 h 830"/>
                <a:gd name="T10" fmla="*/ 334 w 458"/>
                <a:gd name="T11" fmla="*/ 7 h 830"/>
                <a:gd name="T12" fmla="*/ 299 w 458"/>
                <a:gd name="T13" fmla="*/ 0 h 830"/>
                <a:gd name="T14" fmla="*/ 273 w 458"/>
                <a:gd name="T15" fmla="*/ 8 h 830"/>
                <a:gd name="T16" fmla="*/ 233 w 458"/>
                <a:gd name="T17" fmla="*/ 12 h 830"/>
                <a:gd name="T18" fmla="*/ 189 w 458"/>
                <a:gd name="T19" fmla="*/ 4 h 830"/>
                <a:gd name="T20" fmla="*/ 143 w 458"/>
                <a:gd name="T21" fmla="*/ 0 h 830"/>
                <a:gd name="T22" fmla="*/ 117 w 458"/>
                <a:gd name="T23" fmla="*/ 11 h 830"/>
                <a:gd name="T24" fmla="*/ 129 w 458"/>
                <a:gd name="T25" fmla="*/ 95 h 830"/>
                <a:gd name="T26" fmla="*/ 153 w 458"/>
                <a:gd name="T27" fmla="*/ 181 h 830"/>
                <a:gd name="T28" fmla="*/ 157 w 458"/>
                <a:gd name="T29" fmla="*/ 256 h 830"/>
                <a:gd name="T30" fmla="*/ 164 w 458"/>
                <a:gd name="T31" fmla="*/ 294 h 830"/>
                <a:gd name="T32" fmla="*/ 179 w 458"/>
                <a:gd name="T33" fmla="*/ 313 h 830"/>
                <a:gd name="T34" fmla="*/ 208 w 458"/>
                <a:gd name="T35" fmla="*/ 324 h 830"/>
                <a:gd name="T36" fmla="*/ 192 w 458"/>
                <a:gd name="T37" fmla="*/ 390 h 830"/>
                <a:gd name="T38" fmla="*/ 181 w 458"/>
                <a:gd name="T39" fmla="*/ 416 h 830"/>
                <a:gd name="T40" fmla="*/ 191 w 458"/>
                <a:gd name="T41" fmla="*/ 469 h 830"/>
                <a:gd name="T42" fmla="*/ 199 w 458"/>
                <a:gd name="T43" fmla="*/ 524 h 830"/>
                <a:gd name="T44" fmla="*/ 188 w 458"/>
                <a:gd name="T45" fmla="*/ 538 h 830"/>
                <a:gd name="T46" fmla="*/ 139 w 458"/>
                <a:gd name="T47" fmla="*/ 566 h 830"/>
                <a:gd name="T48" fmla="*/ 84 w 458"/>
                <a:gd name="T49" fmla="*/ 554 h 830"/>
                <a:gd name="T50" fmla="*/ 65 w 458"/>
                <a:gd name="T51" fmla="*/ 565 h 830"/>
                <a:gd name="T52" fmla="*/ 60 w 458"/>
                <a:gd name="T53" fmla="*/ 590 h 830"/>
                <a:gd name="T54" fmla="*/ 72 w 458"/>
                <a:gd name="T55" fmla="*/ 624 h 830"/>
                <a:gd name="T56" fmla="*/ 84 w 458"/>
                <a:gd name="T57" fmla="*/ 656 h 830"/>
                <a:gd name="T58" fmla="*/ 72 w 458"/>
                <a:gd name="T59" fmla="*/ 686 h 830"/>
                <a:gd name="T60" fmla="*/ 13 w 458"/>
                <a:gd name="T61" fmla="*/ 722 h 830"/>
                <a:gd name="T62" fmla="*/ 0 w 458"/>
                <a:gd name="T63" fmla="*/ 753 h 830"/>
                <a:gd name="T64" fmla="*/ 9 w 458"/>
                <a:gd name="T65" fmla="*/ 771 h 830"/>
                <a:gd name="T66" fmla="*/ 48 w 458"/>
                <a:gd name="T67" fmla="*/ 793 h 830"/>
                <a:gd name="T68" fmla="*/ 100 w 458"/>
                <a:gd name="T69" fmla="*/ 807 h 830"/>
                <a:gd name="T70" fmla="*/ 160 w 458"/>
                <a:gd name="T71" fmla="*/ 823 h 830"/>
                <a:gd name="T72" fmla="*/ 229 w 458"/>
                <a:gd name="T73" fmla="*/ 826 h 830"/>
                <a:gd name="T74" fmla="*/ 328 w 458"/>
                <a:gd name="T75" fmla="*/ 821 h 830"/>
                <a:gd name="T76" fmla="*/ 388 w 458"/>
                <a:gd name="T77" fmla="*/ 814 h 830"/>
                <a:gd name="T78" fmla="*/ 368 w 458"/>
                <a:gd name="T79" fmla="*/ 674 h 830"/>
                <a:gd name="T80" fmla="*/ 409 w 458"/>
                <a:gd name="T81" fmla="*/ 698 h 830"/>
                <a:gd name="T82" fmla="*/ 446 w 458"/>
                <a:gd name="T83" fmla="*/ 722 h 830"/>
                <a:gd name="T84" fmla="*/ 458 w 458"/>
                <a:gd name="T85" fmla="*/ 654 h 830"/>
                <a:gd name="T86" fmla="*/ 458 w 458"/>
                <a:gd name="T87" fmla="*/ 481 h 830"/>
                <a:gd name="T88" fmla="*/ 448 w 458"/>
                <a:gd name="T89" fmla="*/ 438 h 830"/>
                <a:gd name="T90" fmla="*/ 421 w 458"/>
                <a:gd name="T91" fmla="*/ 404 h 830"/>
                <a:gd name="T92" fmla="*/ 394 w 458"/>
                <a:gd name="T93" fmla="*/ 392 h 830"/>
                <a:gd name="T94" fmla="*/ 348 w 458"/>
                <a:gd name="T95" fmla="*/ 378 h 830"/>
                <a:gd name="T96" fmla="*/ 328 w 458"/>
                <a:gd name="T97" fmla="*/ 356 h 830"/>
                <a:gd name="T98" fmla="*/ 328 w 458"/>
                <a:gd name="T99" fmla="*/ 321 h 830"/>
                <a:gd name="T100" fmla="*/ 349 w 458"/>
                <a:gd name="T101" fmla="*/ 286 h 830"/>
                <a:gd name="T102" fmla="*/ 385 w 458"/>
                <a:gd name="T103" fmla="*/ 241 h 8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58"/>
                <a:gd name="T157" fmla="*/ 0 h 830"/>
                <a:gd name="T158" fmla="*/ 458 w 458"/>
                <a:gd name="T159" fmla="*/ 830 h 83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58" h="830">
                  <a:moveTo>
                    <a:pt x="368" y="222"/>
                  </a:moveTo>
                  <a:lnTo>
                    <a:pt x="356" y="213"/>
                  </a:lnTo>
                  <a:lnTo>
                    <a:pt x="342" y="201"/>
                  </a:lnTo>
                  <a:lnTo>
                    <a:pt x="336" y="194"/>
                  </a:lnTo>
                  <a:lnTo>
                    <a:pt x="331" y="185"/>
                  </a:lnTo>
                  <a:lnTo>
                    <a:pt x="327" y="174"/>
                  </a:lnTo>
                  <a:lnTo>
                    <a:pt x="325" y="162"/>
                  </a:lnTo>
                  <a:lnTo>
                    <a:pt x="327" y="149"/>
                  </a:lnTo>
                  <a:lnTo>
                    <a:pt x="329" y="138"/>
                  </a:lnTo>
                  <a:lnTo>
                    <a:pt x="334" y="128"/>
                  </a:lnTo>
                  <a:lnTo>
                    <a:pt x="340" y="120"/>
                  </a:lnTo>
                  <a:lnTo>
                    <a:pt x="348" y="112"/>
                  </a:lnTo>
                  <a:lnTo>
                    <a:pt x="356" y="104"/>
                  </a:lnTo>
                  <a:lnTo>
                    <a:pt x="365" y="97"/>
                  </a:lnTo>
                  <a:lnTo>
                    <a:pt x="373" y="91"/>
                  </a:lnTo>
                  <a:lnTo>
                    <a:pt x="368" y="80"/>
                  </a:lnTo>
                  <a:lnTo>
                    <a:pt x="364" y="65"/>
                  </a:lnTo>
                  <a:lnTo>
                    <a:pt x="361" y="51"/>
                  </a:lnTo>
                  <a:lnTo>
                    <a:pt x="356" y="36"/>
                  </a:lnTo>
                  <a:lnTo>
                    <a:pt x="353" y="29"/>
                  </a:lnTo>
                  <a:lnTo>
                    <a:pt x="350" y="23"/>
                  </a:lnTo>
                  <a:lnTo>
                    <a:pt x="345" y="16"/>
                  </a:lnTo>
                  <a:lnTo>
                    <a:pt x="341" y="11"/>
                  </a:lnTo>
                  <a:lnTo>
                    <a:pt x="334" y="7"/>
                  </a:lnTo>
                  <a:lnTo>
                    <a:pt x="327" y="3"/>
                  </a:lnTo>
                  <a:lnTo>
                    <a:pt x="317" y="0"/>
                  </a:lnTo>
                  <a:lnTo>
                    <a:pt x="308" y="0"/>
                  </a:lnTo>
                  <a:lnTo>
                    <a:pt x="299" y="0"/>
                  </a:lnTo>
                  <a:lnTo>
                    <a:pt x="292" y="1"/>
                  </a:lnTo>
                  <a:lnTo>
                    <a:pt x="285" y="4"/>
                  </a:lnTo>
                  <a:lnTo>
                    <a:pt x="280" y="5"/>
                  </a:lnTo>
                  <a:lnTo>
                    <a:pt x="273" y="8"/>
                  </a:lnTo>
                  <a:lnTo>
                    <a:pt x="265" y="11"/>
                  </a:lnTo>
                  <a:lnTo>
                    <a:pt x="257" y="12"/>
                  </a:lnTo>
                  <a:lnTo>
                    <a:pt x="247" y="12"/>
                  </a:lnTo>
                  <a:lnTo>
                    <a:pt x="233" y="12"/>
                  </a:lnTo>
                  <a:lnTo>
                    <a:pt x="220" y="11"/>
                  </a:lnTo>
                  <a:lnTo>
                    <a:pt x="209" y="8"/>
                  </a:lnTo>
                  <a:lnTo>
                    <a:pt x="199" y="5"/>
                  </a:lnTo>
                  <a:lnTo>
                    <a:pt x="189" y="4"/>
                  </a:lnTo>
                  <a:lnTo>
                    <a:pt x="177" y="1"/>
                  </a:lnTo>
                  <a:lnTo>
                    <a:pt x="165" y="0"/>
                  </a:lnTo>
                  <a:lnTo>
                    <a:pt x="151" y="0"/>
                  </a:lnTo>
                  <a:lnTo>
                    <a:pt x="143" y="0"/>
                  </a:lnTo>
                  <a:lnTo>
                    <a:pt x="136" y="1"/>
                  </a:lnTo>
                  <a:lnTo>
                    <a:pt x="131" y="3"/>
                  </a:lnTo>
                  <a:lnTo>
                    <a:pt x="125" y="4"/>
                  </a:lnTo>
                  <a:lnTo>
                    <a:pt x="117" y="11"/>
                  </a:lnTo>
                  <a:lnTo>
                    <a:pt x="109" y="17"/>
                  </a:lnTo>
                  <a:lnTo>
                    <a:pt x="115" y="47"/>
                  </a:lnTo>
                  <a:lnTo>
                    <a:pt x="121" y="72"/>
                  </a:lnTo>
                  <a:lnTo>
                    <a:pt x="129" y="95"/>
                  </a:lnTo>
                  <a:lnTo>
                    <a:pt x="137" y="117"/>
                  </a:lnTo>
                  <a:lnTo>
                    <a:pt x="145" y="141"/>
                  </a:lnTo>
                  <a:lnTo>
                    <a:pt x="151" y="166"/>
                  </a:lnTo>
                  <a:lnTo>
                    <a:pt x="153" y="181"/>
                  </a:lnTo>
                  <a:lnTo>
                    <a:pt x="155" y="197"/>
                  </a:lnTo>
                  <a:lnTo>
                    <a:pt x="156" y="216"/>
                  </a:lnTo>
                  <a:lnTo>
                    <a:pt x="157" y="234"/>
                  </a:lnTo>
                  <a:lnTo>
                    <a:pt x="157" y="256"/>
                  </a:lnTo>
                  <a:lnTo>
                    <a:pt x="159" y="273"/>
                  </a:lnTo>
                  <a:lnTo>
                    <a:pt x="160" y="281"/>
                  </a:lnTo>
                  <a:lnTo>
                    <a:pt x="161" y="288"/>
                  </a:lnTo>
                  <a:lnTo>
                    <a:pt x="164" y="294"/>
                  </a:lnTo>
                  <a:lnTo>
                    <a:pt x="167" y="300"/>
                  </a:lnTo>
                  <a:lnTo>
                    <a:pt x="171" y="305"/>
                  </a:lnTo>
                  <a:lnTo>
                    <a:pt x="175" y="309"/>
                  </a:lnTo>
                  <a:lnTo>
                    <a:pt x="179" y="313"/>
                  </a:lnTo>
                  <a:lnTo>
                    <a:pt x="185" y="317"/>
                  </a:lnTo>
                  <a:lnTo>
                    <a:pt x="192" y="320"/>
                  </a:lnTo>
                  <a:lnTo>
                    <a:pt x="199" y="322"/>
                  </a:lnTo>
                  <a:lnTo>
                    <a:pt x="208" y="324"/>
                  </a:lnTo>
                  <a:lnTo>
                    <a:pt x="217" y="325"/>
                  </a:lnTo>
                  <a:lnTo>
                    <a:pt x="217" y="361"/>
                  </a:lnTo>
                  <a:lnTo>
                    <a:pt x="204" y="377"/>
                  </a:lnTo>
                  <a:lnTo>
                    <a:pt x="192" y="390"/>
                  </a:lnTo>
                  <a:lnTo>
                    <a:pt x="188" y="397"/>
                  </a:lnTo>
                  <a:lnTo>
                    <a:pt x="184" y="402"/>
                  </a:lnTo>
                  <a:lnTo>
                    <a:pt x="181" y="409"/>
                  </a:lnTo>
                  <a:lnTo>
                    <a:pt x="181" y="416"/>
                  </a:lnTo>
                  <a:lnTo>
                    <a:pt x="181" y="430"/>
                  </a:lnTo>
                  <a:lnTo>
                    <a:pt x="184" y="444"/>
                  </a:lnTo>
                  <a:lnTo>
                    <a:pt x="187" y="457"/>
                  </a:lnTo>
                  <a:lnTo>
                    <a:pt x="191" y="469"/>
                  </a:lnTo>
                  <a:lnTo>
                    <a:pt x="193" y="482"/>
                  </a:lnTo>
                  <a:lnTo>
                    <a:pt x="196" y="494"/>
                  </a:lnTo>
                  <a:lnTo>
                    <a:pt x="199" y="509"/>
                  </a:lnTo>
                  <a:lnTo>
                    <a:pt x="199" y="524"/>
                  </a:lnTo>
                  <a:lnTo>
                    <a:pt x="199" y="528"/>
                  </a:lnTo>
                  <a:lnTo>
                    <a:pt x="196" y="530"/>
                  </a:lnTo>
                  <a:lnTo>
                    <a:pt x="193" y="534"/>
                  </a:lnTo>
                  <a:lnTo>
                    <a:pt x="188" y="538"/>
                  </a:lnTo>
                  <a:lnTo>
                    <a:pt x="177" y="546"/>
                  </a:lnTo>
                  <a:lnTo>
                    <a:pt x="164" y="554"/>
                  </a:lnTo>
                  <a:lnTo>
                    <a:pt x="151" y="561"/>
                  </a:lnTo>
                  <a:lnTo>
                    <a:pt x="139" y="566"/>
                  </a:lnTo>
                  <a:lnTo>
                    <a:pt x="128" y="570"/>
                  </a:lnTo>
                  <a:lnTo>
                    <a:pt x="121" y="572"/>
                  </a:lnTo>
                  <a:lnTo>
                    <a:pt x="103" y="562"/>
                  </a:lnTo>
                  <a:lnTo>
                    <a:pt x="84" y="554"/>
                  </a:lnTo>
                  <a:lnTo>
                    <a:pt x="79" y="554"/>
                  </a:lnTo>
                  <a:lnTo>
                    <a:pt x="73" y="557"/>
                  </a:lnTo>
                  <a:lnTo>
                    <a:pt x="69" y="561"/>
                  </a:lnTo>
                  <a:lnTo>
                    <a:pt x="65" y="565"/>
                  </a:lnTo>
                  <a:lnTo>
                    <a:pt x="64" y="570"/>
                  </a:lnTo>
                  <a:lnTo>
                    <a:pt x="61" y="577"/>
                  </a:lnTo>
                  <a:lnTo>
                    <a:pt x="61" y="584"/>
                  </a:lnTo>
                  <a:lnTo>
                    <a:pt x="60" y="590"/>
                  </a:lnTo>
                  <a:lnTo>
                    <a:pt x="61" y="598"/>
                  </a:lnTo>
                  <a:lnTo>
                    <a:pt x="64" y="608"/>
                  </a:lnTo>
                  <a:lnTo>
                    <a:pt x="68" y="616"/>
                  </a:lnTo>
                  <a:lnTo>
                    <a:pt x="72" y="624"/>
                  </a:lnTo>
                  <a:lnTo>
                    <a:pt x="77" y="630"/>
                  </a:lnTo>
                  <a:lnTo>
                    <a:pt x="81" y="640"/>
                  </a:lnTo>
                  <a:lnTo>
                    <a:pt x="84" y="648"/>
                  </a:lnTo>
                  <a:lnTo>
                    <a:pt x="84" y="656"/>
                  </a:lnTo>
                  <a:lnTo>
                    <a:pt x="84" y="665"/>
                  </a:lnTo>
                  <a:lnTo>
                    <a:pt x="81" y="673"/>
                  </a:lnTo>
                  <a:lnTo>
                    <a:pt x="77" y="681"/>
                  </a:lnTo>
                  <a:lnTo>
                    <a:pt x="72" y="686"/>
                  </a:lnTo>
                  <a:lnTo>
                    <a:pt x="57" y="695"/>
                  </a:lnTo>
                  <a:lnTo>
                    <a:pt x="43" y="705"/>
                  </a:lnTo>
                  <a:lnTo>
                    <a:pt x="27" y="713"/>
                  </a:lnTo>
                  <a:lnTo>
                    <a:pt x="13" y="722"/>
                  </a:lnTo>
                  <a:lnTo>
                    <a:pt x="8" y="727"/>
                  </a:lnTo>
                  <a:lnTo>
                    <a:pt x="4" y="735"/>
                  </a:lnTo>
                  <a:lnTo>
                    <a:pt x="1" y="743"/>
                  </a:lnTo>
                  <a:lnTo>
                    <a:pt x="0" y="753"/>
                  </a:lnTo>
                  <a:lnTo>
                    <a:pt x="1" y="758"/>
                  </a:lnTo>
                  <a:lnTo>
                    <a:pt x="3" y="762"/>
                  </a:lnTo>
                  <a:lnTo>
                    <a:pt x="5" y="767"/>
                  </a:lnTo>
                  <a:lnTo>
                    <a:pt x="9" y="771"/>
                  </a:lnTo>
                  <a:lnTo>
                    <a:pt x="17" y="778"/>
                  </a:lnTo>
                  <a:lnTo>
                    <a:pt x="28" y="783"/>
                  </a:lnTo>
                  <a:lnTo>
                    <a:pt x="39" y="787"/>
                  </a:lnTo>
                  <a:lnTo>
                    <a:pt x="48" y="793"/>
                  </a:lnTo>
                  <a:lnTo>
                    <a:pt x="56" y="797"/>
                  </a:lnTo>
                  <a:lnTo>
                    <a:pt x="60" y="801"/>
                  </a:lnTo>
                  <a:lnTo>
                    <a:pt x="84" y="806"/>
                  </a:lnTo>
                  <a:lnTo>
                    <a:pt x="100" y="807"/>
                  </a:lnTo>
                  <a:lnTo>
                    <a:pt x="115" y="810"/>
                  </a:lnTo>
                  <a:lnTo>
                    <a:pt x="131" y="814"/>
                  </a:lnTo>
                  <a:lnTo>
                    <a:pt x="145" y="818"/>
                  </a:lnTo>
                  <a:lnTo>
                    <a:pt x="160" y="823"/>
                  </a:lnTo>
                  <a:lnTo>
                    <a:pt x="175" y="827"/>
                  </a:lnTo>
                  <a:lnTo>
                    <a:pt x="189" y="830"/>
                  </a:lnTo>
                  <a:lnTo>
                    <a:pt x="205" y="830"/>
                  </a:lnTo>
                  <a:lnTo>
                    <a:pt x="229" y="826"/>
                  </a:lnTo>
                  <a:lnTo>
                    <a:pt x="255" y="823"/>
                  </a:lnTo>
                  <a:lnTo>
                    <a:pt x="279" y="822"/>
                  </a:lnTo>
                  <a:lnTo>
                    <a:pt x="304" y="821"/>
                  </a:lnTo>
                  <a:lnTo>
                    <a:pt x="328" y="821"/>
                  </a:lnTo>
                  <a:lnTo>
                    <a:pt x="352" y="821"/>
                  </a:lnTo>
                  <a:lnTo>
                    <a:pt x="374" y="822"/>
                  </a:lnTo>
                  <a:lnTo>
                    <a:pt x="397" y="825"/>
                  </a:lnTo>
                  <a:lnTo>
                    <a:pt x="388" y="814"/>
                  </a:lnTo>
                  <a:lnTo>
                    <a:pt x="382" y="806"/>
                  </a:lnTo>
                  <a:lnTo>
                    <a:pt x="377" y="799"/>
                  </a:lnTo>
                  <a:lnTo>
                    <a:pt x="368" y="789"/>
                  </a:lnTo>
                  <a:lnTo>
                    <a:pt x="368" y="674"/>
                  </a:lnTo>
                  <a:lnTo>
                    <a:pt x="381" y="680"/>
                  </a:lnTo>
                  <a:lnTo>
                    <a:pt x="393" y="685"/>
                  </a:lnTo>
                  <a:lnTo>
                    <a:pt x="401" y="691"/>
                  </a:lnTo>
                  <a:lnTo>
                    <a:pt x="409" y="698"/>
                  </a:lnTo>
                  <a:lnTo>
                    <a:pt x="416" y="705"/>
                  </a:lnTo>
                  <a:lnTo>
                    <a:pt x="424" y="711"/>
                  </a:lnTo>
                  <a:lnTo>
                    <a:pt x="434" y="717"/>
                  </a:lnTo>
                  <a:lnTo>
                    <a:pt x="446" y="722"/>
                  </a:lnTo>
                  <a:lnTo>
                    <a:pt x="452" y="703"/>
                  </a:lnTo>
                  <a:lnTo>
                    <a:pt x="456" y="686"/>
                  </a:lnTo>
                  <a:lnTo>
                    <a:pt x="457" y="670"/>
                  </a:lnTo>
                  <a:lnTo>
                    <a:pt x="458" y="654"/>
                  </a:lnTo>
                  <a:lnTo>
                    <a:pt x="458" y="621"/>
                  </a:lnTo>
                  <a:lnTo>
                    <a:pt x="458" y="578"/>
                  </a:lnTo>
                  <a:lnTo>
                    <a:pt x="458" y="529"/>
                  </a:lnTo>
                  <a:lnTo>
                    <a:pt x="458" y="481"/>
                  </a:lnTo>
                  <a:lnTo>
                    <a:pt x="457" y="470"/>
                  </a:lnTo>
                  <a:lnTo>
                    <a:pt x="454" y="460"/>
                  </a:lnTo>
                  <a:lnTo>
                    <a:pt x="452" y="449"/>
                  </a:lnTo>
                  <a:lnTo>
                    <a:pt x="448" y="438"/>
                  </a:lnTo>
                  <a:lnTo>
                    <a:pt x="442" y="429"/>
                  </a:lnTo>
                  <a:lnTo>
                    <a:pt x="437" y="420"/>
                  </a:lnTo>
                  <a:lnTo>
                    <a:pt x="430" y="412"/>
                  </a:lnTo>
                  <a:lnTo>
                    <a:pt x="421" y="404"/>
                  </a:lnTo>
                  <a:lnTo>
                    <a:pt x="416" y="400"/>
                  </a:lnTo>
                  <a:lnTo>
                    <a:pt x="409" y="396"/>
                  </a:lnTo>
                  <a:lnTo>
                    <a:pt x="401" y="393"/>
                  </a:lnTo>
                  <a:lnTo>
                    <a:pt x="394" y="392"/>
                  </a:lnTo>
                  <a:lnTo>
                    <a:pt x="378" y="388"/>
                  </a:lnTo>
                  <a:lnTo>
                    <a:pt x="362" y="384"/>
                  </a:lnTo>
                  <a:lnTo>
                    <a:pt x="354" y="381"/>
                  </a:lnTo>
                  <a:lnTo>
                    <a:pt x="348" y="378"/>
                  </a:lnTo>
                  <a:lnTo>
                    <a:pt x="341" y="374"/>
                  </a:lnTo>
                  <a:lnTo>
                    <a:pt x="336" y="369"/>
                  </a:lnTo>
                  <a:lnTo>
                    <a:pt x="332" y="364"/>
                  </a:lnTo>
                  <a:lnTo>
                    <a:pt x="328" y="356"/>
                  </a:lnTo>
                  <a:lnTo>
                    <a:pt x="327" y="348"/>
                  </a:lnTo>
                  <a:lnTo>
                    <a:pt x="325" y="337"/>
                  </a:lnTo>
                  <a:lnTo>
                    <a:pt x="327" y="328"/>
                  </a:lnTo>
                  <a:lnTo>
                    <a:pt x="328" y="321"/>
                  </a:lnTo>
                  <a:lnTo>
                    <a:pt x="329" y="314"/>
                  </a:lnTo>
                  <a:lnTo>
                    <a:pt x="332" y="308"/>
                  </a:lnTo>
                  <a:lnTo>
                    <a:pt x="340" y="297"/>
                  </a:lnTo>
                  <a:lnTo>
                    <a:pt x="349" y="286"/>
                  </a:lnTo>
                  <a:lnTo>
                    <a:pt x="358" y="277"/>
                  </a:lnTo>
                  <a:lnTo>
                    <a:pt x="369" y="266"/>
                  </a:lnTo>
                  <a:lnTo>
                    <a:pt x="378" y="254"/>
                  </a:lnTo>
                  <a:lnTo>
                    <a:pt x="385" y="241"/>
                  </a:lnTo>
                  <a:lnTo>
                    <a:pt x="368" y="22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6" name="Freeform 73"/>
            <p:cNvSpPr>
              <a:spLocks/>
            </p:cNvSpPr>
            <p:nvPr/>
          </p:nvSpPr>
          <p:spPr bwMode="auto">
            <a:xfrm>
              <a:off x="2134395" y="4569619"/>
              <a:ext cx="442913" cy="501650"/>
            </a:xfrm>
            <a:custGeom>
              <a:avLst/>
              <a:gdLst>
                <a:gd name="T0" fmla="*/ 789 w 916"/>
                <a:gd name="T1" fmla="*/ 57 h 1035"/>
                <a:gd name="T2" fmla="*/ 711 w 916"/>
                <a:gd name="T3" fmla="*/ 41 h 1035"/>
                <a:gd name="T4" fmla="*/ 633 w 916"/>
                <a:gd name="T5" fmla="*/ 0 h 1035"/>
                <a:gd name="T6" fmla="*/ 612 w 916"/>
                <a:gd name="T7" fmla="*/ 12 h 1035"/>
                <a:gd name="T8" fmla="*/ 605 w 916"/>
                <a:gd name="T9" fmla="*/ 67 h 1035"/>
                <a:gd name="T10" fmla="*/ 495 w 916"/>
                <a:gd name="T11" fmla="*/ 95 h 1035"/>
                <a:gd name="T12" fmla="*/ 512 w 916"/>
                <a:gd name="T13" fmla="*/ 145 h 1035"/>
                <a:gd name="T14" fmla="*/ 439 w 916"/>
                <a:gd name="T15" fmla="*/ 140 h 1035"/>
                <a:gd name="T16" fmla="*/ 422 w 916"/>
                <a:gd name="T17" fmla="*/ 216 h 1035"/>
                <a:gd name="T18" fmla="*/ 376 w 916"/>
                <a:gd name="T19" fmla="*/ 277 h 1035"/>
                <a:gd name="T20" fmla="*/ 310 w 916"/>
                <a:gd name="T21" fmla="*/ 290 h 1035"/>
                <a:gd name="T22" fmla="*/ 224 w 916"/>
                <a:gd name="T23" fmla="*/ 208 h 1035"/>
                <a:gd name="T24" fmla="*/ 178 w 916"/>
                <a:gd name="T25" fmla="*/ 215 h 1035"/>
                <a:gd name="T26" fmla="*/ 142 w 916"/>
                <a:gd name="T27" fmla="*/ 205 h 1035"/>
                <a:gd name="T28" fmla="*/ 98 w 916"/>
                <a:gd name="T29" fmla="*/ 181 h 1035"/>
                <a:gd name="T30" fmla="*/ 30 w 916"/>
                <a:gd name="T31" fmla="*/ 220 h 1035"/>
                <a:gd name="T32" fmla="*/ 38 w 916"/>
                <a:gd name="T33" fmla="*/ 277 h 1035"/>
                <a:gd name="T34" fmla="*/ 146 w 916"/>
                <a:gd name="T35" fmla="*/ 332 h 1035"/>
                <a:gd name="T36" fmla="*/ 131 w 916"/>
                <a:gd name="T37" fmla="*/ 365 h 1035"/>
                <a:gd name="T38" fmla="*/ 42 w 916"/>
                <a:gd name="T39" fmla="*/ 378 h 1035"/>
                <a:gd name="T40" fmla="*/ 66 w 916"/>
                <a:gd name="T41" fmla="*/ 445 h 1035"/>
                <a:gd name="T42" fmla="*/ 154 w 916"/>
                <a:gd name="T43" fmla="*/ 470 h 1035"/>
                <a:gd name="T44" fmla="*/ 199 w 916"/>
                <a:gd name="T45" fmla="*/ 524 h 1035"/>
                <a:gd name="T46" fmla="*/ 171 w 916"/>
                <a:gd name="T47" fmla="*/ 580 h 1035"/>
                <a:gd name="T48" fmla="*/ 160 w 916"/>
                <a:gd name="T49" fmla="*/ 645 h 1035"/>
                <a:gd name="T50" fmla="*/ 218 w 916"/>
                <a:gd name="T51" fmla="*/ 714 h 1035"/>
                <a:gd name="T52" fmla="*/ 212 w 916"/>
                <a:gd name="T53" fmla="*/ 820 h 1035"/>
                <a:gd name="T54" fmla="*/ 238 w 916"/>
                <a:gd name="T55" fmla="*/ 820 h 1035"/>
                <a:gd name="T56" fmla="*/ 288 w 916"/>
                <a:gd name="T57" fmla="*/ 839 h 1035"/>
                <a:gd name="T58" fmla="*/ 335 w 916"/>
                <a:gd name="T59" fmla="*/ 820 h 1035"/>
                <a:gd name="T60" fmla="*/ 387 w 916"/>
                <a:gd name="T61" fmla="*/ 843 h 1035"/>
                <a:gd name="T62" fmla="*/ 415 w 916"/>
                <a:gd name="T63" fmla="*/ 810 h 1035"/>
                <a:gd name="T64" fmla="*/ 464 w 916"/>
                <a:gd name="T65" fmla="*/ 853 h 1035"/>
                <a:gd name="T66" fmla="*/ 528 w 916"/>
                <a:gd name="T67" fmla="*/ 929 h 1035"/>
                <a:gd name="T68" fmla="*/ 553 w 916"/>
                <a:gd name="T69" fmla="*/ 1009 h 1035"/>
                <a:gd name="T70" fmla="*/ 595 w 916"/>
                <a:gd name="T71" fmla="*/ 1021 h 1035"/>
                <a:gd name="T72" fmla="*/ 641 w 916"/>
                <a:gd name="T73" fmla="*/ 1035 h 1035"/>
                <a:gd name="T74" fmla="*/ 663 w 916"/>
                <a:gd name="T75" fmla="*/ 999 h 1035"/>
                <a:gd name="T76" fmla="*/ 680 w 916"/>
                <a:gd name="T77" fmla="*/ 961 h 1035"/>
                <a:gd name="T78" fmla="*/ 836 w 916"/>
                <a:gd name="T79" fmla="*/ 887 h 1035"/>
                <a:gd name="T80" fmla="*/ 820 w 916"/>
                <a:gd name="T81" fmla="*/ 808 h 1035"/>
                <a:gd name="T82" fmla="*/ 784 w 916"/>
                <a:gd name="T83" fmla="*/ 825 h 1035"/>
                <a:gd name="T84" fmla="*/ 768 w 916"/>
                <a:gd name="T85" fmla="*/ 802 h 1035"/>
                <a:gd name="T86" fmla="*/ 733 w 916"/>
                <a:gd name="T87" fmla="*/ 754 h 1035"/>
                <a:gd name="T88" fmla="*/ 676 w 916"/>
                <a:gd name="T89" fmla="*/ 676 h 1035"/>
                <a:gd name="T90" fmla="*/ 691 w 916"/>
                <a:gd name="T91" fmla="*/ 602 h 1035"/>
                <a:gd name="T92" fmla="*/ 679 w 916"/>
                <a:gd name="T93" fmla="*/ 542 h 1035"/>
                <a:gd name="T94" fmla="*/ 645 w 916"/>
                <a:gd name="T95" fmla="*/ 500 h 1035"/>
                <a:gd name="T96" fmla="*/ 689 w 916"/>
                <a:gd name="T97" fmla="*/ 446 h 1035"/>
                <a:gd name="T98" fmla="*/ 768 w 916"/>
                <a:gd name="T99" fmla="*/ 442 h 1035"/>
                <a:gd name="T100" fmla="*/ 829 w 916"/>
                <a:gd name="T101" fmla="*/ 448 h 1035"/>
                <a:gd name="T102" fmla="*/ 844 w 916"/>
                <a:gd name="T103" fmla="*/ 368 h 1035"/>
                <a:gd name="T104" fmla="*/ 851 w 916"/>
                <a:gd name="T105" fmla="*/ 265 h 1035"/>
                <a:gd name="T106" fmla="*/ 905 w 916"/>
                <a:gd name="T107" fmla="*/ 203 h 1035"/>
                <a:gd name="T108" fmla="*/ 913 w 916"/>
                <a:gd name="T109" fmla="*/ 135 h 1035"/>
                <a:gd name="T110" fmla="*/ 881 w 916"/>
                <a:gd name="T111" fmla="*/ 68 h 103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16"/>
                <a:gd name="T169" fmla="*/ 0 h 1035"/>
                <a:gd name="T170" fmla="*/ 916 w 916"/>
                <a:gd name="T171" fmla="*/ 1035 h 103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16" h="1035">
                  <a:moveTo>
                    <a:pt x="849" y="43"/>
                  </a:moveTo>
                  <a:lnTo>
                    <a:pt x="839" y="43"/>
                  </a:lnTo>
                  <a:lnTo>
                    <a:pt x="829" y="45"/>
                  </a:lnTo>
                  <a:lnTo>
                    <a:pt x="820" y="48"/>
                  </a:lnTo>
                  <a:lnTo>
                    <a:pt x="811" y="52"/>
                  </a:lnTo>
                  <a:lnTo>
                    <a:pt x="800" y="55"/>
                  </a:lnTo>
                  <a:lnTo>
                    <a:pt x="789" y="57"/>
                  </a:lnTo>
                  <a:lnTo>
                    <a:pt x="779" y="60"/>
                  </a:lnTo>
                  <a:lnTo>
                    <a:pt x="765" y="60"/>
                  </a:lnTo>
                  <a:lnTo>
                    <a:pt x="753" y="60"/>
                  </a:lnTo>
                  <a:lnTo>
                    <a:pt x="743" y="57"/>
                  </a:lnTo>
                  <a:lnTo>
                    <a:pt x="733" y="55"/>
                  </a:lnTo>
                  <a:lnTo>
                    <a:pt x="725" y="51"/>
                  </a:lnTo>
                  <a:lnTo>
                    <a:pt x="711" y="41"/>
                  </a:lnTo>
                  <a:lnTo>
                    <a:pt x="697" y="31"/>
                  </a:lnTo>
                  <a:lnTo>
                    <a:pt x="684" y="19"/>
                  </a:lnTo>
                  <a:lnTo>
                    <a:pt x="669" y="9"/>
                  </a:lnTo>
                  <a:lnTo>
                    <a:pt x="661" y="5"/>
                  </a:lnTo>
                  <a:lnTo>
                    <a:pt x="653" y="3"/>
                  </a:lnTo>
                  <a:lnTo>
                    <a:pt x="644" y="1"/>
                  </a:lnTo>
                  <a:lnTo>
                    <a:pt x="633" y="0"/>
                  </a:lnTo>
                  <a:lnTo>
                    <a:pt x="627" y="0"/>
                  </a:lnTo>
                  <a:lnTo>
                    <a:pt x="623" y="1"/>
                  </a:lnTo>
                  <a:lnTo>
                    <a:pt x="619" y="3"/>
                  </a:lnTo>
                  <a:lnTo>
                    <a:pt x="616" y="4"/>
                  </a:lnTo>
                  <a:lnTo>
                    <a:pt x="615" y="7"/>
                  </a:lnTo>
                  <a:lnTo>
                    <a:pt x="613" y="9"/>
                  </a:lnTo>
                  <a:lnTo>
                    <a:pt x="612" y="12"/>
                  </a:lnTo>
                  <a:lnTo>
                    <a:pt x="613" y="16"/>
                  </a:lnTo>
                  <a:lnTo>
                    <a:pt x="613" y="24"/>
                  </a:lnTo>
                  <a:lnTo>
                    <a:pt x="615" y="33"/>
                  </a:lnTo>
                  <a:lnTo>
                    <a:pt x="616" y="44"/>
                  </a:lnTo>
                  <a:lnTo>
                    <a:pt x="615" y="55"/>
                  </a:lnTo>
                  <a:lnTo>
                    <a:pt x="611" y="61"/>
                  </a:lnTo>
                  <a:lnTo>
                    <a:pt x="605" y="67"/>
                  </a:lnTo>
                  <a:lnTo>
                    <a:pt x="599" y="71"/>
                  </a:lnTo>
                  <a:lnTo>
                    <a:pt x="593" y="75"/>
                  </a:lnTo>
                  <a:lnTo>
                    <a:pt x="579" y="80"/>
                  </a:lnTo>
                  <a:lnTo>
                    <a:pt x="564" y="83"/>
                  </a:lnTo>
                  <a:lnTo>
                    <a:pt x="531" y="85"/>
                  </a:lnTo>
                  <a:lnTo>
                    <a:pt x="495" y="84"/>
                  </a:lnTo>
                  <a:lnTo>
                    <a:pt x="495" y="95"/>
                  </a:lnTo>
                  <a:lnTo>
                    <a:pt x="498" y="103"/>
                  </a:lnTo>
                  <a:lnTo>
                    <a:pt x="500" y="111"/>
                  </a:lnTo>
                  <a:lnTo>
                    <a:pt x="504" y="117"/>
                  </a:lnTo>
                  <a:lnTo>
                    <a:pt x="507" y="123"/>
                  </a:lnTo>
                  <a:lnTo>
                    <a:pt x="510" y="129"/>
                  </a:lnTo>
                  <a:lnTo>
                    <a:pt x="512" y="136"/>
                  </a:lnTo>
                  <a:lnTo>
                    <a:pt x="512" y="145"/>
                  </a:lnTo>
                  <a:lnTo>
                    <a:pt x="496" y="145"/>
                  </a:lnTo>
                  <a:lnTo>
                    <a:pt x="483" y="145"/>
                  </a:lnTo>
                  <a:lnTo>
                    <a:pt x="472" y="143"/>
                  </a:lnTo>
                  <a:lnTo>
                    <a:pt x="464" y="140"/>
                  </a:lnTo>
                  <a:lnTo>
                    <a:pt x="456" y="139"/>
                  </a:lnTo>
                  <a:lnTo>
                    <a:pt x="448" y="139"/>
                  </a:lnTo>
                  <a:lnTo>
                    <a:pt x="439" y="140"/>
                  </a:lnTo>
                  <a:lnTo>
                    <a:pt x="428" y="145"/>
                  </a:lnTo>
                  <a:lnTo>
                    <a:pt x="428" y="168"/>
                  </a:lnTo>
                  <a:lnTo>
                    <a:pt x="428" y="181"/>
                  </a:lnTo>
                  <a:lnTo>
                    <a:pt x="428" y="189"/>
                  </a:lnTo>
                  <a:lnTo>
                    <a:pt x="427" y="197"/>
                  </a:lnTo>
                  <a:lnTo>
                    <a:pt x="424" y="207"/>
                  </a:lnTo>
                  <a:lnTo>
                    <a:pt x="422" y="216"/>
                  </a:lnTo>
                  <a:lnTo>
                    <a:pt x="416" y="227"/>
                  </a:lnTo>
                  <a:lnTo>
                    <a:pt x="412" y="236"/>
                  </a:lnTo>
                  <a:lnTo>
                    <a:pt x="407" y="245"/>
                  </a:lnTo>
                  <a:lnTo>
                    <a:pt x="400" y="253"/>
                  </a:lnTo>
                  <a:lnTo>
                    <a:pt x="392" y="262"/>
                  </a:lnTo>
                  <a:lnTo>
                    <a:pt x="386" y="270"/>
                  </a:lnTo>
                  <a:lnTo>
                    <a:pt x="376" y="277"/>
                  </a:lnTo>
                  <a:lnTo>
                    <a:pt x="367" y="284"/>
                  </a:lnTo>
                  <a:lnTo>
                    <a:pt x="358" y="288"/>
                  </a:lnTo>
                  <a:lnTo>
                    <a:pt x="348" y="292"/>
                  </a:lnTo>
                  <a:lnTo>
                    <a:pt x="338" y="294"/>
                  </a:lnTo>
                  <a:lnTo>
                    <a:pt x="326" y="296"/>
                  </a:lnTo>
                  <a:lnTo>
                    <a:pt x="318" y="294"/>
                  </a:lnTo>
                  <a:lnTo>
                    <a:pt x="310" y="290"/>
                  </a:lnTo>
                  <a:lnTo>
                    <a:pt x="302" y="286"/>
                  </a:lnTo>
                  <a:lnTo>
                    <a:pt x="294" y="280"/>
                  </a:lnTo>
                  <a:lnTo>
                    <a:pt x="279" y="265"/>
                  </a:lnTo>
                  <a:lnTo>
                    <a:pt x="264" y="247"/>
                  </a:lnTo>
                  <a:lnTo>
                    <a:pt x="250" y="229"/>
                  </a:lnTo>
                  <a:lnTo>
                    <a:pt x="232" y="215"/>
                  </a:lnTo>
                  <a:lnTo>
                    <a:pt x="224" y="208"/>
                  </a:lnTo>
                  <a:lnTo>
                    <a:pt x="215" y="203"/>
                  </a:lnTo>
                  <a:lnTo>
                    <a:pt x="204" y="200"/>
                  </a:lnTo>
                  <a:lnTo>
                    <a:pt x="194" y="199"/>
                  </a:lnTo>
                  <a:lnTo>
                    <a:pt x="190" y="201"/>
                  </a:lnTo>
                  <a:lnTo>
                    <a:pt x="184" y="208"/>
                  </a:lnTo>
                  <a:lnTo>
                    <a:pt x="180" y="212"/>
                  </a:lnTo>
                  <a:lnTo>
                    <a:pt x="178" y="215"/>
                  </a:lnTo>
                  <a:lnTo>
                    <a:pt x="174" y="216"/>
                  </a:lnTo>
                  <a:lnTo>
                    <a:pt x="170" y="217"/>
                  </a:lnTo>
                  <a:lnTo>
                    <a:pt x="164" y="217"/>
                  </a:lnTo>
                  <a:lnTo>
                    <a:pt x="159" y="216"/>
                  </a:lnTo>
                  <a:lnTo>
                    <a:pt x="154" y="213"/>
                  </a:lnTo>
                  <a:lnTo>
                    <a:pt x="150" y="212"/>
                  </a:lnTo>
                  <a:lnTo>
                    <a:pt x="142" y="205"/>
                  </a:lnTo>
                  <a:lnTo>
                    <a:pt x="134" y="199"/>
                  </a:lnTo>
                  <a:lnTo>
                    <a:pt x="126" y="192"/>
                  </a:lnTo>
                  <a:lnTo>
                    <a:pt x="118" y="187"/>
                  </a:lnTo>
                  <a:lnTo>
                    <a:pt x="112" y="184"/>
                  </a:lnTo>
                  <a:lnTo>
                    <a:pt x="108" y="183"/>
                  </a:lnTo>
                  <a:lnTo>
                    <a:pt x="103" y="181"/>
                  </a:lnTo>
                  <a:lnTo>
                    <a:pt x="98" y="181"/>
                  </a:lnTo>
                  <a:lnTo>
                    <a:pt x="91" y="181"/>
                  </a:lnTo>
                  <a:lnTo>
                    <a:pt x="83" y="183"/>
                  </a:lnTo>
                  <a:lnTo>
                    <a:pt x="76" y="185"/>
                  </a:lnTo>
                  <a:lnTo>
                    <a:pt x="70" y="189"/>
                  </a:lnTo>
                  <a:lnTo>
                    <a:pt x="55" y="197"/>
                  </a:lnTo>
                  <a:lnTo>
                    <a:pt x="42" y="208"/>
                  </a:lnTo>
                  <a:lnTo>
                    <a:pt x="30" y="220"/>
                  </a:lnTo>
                  <a:lnTo>
                    <a:pt x="19" y="232"/>
                  </a:lnTo>
                  <a:lnTo>
                    <a:pt x="8" y="243"/>
                  </a:lnTo>
                  <a:lnTo>
                    <a:pt x="0" y="253"/>
                  </a:lnTo>
                  <a:lnTo>
                    <a:pt x="10" y="260"/>
                  </a:lnTo>
                  <a:lnTo>
                    <a:pt x="19" y="266"/>
                  </a:lnTo>
                  <a:lnTo>
                    <a:pt x="28" y="273"/>
                  </a:lnTo>
                  <a:lnTo>
                    <a:pt x="38" y="277"/>
                  </a:lnTo>
                  <a:lnTo>
                    <a:pt x="55" y="285"/>
                  </a:lnTo>
                  <a:lnTo>
                    <a:pt x="72" y="292"/>
                  </a:lnTo>
                  <a:lnTo>
                    <a:pt x="102" y="300"/>
                  </a:lnTo>
                  <a:lnTo>
                    <a:pt x="122" y="308"/>
                  </a:lnTo>
                  <a:lnTo>
                    <a:pt x="131" y="316"/>
                  </a:lnTo>
                  <a:lnTo>
                    <a:pt x="140" y="324"/>
                  </a:lnTo>
                  <a:lnTo>
                    <a:pt x="146" y="332"/>
                  </a:lnTo>
                  <a:lnTo>
                    <a:pt x="150" y="338"/>
                  </a:lnTo>
                  <a:lnTo>
                    <a:pt x="152" y="345"/>
                  </a:lnTo>
                  <a:lnTo>
                    <a:pt x="151" y="350"/>
                  </a:lnTo>
                  <a:lnTo>
                    <a:pt x="150" y="356"/>
                  </a:lnTo>
                  <a:lnTo>
                    <a:pt x="146" y="360"/>
                  </a:lnTo>
                  <a:lnTo>
                    <a:pt x="139" y="362"/>
                  </a:lnTo>
                  <a:lnTo>
                    <a:pt x="131" y="365"/>
                  </a:lnTo>
                  <a:lnTo>
                    <a:pt x="122" y="366"/>
                  </a:lnTo>
                  <a:lnTo>
                    <a:pt x="110" y="368"/>
                  </a:lnTo>
                  <a:lnTo>
                    <a:pt x="96" y="368"/>
                  </a:lnTo>
                  <a:lnTo>
                    <a:pt x="80" y="366"/>
                  </a:lnTo>
                  <a:lnTo>
                    <a:pt x="63" y="364"/>
                  </a:lnTo>
                  <a:lnTo>
                    <a:pt x="43" y="361"/>
                  </a:lnTo>
                  <a:lnTo>
                    <a:pt x="42" y="378"/>
                  </a:lnTo>
                  <a:lnTo>
                    <a:pt x="40" y="398"/>
                  </a:lnTo>
                  <a:lnTo>
                    <a:pt x="40" y="410"/>
                  </a:lnTo>
                  <a:lnTo>
                    <a:pt x="40" y="422"/>
                  </a:lnTo>
                  <a:lnTo>
                    <a:pt x="42" y="434"/>
                  </a:lnTo>
                  <a:lnTo>
                    <a:pt x="43" y="446"/>
                  </a:lnTo>
                  <a:lnTo>
                    <a:pt x="54" y="445"/>
                  </a:lnTo>
                  <a:lnTo>
                    <a:pt x="66" y="445"/>
                  </a:lnTo>
                  <a:lnTo>
                    <a:pt x="78" y="446"/>
                  </a:lnTo>
                  <a:lnTo>
                    <a:pt x="91" y="449"/>
                  </a:lnTo>
                  <a:lnTo>
                    <a:pt x="103" y="452"/>
                  </a:lnTo>
                  <a:lnTo>
                    <a:pt x="116" y="456"/>
                  </a:lnTo>
                  <a:lnTo>
                    <a:pt x="130" y="460"/>
                  </a:lnTo>
                  <a:lnTo>
                    <a:pt x="142" y="465"/>
                  </a:lnTo>
                  <a:lnTo>
                    <a:pt x="154" y="470"/>
                  </a:lnTo>
                  <a:lnTo>
                    <a:pt x="164" y="477"/>
                  </a:lnTo>
                  <a:lnTo>
                    <a:pt x="174" y="484"/>
                  </a:lnTo>
                  <a:lnTo>
                    <a:pt x="183" y="490"/>
                  </a:lnTo>
                  <a:lnTo>
                    <a:pt x="190" y="498"/>
                  </a:lnTo>
                  <a:lnTo>
                    <a:pt x="195" y="506"/>
                  </a:lnTo>
                  <a:lnTo>
                    <a:pt x="199" y="516"/>
                  </a:lnTo>
                  <a:lnTo>
                    <a:pt x="199" y="524"/>
                  </a:lnTo>
                  <a:lnTo>
                    <a:pt x="199" y="530"/>
                  </a:lnTo>
                  <a:lnTo>
                    <a:pt x="198" y="537"/>
                  </a:lnTo>
                  <a:lnTo>
                    <a:pt x="196" y="542"/>
                  </a:lnTo>
                  <a:lnTo>
                    <a:pt x="194" y="548"/>
                  </a:lnTo>
                  <a:lnTo>
                    <a:pt x="186" y="558"/>
                  </a:lnTo>
                  <a:lnTo>
                    <a:pt x="179" y="569"/>
                  </a:lnTo>
                  <a:lnTo>
                    <a:pt x="171" y="580"/>
                  </a:lnTo>
                  <a:lnTo>
                    <a:pt x="164" y="593"/>
                  </a:lnTo>
                  <a:lnTo>
                    <a:pt x="162" y="600"/>
                  </a:lnTo>
                  <a:lnTo>
                    <a:pt x="159" y="608"/>
                  </a:lnTo>
                  <a:lnTo>
                    <a:pt x="158" y="617"/>
                  </a:lnTo>
                  <a:lnTo>
                    <a:pt x="158" y="626"/>
                  </a:lnTo>
                  <a:lnTo>
                    <a:pt x="158" y="636"/>
                  </a:lnTo>
                  <a:lnTo>
                    <a:pt x="160" y="645"/>
                  </a:lnTo>
                  <a:lnTo>
                    <a:pt x="163" y="653"/>
                  </a:lnTo>
                  <a:lnTo>
                    <a:pt x="168" y="660"/>
                  </a:lnTo>
                  <a:lnTo>
                    <a:pt x="179" y="673"/>
                  </a:lnTo>
                  <a:lnTo>
                    <a:pt x="191" y="685"/>
                  </a:lnTo>
                  <a:lnTo>
                    <a:pt x="203" y="696"/>
                  </a:lnTo>
                  <a:lnTo>
                    <a:pt x="214" y="708"/>
                  </a:lnTo>
                  <a:lnTo>
                    <a:pt x="218" y="714"/>
                  </a:lnTo>
                  <a:lnTo>
                    <a:pt x="220" y="720"/>
                  </a:lnTo>
                  <a:lnTo>
                    <a:pt x="223" y="728"/>
                  </a:lnTo>
                  <a:lnTo>
                    <a:pt x="224" y="734"/>
                  </a:lnTo>
                  <a:lnTo>
                    <a:pt x="222" y="757"/>
                  </a:lnTo>
                  <a:lnTo>
                    <a:pt x="218" y="777"/>
                  </a:lnTo>
                  <a:lnTo>
                    <a:pt x="214" y="797"/>
                  </a:lnTo>
                  <a:lnTo>
                    <a:pt x="212" y="820"/>
                  </a:lnTo>
                  <a:lnTo>
                    <a:pt x="212" y="817"/>
                  </a:lnTo>
                  <a:lnTo>
                    <a:pt x="214" y="817"/>
                  </a:lnTo>
                  <a:lnTo>
                    <a:pt x="216" y="817"/>
                  </a:lnTo>
                  <a:lnTo>
                    <a:pt x="222" y="818"/>
                  </a:lnTo>
                  <a:lnTo>
                    <a:pt x="230" y="820"/>
                  </a:lnTo>
                  <a:lnTo>
                    <a:pt x="238" y="820"/>
                  </a:lnTo>
                  <a:lnTo>
                    <a:pt x="246" y="821"/>
                  </a:lnTo>
                  <a:lnTo>
                    <a:pt x="252" y="824"/>
                  </a:lnTo>
                  <a:lnTo>
                    <a:pt x="259" y="828"/>
                  </a:lnTo>
                  <a:lnTo>
                    <a:pt x="271" y="839"/>
                  </a:lnTo>
                  <a:lnTo>
                    <a:pt x="284" y="855"/>
                  </a:lnTo>
                  <a:lnTo>
                    <a:pt x="286" y="846"/>
                  </a:lnTo>
                  <a:lnTo>
                    <a:pt x="288" y="839"/>
                  </a:lnTo>
                  <a:lnTo>
                    <a:pt x="292" y="833"/>
                  </a:lnTo>
                  <a:lnTo>
                    <a:pt x="298" y="828"/>
                  </a:lnTo>
                  <a:lnTo>
                    <a:pt x="304" y="824"/>
                  </a:lnTo>
                  <a:lnTo>
                    <a:pt x="312" y="821"/>
                  </a:lnTo>
                  <a:lnTo>
                    <a:pt x="319" y="820"/>
                  </a:lnTo>
                  <a:lnTo>
                    <a:pt x="326" y="820"/>
                  </a:lnTo>
                  <a:lnTo>
                    <a:pt x="335" y="820"/>
                  </a:lnTo>
                  <a:lnTo>
                    <a:pt x="343" y="822"/>
                  </a:lnTo>
                  <a:lnTo>
                    <a:pt x="350" y="826"/>
                  </a:lnTo>
                  <a:lnTo>
                    <a:pt x="356" y="832"/>
                  </a:lnTo>
                  <a:lnTo>
                    <a:pt x="363" y="836"/>
                  </a:lnTo>
                  <a:lnTo>
                    <a:pt x="370" y="839"/>
                  </a:lnTo>
                  <a:lnTo>
                    <a:pt x="378" y="842"/>
                  </a:lnTo>
                  <a:lnTo>
                    <a:pt x="387" y="843"/>
                  </a:lnTo>
                  <a:lnTo>
                    <a:pt x="391" y="842"/>
                  </a:lnTo>
                  <a:lnTo>
                    <a:pt x="395" y="842"/>
                  </a:lnTo>
                  <a:lnTo>
                    <a:pt x="398" y="841"/>
                  </a:lnTo>
                  <a:lnTo>
                    <a:pt x="400" y="838"/>
                  </a:lnTo>
                  <a:lnTo>
                    <a:pt x="406" y="833"/>
                  </a:lnTo>
                  <a:lnTo>
                    <a:pt x="408" y="826"/>
                  </a:lnTo>
                  <a:lnTo>
                    <a:pt x="415" y="810"/>
                  </a:lnTo>
                  <a:lnTo>
                    <a:pt x="423" y="796"/>
                  </a:lnTo>
                  <a:lnTo>
                    <a:pt x="447" y="796"/>
                  </a:lnTo>
                  <a:lnTo>
                    <a:pt x="447" y="808"/>
                  </a:lnTo>
                  <a:lnTo>
                    <a:pt x="450" y="821"/>
                  </a:lnTo>
                  <a:lnTo>
                    <a:pt x="454" y="832"/>
                  </a:lnTo>
                  <a:lnTo>
                    <a:pt x="458" y="842"/>
                  </a:lnTo>
                  <a:lnTo>
                    <a:pt x="464" y="853"/>
                  </a:lnTo>
                  <a:lnTo>
                    <a:pt x="471" y="862"/>
                  </a:lnTo>
                  <a:lnTo>
                    <a:pt x="478" y="870"/>
                  </a:lnTo>
                  <a:lnTo>
                    <a:pt x="486" y="879"/>
                  </a:lnTo>
                  <a:lnTo>
                    <a:pt x="500" y="895"/>
                  </a:lnTo>
                  <a:lnTo>
                    <a:pt x="515" y="911"/>
                  </a:lnTo>
                  <a:lnTo>
                    <a:pt x="521" y="919"/>
                  </a:lnTo>
                  <a:lnTo>
                    <a:pt x="528" y="929"/>
                  </a:lnTo>
                  <a:lnTo>
                    <a:pt x="533" y="937"/>
                  </a:lnTo>
                  <a:lnTo>
                    <a:pt x="537" y="946"/>
                  </a:lnTo>
                  <a:lnTo>
                    <a:pt x="543" y="971"/>
                  </a:lnTo>
                  <a:lnTo>
                    <a:pt x="547" y="995"/>
                  </a:lnTo>
                  <a:lnTo>
                    <a:pt x="548" y="999"/>
                  </a:lnTo>
                  <a:lnTo>
                    <a:pt x="551" y="1005"/>
                  </a:lnTo>
                  <a:lnTo>
                    <a:pt x="553" y="1009"/>
                  </a:lnTo>
                  <a:lnTo>
                    <a:pt x="556" y="1011"/>
                  </a:lnTo>
                  <a:lnTo>
                    <a:pt x="560" y="1014"/>
                  </a:lnTo>
                  <a:lnTo>
                    <a:pt x="565" y="1017"/>
                  </a:lnTo>
                  <a:lnTo>
                    <a:pt x="572" y="1017"/>
                  </a:lnTo>
                  <a:lnTo>
                    <a:pt x="579" y="1018"/>
                  </a:lnTo>
                  <a:lnTo>
                    <a:pt x="587" y="1018"/>
                  </a:lnTo>
                  <a:lnTo>
                    <a:pt x="595" y="1021"/>
                  </a:lnTo>
                  <a:lnTo>
                    <a:pt x="601" y="1023"/>
                  </a:lnTo>
                  <a:lnTo>
                    <a:pt x="608" y="1027"/>
                  </a:lnTo>
                  <a:lnTo>
                    <a:pt x="615" y="1030"/>
                  </a:lnTo>
                  <a:lnTo>
                    <a:pt x="620" y="1033"/>
                  </a:lnTo>
                  <a:lnTo>
                    <a:pt x="627" y="1035"/>
                  </a:lnTo>
                  <a:lnTo>
                    <a:pt x="633" y="1035"/>
                  </a:lnTo>
                  <a:lnTo>
                    <a:pt x="641" y="1035"/>
                  </a:lnTo>
                  <a:lnTo>
                    <a:pt x="648" y="1034"/>
                  </a:lnTo>
                  <a:lnTo>
                    <a:pt x="653" y="1030"/>
                  </a:lnTo>
                  <a:lnTo>
                    <a:pt x="657" y="1027"/>
                  </a:lnTo>
                  <a:lnTo>
                    <a:pt x="660" y="1022"/>
                  </a:lnTo>
                  <a:lnTo>
                    <a:pt x="661" y="1015"/>
                  </a:lnTo>
                  <a:lnTo>
                    <a:pt x="663" y="1009"/>
                  </a:lnTo>
                  <a:lnTo>
                    <a:pt x="663" y="999"/>
                  </a:lnTo>
                  <a:lnTo>
                    <a:pt x="667" y="994"/>
                  </a:lnTo>
                  <a:lnTo>
                    <a:pt x="668" y="989"/>
                  </a:lnTo>
                  <a:lnTo>
                    <a:pt x="669" y="982"/>
                  </a:lnTo>
                  <a:lnTo>
                    <a:pt x="671" y="977"/>
                  </a:lnTo>
                  <a:lnTo>
                    <a:pt x="672" y="970"/>
                  </a:lnTo>
                  <a:lnTo>
                    <a:pt x="675" y="965"/>
                  </a:lnTo>
                  <a:lnTo>
                    <a:pt x="680" y="961"/>
                  </a:lnTo>
                  <a:lnTo>
                    <a:pt x="687" y="958"/>
                  </a:lnTo>
                  <a:lnTo>
                    <a:pt x="745" y="938"/>
                  </a:lnTo>
                  <a:lnTo>
                    <a:pt x="797" y="919"/>
                  </a:lnTo>
                  <a:lnTo>
                    <a:pt x="809" y="913"/>
                  </a:lnTo>
                  <a:lnTo>
                    <a:pt x="819" y="906"/>
                  </a:lnTo>
                  <a:lnTo>
                    <a:pt x="828" y="897"/>
                  </a:lnTo>
                  <a:lnTo>
                    <a:pt x="836" y="887"/>
                  </a:lnTo>
                  <a:lnTo>
                    <a:pt x="841" y="875"/>
                  </a:lnTo>
                  <a:lnTo>
                    <a:pt x="847" y="863"/>
                  </a:lnTo>
                  <a:lnTo>
                    <a:pt x="849" y="847"/>
                  </a:lnTo>
                  <a:lnTo>
                    <a:pt x="849" y="832"/>
                  </a:lnTo>
                  <a:lnTo>
                    <a:pt x="849" y="821"/>
                  </a:lnTo>
                  <a:lnTo>
                    <a:pt x="849" y="808"/>
                  </a:lnTo>
                  <a:lnTo>
                    <a:pt x="820" y="808"/>
                  </a:lnTo>
                  <a:lnTo>
                    <a:pt x="813" y="816"/>
                  </a:lnTo>
                  <a:lnTo>
                    <a:pt x="809" y="821"/>
                  </a:lnTo>
                  <a:lnTo>
                    <a:pt x="807" y="822"/>
                  </a:lnTo>
                  <a:lnTo>
                    <a:pt x="803" y="824"/>
                  </a:lnTo>
                  <a:lnTo>
                    <a:pt x="797" y="825"/>
                  </a:lnTo>
                  <a:lnTo>
                    <a:pt x="789" y="825"/>
                  </a:lnTo>
                  <a:lnTo>
                    <a:pt x="784" y="825"/>
                  </a:lnTo>
                  <a:lnTo>
                    <a:pt x="779" y="822"/>
                  </a:lnTo>
                  <a:lnTo>
                    <a:pt x="776" y="820"/>
                  </a:lnTo>
                  <a:lnTo>
                    <a:pt x="773" y="816"/>
                  </a:lnTo>
                  <a:lnTo>
                    <a:pt x="772" y="808"/>
                  </a:lnTo>
                  <a:lnTo>
                    <a:pt x="772" y="801"/>
                  </a:lnTo>
                  <a:lnTo>
                    <a:pt x="771" y="802"/>
                  </a:lnTo>
                  <a:lnTo>
                    <a:pt x="768" y="802"/>
                  </a:lnTo>
                  <a:lnTo>
                    <a:pt x="767" y="798"/>
                  </a:lnTo>
                  <a:lnTo>
                    <a:pt x="765" y="789"/>
                  </a:lnTo>
                  <a:lnTo>
                    <a:pt x="760" y="765"/>
                  </a:lnTo>
                  <a:lnTo>
                    <a:pt x="753" y="764"/>
                  </a:lnTo>
                  <a:lnTo>
                    <a:pt x="747" y="762"/>
                  </a:lnTo>
                  <a:lnTo>
                    <a:pt x="740" y="760"/>
                  </a:lnTo>
                  <a:lnTo>
                    <a:pt x="733" y="754"/>
                  </a:lnTo>
                  <a:lnTo>
                    <a:pt x="720" y="744"/>
                  </a:lnTo>
                  <a:lnTo>
                    <a:pt x="707" y="730"/>
                  </a:lnTo>
                  <a:lnTo>
                    <a:pt x="693" y="714"/>
                  </a:lnTo>
                  <a:lnTo>
                    <a:pt x="684" y="698"/>
                  </a:lnTo>
                  <a:lnTo>
                    <a:pt x="680" y="690"/>
                  </a:lnTo>
                  <a:lnTo>
                    <a:pt x="677" y="684"/>
                  </a:lnTo>
                  <a:lnTo>
                    <a:pt x="676" y="676"/>
                  </a:lnTo>
                  <a:lnTo>
                    <a:pt x="675" y="669"/>
                  </a:lnTo>
                  <a:lnTo>
                    <a:pt x="676" y="656"/>
                  </a:lnTo>
                  <a:lnTo>
                    <a:pt x="679" y="644"/>
                  </a:lnTo>
                  <a:lnTo>
                    <a:pt x="681" y="633"/>
                  </a:lnTo>
                  <a:lnTo>
                    <a:pt x="684" y="624"/>
                  </a:lnTo>
                  <a:lnTo>
                    <a:pt x="688" y="613"/>
                  </a:lnTo>
                  <a:lnTo>
                    <a:pt x="691" y="602"/>
                  </a:lnTo>
                  <a:lnTo>
                    <a:pt x="692" y="590"/>
                  </a:lnTo>
                  <a:lnTo>
                    <a:pt x="693" y="578"/>
                  </a:lnTo>
                  <a:lnTo>
                    <a:pt x="693" y="570"/>
                  </a:lnTo>
                  <a:lnTo>
                    <a:pt x="691" y="564"/>
                  </a:lnTo>
                  <a:lnTo>
                    <a:pt x="689" y="558"/>
                  </a:lnTo>
                  <a:lnTo>
                    <a:pt x="685" y="553"/>
                  </a:lnTo>
                  <a:lnTo>
                    <a:pt x="679" y="542"/>
                  </a:lnTo>
                  <a:lnTo>
                    <a:pt x="669" y="534"/>
                  </a:lnTo>
                  <a:lnTo>
                    <a:pt x="660" y="526"/>
                  </a:lnTo>
                  <a:lnTo>
                    <a:pt x="652" y="518"/>
                  </a:lnTo>
                  <a:lnTo>
                    <a:pt x="649" y="514"/>
                  </a:lnTo>
                  <a:lnTo>
                    <a:pt x="647" y="510"/>
                  </a:lnTo>
                  <a:lnTo>
                    <a:pt x="645" y="505"/>
                  </a:lnTo>
                  <a:lnTo>
                    <a:pt x="645" y="500"/>
                  </a:lnTo>
                  <a:lnTo>
                    <a:pt x="645" y="494"/>
                  </a:lnTo>
                  <a:lnTo>
                    <a:pt x="648" y="489"/>
                  </a:lnTo>
                  <a:lnTo>
                    <a:pt x="651" y="482"/>
                  </a:lnTo>
                  <a:lnTo>
                    <a:pt x="655" y="477"/>
                  </a:lnTo>
                  <a:lnTo>
                    <a:pt x="664" y="466"/>
                  </a:lnTo>
                  <a:lnTo>
                    <a:pt x="676" y="456"/>
                  </a:lnTo>
                  <a:lnTo>
                    <a:pt x="689" y="446"/>
                  </a:lnTo>
                  <a:lnTo>
                    <a:pt x="704" y="440"/>
                  </a:lnTo>
                  <a:lnTo>
                    <a:pt x="717" y="436"/>
                  </a:lnTo>
                  <a:lnTo>
                    <a:pt x="729" y="433"/>
                  </a:lnTo>
                  <a:lnTo>
                    <a:pt x="740" y="434"/>
                  </a:lnTo>
                  <a:lnTo>
                    <a:pt x="751" y="437"/>
                  </a:lnTo>
                  <a:lnTo>
                    <a:pt x="760" y="440"/>
                  </a:lnTo>
                  <a:lnTo>
                    <a:pt x="768" y="442"/>
                  </a:lnTo>
                  <a:lnTo>
                    <a:pt x="777" y="446"/>
                  </a:lnTo>
                  <a:lnTo>
                    <a:pt x="787" y="449"/>
                  </a:lnTo>
                  <a:lnTo>
                    <a:pt x="797" y="450"/>
                  </a:lnTo>
                  <a:lnTo>
                    <a:pt x="808" y="452"/>
                  </a:lnTo>
                  <a:lnTo>
                    <a:pt x="816" y="452"/>
                  </a:lnTo>
                  <a:lnTo>
                    <a:pt x="823" y="450"/>
                  </a:lnTo>
                  <a:lnTo>
                    <a:pt x="829" y="448"/>
                  </a:lnTo>
                  <a:lnTo>
                    <a:pt x="833" y="445"/>
                  </a:lnTo>
                  <a:lnTo>
                    <a:pt x="837" y="441"/>
                  </a:lnTo>
                  <a:lnTo>
                    <a:pt x="840" y="436"/>
                  </a:lnTo>
                  <a:lnTo>
                    <a:pt x="843" y="432"/>
                  </a:lnTo>
                  <a:lnTo>
                    <a:pt x="844" y="425"/>
                  </a:lnTo>
                  <a:lnTo>
                    <a:pt x="845" y="398"/>
                  </a:lnTo>
                  <a:lnTo>
                    <a:pt x="844" y="368"/>
                  </a:lnTo>
                  <a:lnTo>
                    <a:pt x="844" y="354"/>
                  </a:lnTo>
                  <a:lnTo>
                    <a:pt x="844" y="336"/>
                  </a:lnTo>
                  <a:lnTo>
                    <a:pt x="844" y="314"/>
                  </a:lnTo>
                  <a:lnTo>
                    <a:pt x="844" y="296"/>
                  </a:lnTo>
                  <a:lnTo>
                    <a:pt x="845" y="284"/>
                  </a:lnTo>
                  <a:lnTo>
                    <a:pt x="847" y="273"/>
                  </a:lnTo>
                  <a:lnTo>
                    <a:pt x="851" y="265"/>
                  </a:lnTo>
                  <a:lnTo>
                    <a:pt x="855" y="257"/>
                  </a:lnTo>
                  <a:lnTo>
                    <a:pt x="867" y="243"/>
                  </a:lnTo>
                  <a:lnTo>
                    <a:pt x="880" y="231"/>
                  </a:lnTo>
                  <a:lnTo>
                    <a:pt x="887" y="224"/>
                  </a:lnTo>
                  <a:lnTo>
                    <a:pt x="893" y="217"/>
                  </a:lnTo>
                  <a:lnTo>
                    <a:pt x="900" y="211"/>
                  </a:lnTo>
                  <a:lnTo>
                    <a:pt x="905" y="203"/>
                  </a:lnTo>
                  <a:lnTo>
                    <a:pt x="909" y="193"/>
                  </a:lnTo>
                  <a:lnTo>
                    <a:pt x="913" y="183"/>
                  </a:lnTo>
                  <a:lnTo>
                    <a:pt x="916" y="171"/>
                  </a:lnTo>
                  <a:lnTo>
                    <a:pt x="916" y="157"/>
                  </a:lnTo>
                  <a:lnTo>
                    <a:pt x="916" y="149"/>
                  </a:lnTo>
                  <a:lnTo>
                    <a:pt x="915" y="141"/>
                  </a:lnTo>
                  <a:lnTo>
                    <a:pt x="913" y="135"/>
                  </a:lnTo>
                  <a:lnTo>
                    <a:pt x="911" y="128"/>
                  </a:lnTo>
                  <a:lnTo>
                    <a:pt x="905" y="116"/>
                  </a:lnTo>
                  <a:lnTo>
                    <a:pt x="899" y="104"/>
                  </a:lnTo>
                  <a:lnTo>
                    <a:pt x="892" y="92"/>
                  </a:lnTo>
                  <a:lnTo>
                    <a:pt x="885" y="80"/>
                  </a:lnTo>
                  <a:lnTo>
                    <a:pt x="884" y="73"/>
                  </a:lnTo>
                  <a:lnTo>
                    <a:pt x="881" y="68"/>
                  </a:lnTo>
                  <a:lnTo>
                    <a:pt x="880" y="61"/>
                  </a:lnTo>
                  <a:lnTo>
                    <a:pt x="880" y="55"/>
                  </a:lnTo>
                  <a:lnTo>
                    <a:pt x="877" y="52"/>
                  </a:lnTo>
                  <a:lnTo>
                    <a:pt x="869" y="48"/>
                  </a:lnTo>
                  <a:lnTo>
                    <a:pt x="860" y="44"/>
                  </a:lnTo>
                  <a:lnTo>
                    <a:pt x="849" y="4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7" name="Freeform 74"/>
            <p:cNvSpPr>
              <a:spLocks/>
            </p:cNvSpPr>
            <p:nvPr/>
          </p:nvSpPr>
          <p:spPr bwMode="auto">
            <a:xfrm>
              <a:off x="2250283" y="4193381"/>
              <a:ext cx="242887" cy="319088"/>
            </a:xfrm>
            <a:custGeom>
              <a:avLst/>
              <a:gdLst>
                <a:gd name="T0" fmla="*/ 333 w 499"/>
                <a:gd name="T1" fmla="*/ 645 h 662"/>
                <a:gd name="T2" fmla="*/ 342 w 499"/>
                <a:gd name="T3" fmla="*/ 613 h 662"/>
                <a:gd name="T4" fmla="*/ 371 w 499"/>
                <a:gd name="T5" fmla="*/ 574 h 662"/>
                <a:gd name="T6" fmla="*/ 406 w 499"/>
                <a:gd name="T7" fmla="*/ 542 h 662"/>
                <a:gd name="T8" fmla="*/ 438 w 499"/>
                <a:gd name="T9" fmla="*/ 509 h 662"/>
                <a:gd name="T10" fmla="*/ 454 w 499"/>
                <a:gd name="T11" fmla="*/ 476 h 662"/>
                <a:gd name="T12" fmla="*/ 457 w 499"/>
                <a:gd name="T13" fmla="*/ 452 h 662"/>
                <a:gd name="T14" fmla="*/ 447 w 499"/>
                <a:gd name="T15" fmla="*/ 412 h 662"/>
                <a:gd name="T16" fmla="*/ 465 w 499"/>
                <a:gd name="T17" fmla="*/ 396 h 662"/>
                <a:gd name="T18" fmla="*/ 483 w 499"/>
                <a:gd name="T19" fmla="*/ 376 h 662"/>
                <a:gd name="T20" fmla="*/ 465 w 499"/>
                <a:gd name="T21" fmla="*/ 349 h 662"/>
                <a:gd name="T22" fmla="*/ 446 w 499"/>
                <a:gd name="T23" fmla="*/ 325 h 662"/>
                <a:gd name="T24" fmla="*/ 453 w 499"/>
                <a:gd name="T25" fmla="*/ 315 h 662"/>
                <a:gd name="T26" fmla="*/ 466 w 499"/>
                <a:gd name="T27" fmla="*/ 287 h 662"/>
                <a:gd name="T28" fmla="*/ 474 w 499"/>
                <a:gd name="T29" fmla="*/ 249 h 662"/>
                <a:gd name="T30" fmla="*/ 473 w 499"/>
                <a:gd name="T31" fmla="*/ 193 h 662"/>
                <a:gd name="T32" fmla="*/ 390 w 499"/>
                <a:gd name="T33" fmla="*/ 169 h 662"/>
                <a:gd name="T34" fmla="*/ 302 w 499"/>
                <a:gd name="T35" fmla="*/ 145 h 662"/>
                <a:gd name="T36" fmla="*/ 257 w 499"/>
                <a:gd name="T37" fmla="*/ 125 h 662"/>
                <a:gd name="T38" fmla="*/ 237 w 499"/>
                <a:gd name="T39" fmla="*/ 99 h 662"/>
                <a:gd name="T40" fmla="*/ 209 w 499"/>
                <a:gd name="T41" fmla="*/ 55 h 662"/>
                <a:gd name="T42" fmla="*/ 189 w 499"/>
                <a:gd name="T43" fmla="*/ 44 h 662"/>
                <a:gd name="T44" fmla="*/ 153 w 499"/>
                <a:gd name="T45" fmla="*/ 43 h 662"/>
                <a:gd name="T46" fmla="*/ 129 w 499"/>
                <a:gd name="T47" fmla="*/ 41 h 662"/>
                <a:gd name="T48" fmla="*/ 110 w 499"/>
                <a:gd name="T49" fmla="*/ 28 h 662"/>
                <a:gd name="T50" fmla="*/ 82 w 499"/>
                <a:gd name="T51" fmla="*/ 8 h 662"/>
                <a:gd name="T52" fmla="*/ 68 w 499"/>
                <a:gd name="T53" fmla="*/ 33 h 662"/>
                <a:gd name="T54" fmla="*/ 48 w 499"/>
                <a:gd name="T55" fmla="*/ 75 h 662"/>
                <a:gd name="T56" fmla="*/ 22 w 499"/>
                <a:gd name="T57" fmla="*/ 95 h 662"/>
                <a:gd name="T58" fmla="*/ 4 w 499"/>
                <a:gd name="T59" fmla="*/ 112 h 662"/>
                <a:gd name="T60" fmla="*/ 0 w 499"/>
                <a:gd name="T61" fmla="*/ 127 h 662"/>
                <a:gd name="T62" fmla="*/ 5 w 499"/>
                <a:gd name="T63" fmla="*/ 153 h 662"/>
                <a:gd name="T64" fmla="*/ 16 w 499"/>
                <a:gd name="T65" fmla="*/ 168 h 662"/>
                <a:gd name="T66" fmla="*/ 37 w 499"/>
                <a:gd name="T67" fmla="*/ 177 h 662"/>
                <a:gd name="T68" fmla="*/ 58 w 499"/>
                <a:gd name="T69" fmla="*/ 185 h 662"/>
                <a:gd name="T70" fmla="*/ 70 w 499"/>
                <a:gd name="T71" fmla="*/ 201 h 662"/>
                <a:gd name="T72" fmla="*/ 77 w 499"/>
                <a:gd name="T73" fmla="*/ 224 h 662"/>
                <a:gd name="T74" fmla="*/ 80 w 499"/>
                <a:gd name="T75" fmla="*/ 264 h 662"/>
                <a:gd name="T76" fmla="*/ 88 w 499"/>
                <a:gd name="T77" fmla="*/ 287 h 662"/>
                <a:gd name="T78" fmla="*/ 108 w 499"/>
                <a:gd name="T79" fmla="*/ 301 h 662"/>
                <a:gd name="T80" fmla="*/ 157 w 499"/>
                <a:gd name="T81" fmla="*/ 315 h 662"/>
                <a:gd name="T82" fmla="*/ 192 w 499"/>
                <a:gd name="T83" fmla="*/ 329 h 662"/>
                <a:gd name="T84" fmla="*/ 198 w 499"/>
                <a:gd name="T85" fmla="*/ 344 h 662"/>
                <a:gd name="T86" fmla="*/ 198 w 499"/>
                <a:gd name="T87" fmla="*/ 397 h 662"/>
                <a:gd name="T88" fmla="*/ 194 w 499"/>
                <a:gd name="T89" fmla="*/ 449 h 662"/>
                <a:gd name="T90" fmla="*/ 200 w 499"/>
                <a:gd name="T91" fmla="*/ 477 h 662"/>
                <a:gd name="T92" fmla="*/ 210 w 499"/>
                <a:gd name="T93" fmla="*/ 497 h 662"/>
                <a:gd name="T94" fmla="*/ 226 w 499"/>
                <a:gd name="T95" fmla="*/ 506 h 662"/>
                <a:gd name="T96" fmla="*/ 252 w 499"/>
                <a:gd name="T97" fmla="*/ 516 h 662"/>
                <a:gd name="T98" fmla="*/ 262 w 499"/>
                <a:gd name="T99" fmla="*/ 525 h 662"/>
                <a:gd name="T100" fmla="*/ 307 w 499"/>
                <a:gd name="T101" fmla="*/ 614 h 6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99"/>
                <a:gd name="T154" fmla="*/ 0 h 662"/>
                <a:gd name="T155" fmla="*/ 499 w 499"/>
                <a:gd name="T156" fmla="*/ 662 h 6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99" h="662">
                  <a:moveTo>
                    <a:pt x="331" y="662"/>
                  </a:moveTo>
                  <a:lnTo>
                    <a:pt x="331" y="653"/>
                  </a:lnTo>
                  <a:lnTo>
                    <a:pt x="333" y="645"/>
                  </a:lnTo>
                  <a:lnTo>
                    <a:pt x="334" y="636"/>
                  </a:lnTo>
                  <a:lnTo>
                    <a:pt x="337" y="628"/>
                  </a:lnTo>
                  <a:lnTo>
                    <a:pt x="342" y="613"/>
                  </a:lnTo>
                  <a:lnTo>
                    <a:pt x="350" y="600"/>
                  </a:lnTo>
                  <a:lnTo>
                    <a:pt x="361" y="586"/>
                  </a:lnTo>
                  <a:lnTo>
                    <a:pt x="371" y="574"/>
                  </a:lnTo>
                  <a:lnTo>
                    <a:pt x="382" y="564"/>
                  </a:lnTo>
                  <a:lnTo>
                    <a:pt x="394" y="553"/>
                  </a:lnTo>
                  <a:lnTo>
                    <a:pt x="406" y="542"/>
                  </a:lnTo>
                  <a:lnTo>
                    <a:pt x="417" y="532"/>
                  </a:lnTo>
                  <a:lnTo>
                    <a:pt x="427" y="520"/>
                  </a:lnTo>
                  <a:lnTo>
                    <a:pt x="438" y="509"/>
                  </a:lnTo>
                  <a:lnTo>
                    <a:pt x="446" y="496"/>
                  </a:lnTo>
                  <a:lnTo>
                    <a:pt x="451" y="482"/>
                  </a:lnTo>
                  <a:lnTo>
                    <a:pt x="454" y="476"/>
                  </a:lnTo>
                  <a:lnTo>
                    <a:pt x="455" y="468"/>
                  </a:lnTo>
                  <a:lnTo>
                    <a:pt x="457" y="460"/>
                  </a:lnTo>
                  <a:lnTo>
                    <a:pt x="457" y="452"/>
                  </a:lnTo>
                  <a:lnTo>
                    <a:pt x="451" y="432"/>
                  </a:lnTo>
                  <a:lnTo>
                    <a:pt x="445" y="416"/>
                  </a:lnTo>
                  <a:lnTo>
                    <a:pt x="447" y="412"/>
                  </a:lnTo>
                  <a:lnTo>
                    <a:pt x="451" y="407"/>
                  </a:lnTo>
                  <a:lnTo>
                    <a:pt x="457" y="401"/>
                  </a:lnTo>
                  <a:lnTo>
                    <a:pt x="465" y="396"/>
                  </a:lnTo>
                  <a:lnTo>
                    <a:pt x="471" y="391"/>
                  </a:lnTo>
                  <a:lnTo>
                    <a:pt x="478" y="384"/>
                  </a:lnTo>
                  <a:lnTo>
                    <a:pt x="483" y="376"/>
                  </a:lnTo>
                  <a:lnTo>
                    <a:pt x="487" y="368"/>
                  </a:lnTo>
                  <a:lnTo>
                    <a:pt x="478" y="363"/>
                  </a:lnTo>
                  <a:lnTo>
                    <a:pt x="465" y="349"/>
                  </a:lnTo>
                  <a:lnTo>
                    <a:pt x="451" y="337"/>
                  </a:lnTo>
                  <a:lnTo>
                    <a:pt x="445" y="332"/>
                  </a:lnTo>
                  <a:lnTo>
                    <a:pt x="446" y="325"/>
                  </a:lnTo>
                  <a:lnTo>
                    <a:pt x="447" y="321"/>
                  </a:lnTo>
                  <a:lnTo>
                    <a:pt x="450" y="317"/>
                  </a:lnTo>
                  <a:lnTo>
                    <a:pt x="453" y="315"/>
                  </a:lnTo>
                  <a:lnTo>
                    <a:pt x="461" y="309"/>
                  </a:lnTo>
                  <a:lnTo>
                    <a:pt x="470" y="301"/>
                  </a:lnTo>
                  <a:lnTo>
                    <a:pt x="466" y="287"/>
                  </a:lnTo>
                  <a:lnTo>
                    <a:pt x="463" y="272"/>
                  </a:lnTo>
                  <a:lnTo>
                    <a:pt x="466" y="264"/>
                  </a:lnTo>
                  <a:lnTo>
                    <a:pt x="474" y="249"/>
                  </a:lnTo>
                  <a:lnTo>
                    <a:pt x="486" y="231"/>
                  </a:lnTo>
                  <a:lnTo>
                    <a:pt x="499" y="205"/>
                  </a:lnTo>
                  <a:lnTo>
                    <a:pt x="473" y="193"/>
                  </a:lnTo>
                  <a:lnTo>
                    <a:pt x="445" y="184"/>
                  </a:lnTo>
                  <a:lnTo>
                    <a:pt x="418" y="176"/>
                  </a:lnTo>
                  <a:lnTo>
                    <a:pt x="390" y="169"/>
                  </a:lnTo>
                  <a:lnTo>
                    <a:pt x="361" y="163"/>
                  </a:lnTo>
                  <a:lnTo>
                    <a:pt x="331" y="155"/>
                  </a:lnTo>
                  <a:lnTo>
                    <a:pt x="302" y="145"/>
                  </a:lnTo>
                  <a:lnTo>
                    <a:pt x="270" y="133"/>
                  </a:lnTo>
                  <a:lnTo>
                    <a:pt x="264" y="129"/>
                  </a:lnTo>
                  <a:lnTo>
                    <a:pt x="257" y="125"/>
                  </a:lnTo>
                  <a:lnTo>
                    <a:pt x="252" y="120"/>
                  </a:lnTo>
                  <a:lnTo>
                    <a:pt x="246" y="113"/>
                  </a:lnTo>
                  <a:lnTo>
                    <a:pt x="237" y="99"/>
                  </a:lnTo>
                  <a:lnTo>
                    <a:pt x="228" y="83"/>
                  </a:lnTo>
                  <a:lnTo>
                    <a:pt x="220" y="68"/>
                  </a:lnTo>
                  <a:lnTo>
                    <a:pt x="209" y="55"/>
                  </a:lnTo>
                  <a:lnTo>
                    <a:pt x="204" y="49"/>
                  </a:lnTo>
                  <a:lnTo>
                    <a:pt x="197" y="47"/>
                  </a:lnTo>
                  <a:lnTo>
                    <a:pt x="189" y="44"/>
                  </a:lnTo>
                  <a:lnTo>
                    <a:pt x="181" y="43"/>
                  </a:lnTo>
                  <a:lnTo>
                    <a:pt x="165" y="43"/>
                  </a:lnTo>
                  <a:lnTo>
                    <a:pt x="153" y="43"/>
                  </a:lnTo>
                  <a:lnTo>
                    <a:pt x="144" y="43"/>
                  </a:lnTo>
                  <a:lnTo>
                    <a:pt x="138" y="43"/>
                  </a:lnTo>
                  <a:lnTo>
                    <a:pt x="129" y="41"/>
                  </a:lnTo>
                  <a:lnTo>
                    <a:pt x="121" y="39"/>
                  </a:lnTo>
                  <a:lnTo>
                    <a:pt x="114" y="35"/>
                  </a:lnTo>
                  <a:lnTo>
                    <a:pt x="110" y="28"/>
                  </a:lnTo>
                  <a:lnTo>
                    <a:pt x="101" y="15"/>
                  </a:lnTo>
                  <a:lnTo>
                    <a:pt x="90" y="0"/>
                  </a:lnTo>
                  <a:lnTo>
                    <a:pt x="82" y="8"/>
                  </a:lnTo>
                  <a:lnTo>
                    <a:pt x="76" y="16"/>
                  </a:lnTo>
                  <a:lnTo>
                    <a:pt x="72" y="24"/>
                  </a:lnTo>
                  <a:lnTo>
                    <a:pt x="68" y="33"/>
                  </a:lnTo>
                  <a:lnTo>
                    <a:pt x="61" y="51"/>
                  </a:lnTo>
                  <a:lnTo>
                    <a:pt x="54" y="67"/>
                  </a:lnTo>
                  <a:lnTo>
                    <a:pt x="48" y="75"/>
                  </a:lnTo>
                  <a:lnTo>
                    <a:pt x="41" y="83"/>
                  </a:lnTo>
                  <a:lnTo>
                    <a:pt x="32" y="88"/>
                  </a:lnTo>
                  <a:lnTo>
                    <a:pt x="22" y="95"/>
                  </a:lnTo>
                  <a:lnTo>
                    <a:pt x="14" y="101"/>
                  </a:lnTo>
                  <a:lnTo>
                    <a:pt x="6" y="108"/>
                  </a:lnTo>
                  <a:lnTo>
                    <a:pt x="4" y="112"/>
                  </a:lnTo>
                  <a:lnTo>
                    <a:pt x="1" y="117"/>
                  </a:lnTo>
                  <a:lnTo>
                    <a:pt x="0" y="121"/>
                  </a:lnTo>
                  <a:lnTo>
                    <a:pt x="0" y="127"/>
                  </a:lnTo>
                  <a:lnTo>
                    <a:pt x="1" y="137"/>
                  </a:lnTo>
                  <a:lnTo>
                    <a:pt x="2" y="147"/>
                  </a:lnTo>
                  <a:lnTo>
                    <a:pt x="5" y="153"/>
                  </a:lnTo>
                  <a:lnTo>
                    <a:pt x="8" y="159"/>
                  </a:lnTo>
                  <a:lnTo>
                    <a:pt x="12" y="164"/>
                  </a:lnTo>
                  <a:lnTo>
                    <a:pt x="16" y="168"/>
                  </a:lnTo>
                  <a:lnTo>
                    <a:pt x="21" y="171"/>
                  </a:lnTo>
                  <a:lnTo>
                    <a:pt x="26" y="173"/>
                  </a:lnTo>
                  <a:lnTo>
                    <a:pt x="37" y="177"/>
                  </a:lnTo>
                  <a:lnTo>
                    <a:pt x="48" y="181"/>
                  </a:lnTo>
                  <a:lnTo>
                    <a:pt x="53" y="183"/>
                  </a:lnTo>
                  <a:lnTo>
                    <a:pt x="58" y="185"/>
                  </a:lnTo>
                  <a:lnTo>
                    <a:pt x="62" y="189"/>
                  </a:lnTo>
                  <a:lnTo>
                    <a:pt x="66" y="193"/>
                  </a:lnTo>
                  <a:lnTo>
                    <a:pt x="70" y="201"/>
                  </a:lnTo>
                  <a:lnTo>
                    <a:pt x="73" y="209"/>
                  </a:lnTo>
                  <a:lnTo>
                    <a:pt x="76" y="216"/>
                  </a:lnTo>
                  <a:lnTo>
                    <a:pt x="77" y="224"/>
                  </a:lnTo>
                  <a:lnTo>
                    <a:pt x="78" y="237"/>
                  </a:lnTo>
                  <a:lnTo>
                    <a:pt x="78" y="251"/>
                  </a:lnTo>
                  <a:lnTo>
                    <a:pt x="80" y="264"/>
                  </a:lnTo>
                  <a:lnTo>
                    <a:pt x="82" y="276"/>
                  </a:lnTo>
                  <a:lnTo>
                    <a:pt x="84" y="281"/>
                  </a:lnTo>
                  <a:lnTo>
                    <a:pt x="88" y="287"/>
                  </a:lnTo>
                  <a:lnTo>
                    <a:pt x="92" y="291"/>
                  </a:lnTo>
                  <a:lnTo>
                    <a:pt x="96" y="296"/>
                  </a:lnTo>
                  <a:lnTo>
                    <a:pt x="108" y="301"/>
                  </a:lnTo>
                  <a:lnTo>
                    <a:pt x="122" y="307"/>
                  </a:lnTo>
                  <a:lnTo>
                    <a:pt x="140" y="311"/>
                  </a:lnTo>
                  <a:lnTo>
                    <a:pt x="157" y="315"/>
                  </a:lnTo>
                  <a:lnTo>
                    <a:pt x="173" y="320"/>
                  </a:lnTo>
                  <a:lnTo>
                    <a:pt x="186" y="327"/>
                  </a:lnTo>
                  <a:lnTo>
                    <a:pt x="192" y="329"/>
                  </a:lnTo>
                  <a:lnTo>
                    <a:pt x="196" y="333"/>
                  </a:lnTo>
                  <a:lnTo>
                    <a:pt x="198" y="339"/>
                  </a:lnTo>
                  <a:lnTo>
                    <a:pt x="198" y="344"/>
                  </a:lnTo>
                  <a:lnTo>
                    <a:pt x="198" y="360"/>
                  </a:lnTo>
                  <a:lnTo>
                    <a:pt x="198" y="379"/>
                  </a:lnTo>
                  <a:lnTo>
                    <a:pt x="198" y="397"/>
                  </a:lnTo>
                  <a:lnTo>
                    <a:pt x="198" y="411"/>
                  </a:lnTo>
                  <a:lnTo>
                    <a:pt x="197" y="431"/>
                  </a:lnTo>
                  <a:lnTo>
                    <a:pt x="194" y="449"/>
                  </a:lnTo>
                  <a:lnTo>
                    <a:pt x="194" y="458"/>
                  </a:lnTo>
                  <a:lnTo>
                    <a:pt x="196" y="468"/>
                  </a:lnTo>
                  <a:lnTo>
                    <a:pt x="200" y="477"/>
                  </a:lnTo>
                  <a:lnTo>
                    <a:pt x="205" y="488"/>
                  </a:lnTo>
                  <a:lnTo>
                    <a:pt x="208" y="493"/>
                  </a:lnTo>
                  <a:lnTo>
                    <a:pt x="210" y="497"/>
                  </a:lnTo>
                  <a:lnTo>
                    <a:pt x="213" y="501"/>
                  </a:lnTo>
                  <a:lnTo>
                    <a:pt x="217" y="504"/>
                  </a:lnTo>
                  <a:lnTo>
                    <a:pt x="226" y="506"/>
                  </a:lnTo>
                  <a:lnTo>
                    <a:pt x="234" y="509"/>
                  </a:lnTo>
                  <a:lnTo>
                    <a:pt x="244" y="512"/>
                  </a:lnTo>
                  <a:lnTo>
                    <a:pt x="252" y="516"/>
                  </a:lnTo>
                  <a:lnTo>
                    <a:pt x="256" y="518"/>
                  </a:lnTo>
                  <a:lnTo>
                    <a:pt x="260" y="521"/>
                  </a:lnTo>
                  <a:lnTo>
                    <a:pt x="262" y="525"/>
                  </a:lnTo>
                  <a:lnTo>
                    <a:pt x="265" y="530"/>
                  </a:lnTo>
                  <a:lnTo>
                    <a:pt x="285" y="572"/>
                  </a:lnTo>
                  <a:lnTo>
                    <a:pt x="307" y="614"/>
                  </a:lnTo>
                  <a:lnTo>
                    <a:pt x="323" y="649"/>
                  </a:lnTo>
                  <a:lnTo>
                    <a:pt x="331" y="66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8" name="Freeform 75"/>
            <p:cNvSpPr>
              <a:spLocks/>
            </p:cNvSpPr>
            <p:nvPr/>
          </p:nvSpPr>
          <p:spPr bwMode="auto">
            <a:xfrm>
              <a:off x="4212433" y="2961481"/>
              <a:ext cx="98425" cy="84138"/>
            </a:xfrm>
            <a:custGeom>
              <a:avLst/>
              <a:gdLst>
                <a:gd name="T0" fmla="*/ 174 w 205"/>
                <a:gd name="T1" fmla="*/ 89 h 175"/>
                <a:gd name="T2" fmla="*/ 172 w 205"/>
                <a:gd name="T3" fmla="*/ 89 h 175"/>
                <a:gd name="T4" fmla="*/ 169 w 205"/>
                <a:gd name="T5" fmla="*/ 87 h 175"/>
                <a:gd name="T6" fmla="*/ 166 w 205"/>
                <a:gd name="T7" fmla="*/ 83 h 175"/>
                <a:gd name="T8" fmla="*/ 162 w 205"/>
                <a:gd name="T9" fmla="*/ 77 h 175"/>
                <a:gd name="T10" fmla="*/ 156 w 205"/>
                <a:gd name="T11" fmla="*/ 64 h 175"/>
                <a:gd name="T12" fmla="*/ 148 w 205"/>
                <a:gd name="T13" fmla="*/ 50 h 175"/>
                <a:gd name="T14" fmla="*/ 134 w 205"/>
                <a:gd name="T15" fmla="*/ 19 h 175"/>
                <a:gd name="T16" fmla="*/ 126 w 205"/>
                <a:gd name="T17" fmla="*/ 0 h 175"/>
                <a:gd name="T18" fmla="*/ 116 w 205"/>
                <a:gd name="T19" fmla="*/ 2 h 175"/>
                <a:gd name="T20" fmla="*/ 105 w 205"/>
                <a:gd name="T21" fmla="*/ 3 h 175"/>
                <a:gd name="T22" fmla="*/ 94 w 205"/>
                <a:gd name="T23" fmla="*/ 7 h 175"/>
                <a:gd name="T24" fmla="*/ 84 w 205"/>
                <a:gd name="T25" fmla="*/ 10 h 175"/>
                <a:gd name="T26" fmla="*/ 73 w 205"/>
                <a:gd name="T27" fmla="*/ 15 h 175"/>
                <a:gd name="T28" fmla="*/ 62 w 205"/>
                <a:gd name="T29" fmla="*/ 20 h 175"/>
                <a:gd name="T30" fmla="*/ 53 w 205"/>
                <a:gd name="T31" fmla="*/ 26 h 175"/>
                <a:gd name="T32" fmla="*/ 42 w 205"/>
                <a:gd name="T33" fmla="*/ 34 h 175"/>
                <a:gd name="T34" fmla="*/ 34 w 205"/>
                <a:gd name="T35" fmla="*/ 40 h 175"/>
                <a:gd name="T36" fmla="*/ 27 w 205"/>
                <a:gd name="T37" fmla="*/ 50 h 175"/>
                <a:gd name="T38" fmla="*/ 19 w 205"/>
                <a:gd name="T39" fmla="*/ 59 h 175"/>
                <a:gd name="T40" fmla="*/ 12 w 205"/>
                <a:gd name="T41" fmla="*/ 69 h 175"/>
                <a:gd name="T42" fmla="*/ 8 w 205"/>
                <a:gd name="T43" fmla="*/ 80 h 175"/>
                <a:gd name="T44" fmla="*/ 4 w 205"/>
                <a:gd name="T45" fmla="*/ 92 h 175"/>
                <a:gd name="T46" fmla="*/ 1 w 205"/>
                <a:gd name="T47" fmla="*/ 105 h 175"/>
                <a:gd name="T48" fmla="*/ 0 w 205"/>
                <a:gd name="T49" fmla="*/ 120 h 175"/>
                <a:gd name="T50" fmla="*/ 0 w 205"/>
                <a:gd name="T51" fmla="*/ 133 h 175"/>
                <a:gd name="T52" fmla="*/ 1 w 205"/>
                <a:gd name="T53" fmla="*/ 144 h 175"/>
                <a:gd name="T54" fmla="*/ 1 w 205"/>
                <a:gd name="T55" fmla="*/ 153 h 175"/>
                <a:gd name="T56" fmla="*/ 4 w 205"/>
                <a:gd name="T57" fmla="*/ 161 h 175"/>
                <a:gd name="T58" fmla="*/ 8 w 205"/>
                <a:gd name="T59" fmla="*/ 167 h 175"/>
                <a:gd name="T60" fmla="*/ 13 w 205"/>
                <a:gd name="T61" fmla="*/ 171 h 175"/>
                <a:gd name="T62" fmla="*/ 20 w 205"/>
                <a:gd name="T63" fmla="*/ 173 h 175"/>
                <a:gd name="T64" fmla="*/ 31 w 205"/>
                <a:gd name="T65" fmla="*/ 175 h 175"/>
                <a:gd name="T66" fmla="*/ 42 w 205"/>
                <a:gd name="T67" fmla="*/ 173 h 175"/>
                <a:gd name="T68" fmla="*/ 54 w 205"/>
                <a:gd name="T69" fmla="*/ 172 h 175"/>
                <a:gd name="T70" fmla="*/ 65 w 205"/>
                <a:gd name="T71" fmla="*/ 168 h 175"/>
                <a:gd name="T72" fmla="*/ 74 w 205"/>
                <a:gd name="T73" fmla="*/ 165 h 175"/>
                <a:gd name="T74" fmla="*/ 82 w 205"/>
                <a:gd name="T75" fmla="*/ 161 h 175"/>
                <a:gd name="T76" fmla="*/ 92 w 205"/>
                <a:gd name="T77" fmla="*/ 159 h 175"/>
                <a:gd name="T78" fmla="*/ 100 w 205"/>
                <a:gd name="T79" fmla="*/ 157 h 175"/>
                <a:gd name="T80" fmla="*/ 109 w 205"/>
                <a:gd name="T81" fmla="*/ 156 h 175"/>
                <a:gd name="T82" fmla="*/ 132 w 205"/>
                <a:gd name="T83" fmla="*/ 156 h 175"/>
                <a:gd name="T84" fmla="*/ 148 w 205"/>
                <a:gd name="T85" fmla="*/ 156 h 175"/>
                <a:gd name="T86" fmla="*/ 162 w 205"/>
                <a:gd name="T87" fmla="*/ 156 h 175"/>
                <a:gd name="T88" fmla="*/ 174 w 205"/>
                <a:gd name="T89" fmla="*/ 156 h 175"/>
                <a:gd name="T90" fmla="*/ 182 w 205"/>
                <a:gd name="T91" fmla="*/ 156 h 175"/>
                <a:gd name="T92" fmla="*/ 192 w 205"/>
                <a:gd name="T93" fmla="*/ 153 h 175"/>
                <a:gd name="T94" fmla="*/ 197 w 205"/>
                <a:gd name="T95" fmla="*/ 151 h 175"/>
                <a:gd name="T96" fmla="*/ 201 w 205"/>
                <a:gd name="T97" fmla="*/ 147 h 175"/>
                <a:gd name="T98" fmla="*/ 204 w 205"/>
                <a:gd name="T99" fmla="*/ 140 h 175"/>
                <a:gd name="T100" fmla="*/ 205 w 205"/>
                <a:gd name="T101" fmla="*/ 132 h 175"/>
                <a:gd name="T102" fmla="*/ 204 w 205"/>
                <a:gd name="T103" fmla="*/ 125 h 175"/>
                <a:gd name="T104" fmla="*/ 202 w 205"/>
                <a:gd name="T105" fmla="*/ 117 h 175"/>
                <a:gd name="T106" fmla="*/ 198 w 205"/>
                <a:gd name="T107" fmla="*/ 111 h 175"/>
                <a:gd name="T108" fmla="*/ 194 w 205"/>
                <a:gd name="T109" fmla="*/ 104 h 175"/>
                <a:gd name="T110" fmla="*/ 189 w 205"/>
                <a:gd name="T111" fmla="*/ 99 h 175"/>
                <a:gd name="T112" fmla="*/ 185 w 205"/>
                <a:gd name="T113" fmla="*/ 93 h 175"/>
                <a:gd name="T114" fmla="*/ 180 w 205"/>
                <a:gd name="T115" fmla="*/ 91 h 175"/>
                <a:gd name="T116" fmla="*/ 174 w 205"/>
                <a:gd name="T117" fmla="*/ 89 h 1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5"/>
                <a:gd name="T178" fmla="*/ 0 h 175"/>
                <a:gd name="T179" fmla="*/ 205 w 205"/>
                <a:gd name="T180" fmla="*/ 175 h 1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5" h="175">
                  <a:moveTo>
                    <a:pt x="174" y="89"/>
                  </a:moveTo>
                  <a:lnTo>
                    <a:pt x="172" y="89"/>
                  </a:lnTo>
                  <a:lnTo>
                    <a:pt x="169" y="87"/>
                  </a:lnTo>
                  <a:lnTo>
                    <a:pt x="166" y="83"/>
                  </a:lnTo>
                  <a:lnTo>
                    <a:pt x="162" y="77"/>
                  </a:lnTo>
                  <a:lnTo>
                    <a:pt x="156" y="64"/>
                  </a:lnTo>
                  <a:lnTo>
                    <a:pt x="148" y="50"/>
                  </a:lnTo>
                  <a:lnTo>
                    <a:pt x="134" y="19"/>
                  </a:lnTo>
                  <a:lnTo>
                    <a:pt x="126" y="0"/>
                  </a:lnTo>
                  <a:lnTo>
                    <a:pt x="116" y="2"/>
                  </a:lnTo>
                  <a:lnTo>
                    <a:pt x="105" y="3"/>
                  </a:lnTo>
                  <a:lnTo>
                    <a:pt x="94" y="7"/>
                  </a:lnTo>
                  <a:lnTo>
                    <a:pt x="84" y="10"/>
                  </a:lnTo>
                  <a:lnTo>
                    <a:pt x="73" y="15"/>
                  </a:lnTo>
                  <a:lnTo>
                    <a:pt x="62" y="20"/>
                  </a:lnTo>
                  <a:lnTo>
                    <a:pt x="53" y="26"/>
                  </a:lnTo>
                  <a:lnTo>
                    <a:pt x="42" y="34"/>
                  </a:lnTo>
                  <a:lnTo>
                    <a:pt x="34" y="40"/>
                  </a:lnTo>
                  <a:lnTo>
                    <a:pt x="27" y="50"/>
                  </a:lnTo>
                  <a:lnTo>
                    <a:pt x="19" y="59"/>
                  </a:lnTo>
                  <a:lnTo>
                    <a:pt x="12" y="69"/>
                  </a:lnTo>
                  <a:lnTo>
                    <a:pt x="8" y="80"/>
                  </a:lnTo>
                  <a:lnTo>
                    <a:pt x="4" y="92"/>
                  </a:lnTo>
                  <a:lnTo>
                    <a:pt x="1" y="105"/>
                  </a:lnTo>
                  <a:lnTo>
                    <a:pt x="0" y="120"/>
                  </a:lnTo>
                  <a:lnTo>
                    <a:pt x="0" y="133"/>
                  </a:lnTo>
                  <a:lnTo>
                    <a:pt x="1" y="144"/>
                  </a:lnTo>
                  <a:lnTo>
                    <a:pt x="1" y="153"/>
                  </a:lnTo>
                  <a:lnTo>
                    <a:pt x="4" y="161"/>
                  </a:lnTo>
                  <a:lnTo>
                    <a:pt x="8" y="167"/>
                  </a:lnTo>
                  <a:lnTo>
                    <a:pt x="13" y="171"/>
                  </a:lnTo>
                  <a:lnTo>
                    <a:pt x="20" y="173"/>
                  </a:lnTo>
                  <a:lnTo>
                    <a:pt x="31" y="175"/>
                  </a:lnTo>
                  <a:lnTo>
                    <a:pt x="42" y="173"/>
                  </a:lnTo>
                  <a:lnTo>
                    <a:pt x="54" y="172"/>
                  </a:lnTo>
                  <a:lnTo>
                    <a:pt x="65" y="168"/>
                  </a:lnTo>
                  <a:lnTo>
                    <a:pt x="74" y="165"/>
                  </a:lnTo>
                  <a:lnTo>
                    <a:pt x="82" y="161"/>
                  </a:lnTo>
                  <a:lnTo>
                    <a:pt x="92" y="159"/>
                  </a:lnTo>
                  <a:lnTo>
                    <a:pt x="100" y="157"/>
                  </a:lnTo>
                  <a:lnTo>
                    <a:pt x="109" y="156"/>
                  </a:lnTo>
                  <a:lnTo>
                    <a:pt x="132" y="156"/>
                  </a:lnTo>
                  <a:lnTo>
                    <a:pt x="148" y="156"/>
                  </a:lnTo>
                  <a:lnTo>
                    <a:pt x="162" y="156"/>
                  </a:lnTo>
                  <a:lnTo>
                    <a:pt x="174" y="156"/>
                  </a:lnTo>
                  <a:lnTo>
                    <a:pt x="182" y="156"/>
                  </a:lnTo>
                  <a:lnTo>
                    <a:pt x="192" y="153"/>
                  </a:lnTo>
                  <a:lnTo>
                    <a:pt x="197" y="151"/>
                  </a:lnTo>
                  <a:lnTo>
                    <a:pt x="201" y="147"/>
                  </a:lnTo>
                  <a:lnTo>
                    <a:pt x="204" y="140"/>
                  </a:lnTo>
                  <a:lnTo>
                    <a:pt x="205" y="132"/>
                  </a:lnTo>
                  <a:lnTo>
                    <a:pt x="204" y="125"/>
                  </a:lnTo>
                  <a:lnTo>
                    <a:pt x="202" y="117"/>
                  </a:lnTo>
                  <a:lnTo>
                    <a:pt x="198" y="111"/>
                  </a:lnTo>
                  <a:lnTo>
                    <a:pt x="194" y="104"/>
                  </a:lnTo>
                  <a:lnTo>
                    <a:pt x="189" y="99"/>
                  </a:lnTo>
                  <a:lnTo>
                    <a:pt x="185" y="93"/>
                  </a:lnTo>
                  <a:lnTo>
                    <a:pt x="180" y="91"/>
                  </a:lnTo>
                  <a:lnTo>
                    <a:pt x="174" y="8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79" name="Freeform 76"/>
            <p:cNvSpPr>
              <a:spLocks/>
            </p:cNvSpPr>
            <p:nvPr/>
          </p:nvSpPr>
          <p:spPr bwMode="auto">
            <a:xfrm>
              <a:off x="3340895" y="3777457"/>
              <a:ext cx="555625" cy="650875"/>
            </a:xfrm>
            <a:custGeom>
              <a:avLst/>
              <a:gdLst>
                <a:gd name="T0" fmla="*/ 1045 w 1143"/>
                <a:gd name="T1" fmla="*/ 534 h 1342"/>
                <a:gd name="T2" fmla="*/ 1117 w 1143"/>
                <a:gd name="T3" fmla="*/ 581 h 1342"/>
                <a:gd name="T4" fmla="*/ 1143 w 1143"/>
                <a:gd name="T5" fmla="*/ 632 h 1342"/>
                <a:gd name="T6" fmla="*/ 1114 w 1143"/>
                <a:gd name="T7" fmla="*/ 690 h 1342"/>
                <a:gd name="T8" fmla="*/ 1037 w 1143"/>
                <a:gd name="T9" fmla="*/ 745 h 1342"/>
                <a:gd name="T10" fmla="*/ 1017 w 1143"/>
                <a:gd name="T11" fmla="*/ 825 h 1342"/>
                <a:gd name="T12" fmla="*/ 985 w 1143"/>
                <a:gd name="T13" fmla="*/ 941 h 1342"/>
                <a:gd name="T14" fmla="*/ 906 w 1143"/>
                <a:gd name="T15" fmla="*/ 965 h 1342"/>
                <a:gd name="T16" fmla="*/ 762 w 1143"/>
                <a:gd name="T17" fmla="*/ 874 h 1342"/>
                <a:gd name="T18" fmla="*/ 717 w 1143"/>
                <a:gd name="T19" fmla="*/ 889 h 1342"/>
                <a:gd name="T20" fmla="*/ 677 w 1143"/>
                <a:gd name="T21" fmla="*/ 977 h 1342"/>
                <a:gd name="T22" fmla="*/ 636 w 1143"/>
                <a:gd name="T23" fmla="*/ 1039 h 1342"/>
                <a:gd name="T24" fmla="*/ 590 w 1143"/>
                <a:gd name="T25" fmla="*/ 1039 h 1342"/>
                <a:gd name="T26" fmla="*/ 540 w 1143"/>
                <a:gd name="T27" fmla="*/ 1033 h 1342"/>
                <a:gd name="T28" fmla="*/ 510 w 1143"/>
                <a:gd name="T29" fmla="*/ 1082 h 1342"/>
                <a:gd name="T30" fmla="*/ 493 w 1143"/>
                <a:gd name="T31" fmla="*/ 1171 h 1342"/>
                <a:gd name="T32" fmla="*/ 437 w 1143"/>
                <a:gd name="T33" fmla="*/ 1221 h 1342"/>
                <a:gd name="T34" fmla="*/ 424 w 1143"/>
                <a:gd name="T35" fmla="*/ 1303 h 1342"/>
                <a:gd name="T36" fmla="*/ 378 w 1143"/>
                <a:gd name="T37" fmla="*/ 1299 h 1342"/>
                <a:gd name="T38" fmla="*/ 321 w 1143"/>
                <a:gd name="T39" fmla="*/ 1167 h 1342"/>
                <a:gd name="T40" fmla="*/ 340 w 1143"/>
                <a:gd name="T41" fmla="*/ 1109 h 1342"/>
                <a:gd name="T42" fmla="*/ 337 w 1143"/>
                <a:gd name="T43" fmla="*/ 1061 h 1342"/>
                <a:gd name="T44" fmla="*/ 325 w 1143"/>
                <a:gd name="T45" fmla="*/ 1009 h 1342"/>
                <a:gd name="T46" fmla="*/ 300 w 1143"/>
                <a:gd name="T47" fmla="*/ 977 h 1342"/>
                <a:gd name="T48" fmla="*/ 292 w 1143"/>
                <a:gd name="T49" fmla="*/ 935 h 1342"/>
                <a:gd name="T50" fmla="*/ 247 w 1143"/>
                <a:gd name="T51" fmla="*/ 919 h 1342"/>
                <a:gd name="T52" fmla="*/ 213 w 1143"/>
                <a:gd name="T53" fmla="*/ 887 h 1342"/>
                <a:gd name="T54" fmla="*/ 120 w 1143"/>
                <a:gd name="T55" fmla="*/ 873 h 1342"/>
                <a:gd name="T56" fmla="*/ 56 w 1143"/>
                <a:gd name="T57" fmla="*/ 837 h 1342"/>
                <a:gd name="T58" fmla="*/ 5 w 1143"/>
                <a:gd name="T59" fmla="*/ 799 h 1342"/>
                <a:gd name="T60" fmla="*/ 19 w 1143"/>
                <a:gd name="T61" fmla="*/ 746 h 1342"/>
                <a:gd name="T62" fmla="*/ 80 w 1143"/>
                <a:gd name="T63" fmla="*/ 701 h 1342"/>
                <a:gd name="T64" fmla="*/ 129 w 1143"/>
                <a:gd name="T65" fmla="*/ 714 h 1342"/>
                <a:gd name="T66" fmla="*/ 183 w 1143"/>
                <a:gd name="T67" fmla="*/ 708 h 1342"/>
                <a:gd name="T68" fmla="*/ 165 w 1143"/>
                <a:gd name="T69" fmla="*/ 593 h 1342"/>
                <a:gd name="T70" fmla="*/ 140 w 1143"/>
                <a:gd name="T71" fmla="*/ 510 h 1342"/>
                <a:gd name="T72" fmla="*/ 179 w 1143"/>
                <a:gd name="T73" fmla="*/ 465 h 1342"/>
                <a:gd name="T74" fmla="*/ 342 w 1143"/>
                <a:gd name="T75" fmla="*/ 460 h 1342"/>
                <a:gd name="T76" fmla="*/ 377 w 1143"/>
                <a:gd name="T77" fmla="*/ 433 h 1342"/>
                <a:gd name="T78" fmla="*/ 393 w 1143"/>
                <a:gd name="T79" fmla="*/ 318 h 1342"/>
                <a:gd name="T80" fmla="*/ 433 w 1143"/>
                <a:gd name="T81" fmla="*/ 156 h 1342"/>
                <a:gd name="T82" fmla="*/ 574 w 1143"/>
                <a:gd name="T83" fmla="*/ 5 h 1342"/>
                <a:gd name="T84" fmla="*/ 642 w 1143"/>
                <a:gd name="T85" fmla="*/ 7 h 1342"/>
                <a:gd name="T86" fmla="*/ 674 w 1143"/>
                <a:gd name="T87" fmla="*/ 39 h 1342"/>
                <a:gd name="T88" fmla="*/ 681 w 1143"/>
                <a:gd name="T89" fmla="*/ 111 h 1342"/>
                <a:gd name="T90" fmla="*/ 652 w 1143"/>
                <a:gd name="T91" fmla="*/ 185 h 1342"/>
                <a:gd name="T92" fmla="*/ 602 w 1143"/>
                <a:gd name="T93" fmla="*/ 309 h 1342"/>
                <a:gd name="T94" fmla="*/ 572 w 1143"/>
                <a:gd name="T95" fmla="*/ 349 h 1342"/>
                <a:gd name="T96" fmla="*/ 614 w 1143"/>
                <a:gd name="T97" fmla="*/ 390 h 1342"/>
                <a:gd name="T98" fmla="*/ 609 w 1143"/>
                <a:gd name="T99" fmla="*/ 512 h 1342"/>
                <a:gd name="T100" fmla="*/ 650 w 1143"/>
                <a:gd name="T101" fmla="*/ 546 h 1342"/>
                <a:gd name="T102" fmla="*/ 716 w 1143"/>
                <a:gd name="T103" fmla="*/ 486 h 1342"/>
                <a:gd name="T104" fmla="*/ 796 w 1143"/>
                <a:gd name="T105" fmla="*/ 484 h 1342"/>
                <a:gd name="T106" fmla="*/ 857 w 1143"/>
                <a:gd name="T107" fmla="*/ 481 h 1342"/>
                <a:gd name="T108" fmla="*/ 896 w 1143"/>
                <a:gd name="T109" fmla="*/ 513 h 1342"/>
                <a:gd name="T110" fmla="*/ 926 w 1143"/>
                <a:gd name="T111" fmla="*/ 522 h 1342"/>
                <a:gd name="T112" fmla="*/ 976 w 1143"/>
                <a:gd name="T113" fmla="*/ 490 h 13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43"/>
                <a:gd name="T172" fmla="*/ 0 h 1342"/>
                <a:gd name="T173" fmla="*/ 1143 w 1143"/>
                <a:gd name="T174" fmla="*/ 1342 h 13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43" h="1342">
                  <a:moveTo>
                    <a:pt x="1024" y="488"/>
                  </a:moveTo>
                  <a:lnTo>
                    <a:pt x="1025" y="494"/>
                  </a:lnTo>
                  <a:lnTo>
                    <a:pt x="1026" y="502"/>
                  </a:lnTo>
                  <a:lnTo>
                    <a:pt x="1028" y="509"/>
                  </a:lnTo>
                  <a:lnTo>
                    <a:pt x="1030" y="514"/>
                  </a:lnTo>
                  <a:lnTo>
                    <a:pt x="1037" y="525"/>
                  </a:lnTo>
                  <a:lnTo>
                    <a:pt x="1045" y="534"/>
                  </a:lnTo>
                  <a:lnTo>
                    <a:pt x="1054" y="542"/>
                  </a:lnTo>
                  <a:lnTo>
                    <a:pt x="1065" y="549"/>
                  </a:lnTo>
                  <a:lnTo>
                    <a:pt x="1075" y="556"/>
                  </a:lnTo>
                  <a:lnTo>
                    <a:pt x="1086" y="562"/>
                  </a:lnTo>
                  <a:lnTo>
                    <a:pt x="1097" y="568"/>
                  </a:lnTo>
                  <a:lnTo>
                    <a:pt x="1107" y="574"/>
                  </a:lnTo>
                  <a:lnTo>
                    <a:pt x="1117" y="581"/>
                  </a:lnTo>
                  <a:lnTo>
                    <a:pt x="1126" y="588"/>
                  </a:lnTo>
                  <a:lnTo>
                    <a:pt x="1133" y="597"/>
                  </a:lnTo>
                  <a:lnTo>
                    <a:pt x="1139" y="606"/>
                  </a:lnTo>
                  <a:lnTo>
                    <a:pt x="1141" y="612"/>
                  </a:lnTo>
                  <a:lnTo>
                    <a:pt x="1142" y="618"/>
                  </a:lnTo>
                  <a:lnTo>
                    <a:pt x="1143" y="625"/>
                  </a:lnTo>
                  <a:lnTo>
                    <a:pt x="1143" y="632"/>
                  </a:lnTo>
                  <a:lnTo>
                    <a:pt x="1143" y="640"/>
                  </a:lnTo>
                  <a:lnTo>
                    <a:pt x="1142" y="646"/>
                  </a:lnTo>
                  <a:lnTo>
                    <a:pt x="1141" y="653"/>
                  </a:lnTo>
                  <a:lnTo>
                    <a:pt x="1138" y="660"/>
                  </a:lnTo>
                  <a:lnTo>
                    <a:pt x="1133" y="670"/>
                  </a:lnTo>
                  <a:lnTo>
                    <a:pt x="1123" y="681"/>
                  </a:lnTo>
                  <a:lnTo>
                    <a:pt x="1114" y="690"/>
                  </a:lnTo>
                  <a:lnTo>
                    <a:pt x="1103" y="698"/>
                  </a:lnTo>
                  <a:lnTo>
                    <a:pt x="1093" y="706"/>
                  </a:lnTo>
                  <a:lnTo>
                    <a:pt x="1081" y="713"/>
                  </a:lnTo>
                  <a:lnTo>
                    <a:pt x="1069" y="721"/>
                  </a:lnTo>
                  <a:lnTo>
                    <a:pt x="1057" y="727"/>
                  </a:lnTo>
                  <a:lnTo>
                    <a:pt x="1046" y="737"/>
                  </a:lnTo>
                  <a:lnTo>
                    <a:pt x="1037" y="745"/>
                  </a:lnTo>
                  <a:lnTo>
                    <a:pt x="1029" y="755"/>
                  </a:lnTo>
                  <a:lnTo>
                    <a:pt x="1022" y="766"/>
                  </a:lnTo>
                  <a:lnTo>
                    <a:pt x="1021" y="773"/>
                  </a:lnTo>
                  <a:lnTo>
                    <a:pt x="1018" y="779"/>
                  </a:lnTo>
                  <a:lnTo>
                    <a:pt x="1018" y="786"/>
                  </a:lnTo>
                  <a:lnTo>
                    <a:pt x="1017" y="794"/>
                  </a:lnTo>
                  <a:lnTo>
                    <a:pt x="1017" y="825"/>
                  </a:lnTo>
                  <a:lnTo>
                    <a:pt x="1017" y="853"/>
                  </a:lnTo>
                  <a:lnTo>
                    <a:pt x="1017" y="882"/>
                  </a:lnTo>
                  <a:lnTo>
                    <a:pt x="1017" y="915"/>
                  </a:lnTo>
                  <a:lnTo>
                    <a:pt x="1012" y="927"/>
                  </a:lnTo>
                  <a:lnTo>
                    <a:pt x="1002" y="930"/>
                  </a:lnTo>
                  <a:lnTo>
                    <a:pt x="993" y="934"/>
                  </a:lnTo>
                  <a:lnTo>
                    <a:pt x="985" y="941"/>
                  </a:lnTo>
                  <a:lnTo>
                    <a:pt x="977" y="949"/>
                  </a:lnTo>
                  <a:lnTo>
                    <a:pt x="969" y="958"/>
                  </a:lnTo>
                  <a:lnTo>
                    <a:pt x="962" y="969"/>
                  </a:lnTo>
                  <a:lnTo>
                    <a:pt x="957" y="981"/>
                  </a:lnTo>
                  <a:lnTo>
                    <a:pt x="952" y="993"/>
                  </a:lnTo>
                  <a:lnTo>
                    <a:pt x="930" y="981"/>
                  </a:lnTo>
                  <a:lnTo>
                    <a:pt x="906" y="965"/>
                  </a:lnTo>
                  <a:lnTo>
                    <a:pt x="880" y="945"/>
                  </a:lnTo>
                  <a:lnTo>
                    <a:pt x="852" y="923"/>
                  </a:lnTo>
                  <a:lnTo>
                    <a:pt x="824" y="905"/>
                  </a:lnTo>
                  <a:lnTo>
                    <a:pt x="797" y="887"/>
                  </a:lnTo>
                  <a:lnTo>
                    <a:pt x="785" y="882"/>
                  </a:lnTo>
                  <a:lnTo>
                    <a:pt x="773" y="877"/>
                  </a:lnTo>
                  <a:lnTo>
                    <a:pt x="762" y="874"/>
                  </a:lnTo>
                  <a:lnTo>
                    <a:pt x="753" y="873"/>
                  </a:lnTo>
                  <a:lnTo>
                    <a:pt x="745" y="873"/>
                  </a:lnTo>
                  <a:lnTo>
                    <a:pt x="738" y="874"/>
                  </a:lnTo>
                  <a:lnTo>
                    <a:pt x="733" y="877"/>
                  </a:lnTo>
                  <a:lnTo>
                    <a:pt x="728" y="881"/>
                  </a:lnTo>
                  <a:lnTo>
                    <a:pt x="722" y="883"/>
                  </a:lnTo>
                  <a:lnTo>
                    <a:pt x="717" y="889"/>
                  </a:lnTo>
                  <a:lnTo>
                    <a:pt x="713" y="894"/>
                  </a:lnTo>
                  <a:lnTo>
                    <a:pt x="709" y="899"/>
                  </a:lnTo>
                  <a:lnTo>
                    <a:pt x="701" y="913"/>
                  </a:lnTo>
                  <a:lnTo>
                    <a:pt x="694" y="927"/>
                  </a:lnTo>
                  <a:lnTo>
                    <a:pt x="689" y="943"/>
                  </a:lnTo>
                  <a:lnTo>
                    <a:pt x="682" y="959"/>
                  </a:lnTo>
                  <a:lnTo>
                    <a:pt x="677" y="977"/>
                  </a:lnTo>
                  <a:lnTo>
                    <a:pt x="670" y="991"/>
                  </a:lnTo>
                  <a:lnTo>
                    <a:pt x="664" y="1007"/>
                  </a:lnTo>
                  <a:lnTo>
                    <a:pt x="656" y="1019"/>
                  </a:lnTo>
                  <a:lnTo>
                    <a:pt x="650" y="1026"/>
                  </a:lnTo>
                  <a:lnTo>
                    <a:pt x="646" y="1031"/>
                  </a:lnTo>
                  <a:lnTo>
                    <a:pt x="641" y="1035"/>
                  </a:lnTo>
                  <a:lnTo>
                    <a:pt x="636" y="1039"/>
                  </a:lnTo>
                  <a:lnTo>
                    <a:pt x="629" y="1043"/>
                  </a:lnTo>
                  <a:lnTo>
                    <a:pt x="622" y="1045"/>
                  </a:lnTo>
                  <a:lnTo>
                    <a:pt x="616" y="1047"/>
                  </a:lnTo>
                  <a:lnTo>
                    <a:pt x="608" y="1047"/>
                  </a:lnTo>
                  <a:lnTo>
                    <a:pt x="600" y="1046"/>
                  </a:lnTo>
                  <a:lnTo>
                    <a:pt x="594" y="1043"/>
                  </a:lnTo>
                  <a:lnTo>
                    <a:pt x="590" y="1039"/>
                  </a:lnTo>
                  <a:lnTo>
                    <a:pt x="586" y="1035"/>
                  </a:lnTo>
                  <a:lnTo>
                    <a:pt x="584" y="1031"/>
                  </a:lnTo>
                  <a:lnTo>
                    <a:pt x="580" y="1027"/>
                  </a:lnTo>
                  <a:lnTo>
                    <a:pt x="573" y="1025"/>
                  </a:lnTo>
                  <a:lnTo>
                    <a:pt x="566" y="1023"/>
                  </a:lnTo>
                  <a:lnTo>
                    <a:pt x="556" y="1026"/>
                  </a:lnTo>
                  <a:lnTo>
                    <a:pt x="540" y="1033"/>
                  </a:lnTo>
                  <a:lnTo>
                    <a:pt x="532" y="1037"/>
                  </a:lnTo>
                  <a:lnTo>
                    <a:pt x="524" y="1041"/>
                  </a:lnTo>
                  <a:lnTo>
                    <a:pt x="520" y="1045"/>
                  </a:lnTo>
                  <a:lnTo>
                    <a:pt x="517" y="1047"/>
                  </a:lnTo>
                  <a:lnTo>
                    <a:pt x="514" y="1057"/>
                  </a:lnTo>
                  <a:lnTo>
                    <a:pt x="512" y="1069"/>
                  </a:lnTo>
                  <a:lnTo>
                    <a:pt x="510" y="1082"/>
                  </a:lnTo>
                  <a:lnTo>
                    <a:pt x="509" y="1097"/>
                  </a:lnTo>
                  <a:lnTo>
                    <a:pt x="508" y="1111"/>
                  </a:lnTo>
                  <a:lnTo>
                    <a:pt x="506" y="1127"/>
                  </a:lnTo>
                  <a:lnTo>
                    <a:pt x="504" y="1142"/>
                  </a:lnTo>
                  <a:lnTo>
                    <a:pt x="500" y="1155"/>
                  </a:lnTo>
                  <a:lnTo>
                    <a:pt x="497" y="1165"/>
                  </a:lnTo>
                  <a:lnTo>
                    <a:pt x="493" y="1171"/>
                  </a:lnTo>
                  <a:lnTo>
                    <a:pt x="488" y="1178"/>
                  </a:lnTo>
                  <a:lnTo>
                    <a:pt x="482" y="1183"/>
                  </a:lnTo>
                  <a:lnTo>
                    <a:pt x="469" y="1194"/>
                  </a:lnTo>
                  <a:lnTo>
                    <a:pt x="456" y="1203"/>
                  </a:lnTo>
                  <a:lnTo>
                    <a:pt x="449" y="1209"/>
                  </a:lnTo>
                  <a:lnTo>
                    <a:pt x="442" y="1215"/>
                  </a:lnTo>
                  <a:lnTo>
                    <a:pt x="437" y="1221"/>
                  </a:lnTo>
                  <a:lnTo>
                    <a:pt x="432" y="1229"/>
                  </a:lnTo>
                  <a:lnTo>
                    <a:pt x="428" y="1237"/>
                  </a:lnTo>
                  <a:lnTo>
                    <a:pt x="424" y="1246"/>
                  </a:lnTo>
                  <a:lnTo>
                    <a:pt x="422" y="1258"/>
                  </a:lnTo>
                  <a:lnTo>
                    <a:pt x="421" y="1270"/>
                  </a:lnTo>
                  <a:lnTo>
                    <a:pt x="422" y="1287"/>
                  </a:lnTo>
                  <a:lnTo>
                    <a:pt x="424" y="1303"/>
                  </a:lnTo>
                  <a:lnTo>
                    <a:pt x="424" y="1322"/>
                  </a:lnTo>
                  <a:lnTo>
                    <a:pt x="421" y="1342"/>
                  </a:lnTo>
                  <a:lnTo>
                    <a:pt x="413" y="1338"/>
                  </a:lnTo>
                  <a:lnTo>
                    <a:pt x="405" y="1332"/>
                  </a:lnTo>
                  <a:lnTo>
                    <a:pt x="396" y="1323"/>
                  </a:lnTo>
                  <a:lnTo>
                    <a:pt x="388" y="1312"/>
                  </a:lnTo>
                  <a:lnTo>
                    <a:pt x="378" y="1299"/>
                  </a:lnTo>
                  <a:lnTo>
                    <a:pt x="370" y="1286"/>
                  </a:lnTo>
                  <a:lnTo>
                    <a:pt x="362" y="1270"/>
                  </a:lnTo>
                  <a:lnTo>
                    <a:pt x="354" y="1255"/>
                  </a:lnTo>
                  <a:lnTo>
                    <a:pt x="340" y="1223"/>
                  </a:lnTo>
                  <a:lnTo>
                    <a:pt x="329" y="1193"/>
                  </a:lnTo>
                  <a:lnTo>
                    <a:pt x="325" y="1179"/>
                  </a:lnTo>
                  <a:lnTo>
                    <a:pt x="321" y="1167"/>
                  </a:lnTo>
                  <a:lnTo>
                    <a:pt x="320" y="1158"/>
                  </a:lnTo>
                  <a:lnTo>
                    <a:pt x="318" y="1150"/>
                  </a:lnTo>
                  <a:lnTo>
                    <a:pt x="320" y="1139"/>
                  </a:lnTo>
                  <a:lnTo>
                    <a:pt x="324" y="1130"/>
                  </a:lnTo>
                  <a:lnTo>
                    <a:pt x="328" y="1122"/>
                  </a:lnTo>
                  <a:lnTo>
                    <a:pt x="334" y="1115"/>
                  </a:lnTo>
                  <a:lnTo>
                    <a:pt x="340" y="1109"/>
                  </a:lnTo>
                  <a:lnTo>
                    <a:pt x="344" y="1102"/>
                  </a:lnTo>
                  <a:lnTo>
                    <a:pt x="348" y="1095"/>
                  </a:lnTo>
                  <a:lnTo>
                    <a:pt x="349" y="1090"/>
                  </a:lnTo>
                  <a:lnTo>
                    <a:pt x="348" y="1082"/>
                  </a:lnTo>
                  <a:lnTo>
                    <a:pt x="345" y="1075"/>
                  </a:lnTo>
                  <a:lnTo>
                    <a:pt x="341" y="1067"/>
                  </a:lnTo>
                  <a:lnTo>
                    <a:pt x="337" y="1061"/>
                  </a:lnTo>
                  <a:lnTo>
                    <a:pt x="333" y="1053"/>
                  </a:lnTo>
                  <a:lnTo>
                    <a:pt x="329" y="1046"/>
                  </a:lnTo>
                  <a:lnTo>
                    <a:pt x="326" y="1041"/>
                  </a:lnTo>
                  <a:lnTo>
                    <a:pt x="325" y="1035"/>
                  </a:lnTo>
                  <a:lnTo>
                    <a:pt x="325" y="1027"/>
                  </a:lnTo>
                  <a:lnTo>
                    <a:pt x="325" y="1018"/>
                  </a:lnTo>
                  <a:lnTo>
                    <a:pt x="325" y="1009"/>
                  </a:lnTo>
                  <a:lnTo>
                    <a:pt x="325" y="993"/>
                  </a:lnTo>
                  <a:lnTo>
                    <a:pt x="317" y="993"/>
                  </a:lnTo>
                  <a:lnTo>
                    <a:pt x="312" y="991"/>
                  </a:lnTo>
                  <a:lnTo>
                    <a:pt x="308" y="989"/>
                  </a:lnTo>
                  <a:lnTo>
                    <a:pt x="304" y="985"/>
                  </a:lnTo>
                  <a:lnTo>
                    <a:pt x="301" y="982"/>
                  </a:lnTo>
                  <a:lnTo>
                    <a:pt x="300" y="977"/>
                  </a:lnTo>
                  <a:lnTo>
                    <a:pt x="299" y="973"/>
                  </a:lnTo>
                  <a:lnTo>
                    <a:pt x="299" y="967"/>
                  </a:lnTo>
                  <a:lnTo>
                    <a:pt x="297" y="957"/>
                  </a:lnTo>
                  <a:lnTo>
                    <a:pt x="296" y="947"/>
                  </a:lnTo>
                  <a:lnTo>
                    <a:pt x="296" y="943"/>
                  </a:lnTo>
                  <a:lnTo>
                    <a:pt x="293" y="939"/>
                  </a:lnTo>
                  <a:lnTo>
                    <a:pt x="292" y="935"/>
                  </a:lnTo>
                  <a:lnTo>
                    <a:pt x="289" y="933"/>
                  </a:lnTo>
                  <a:lnTo>
                    <a:pt x="277" y="933"/>
                  </a:lnTo>
                  <a:lnTo>
                    <a:pt x="265" y="933"/>
                  </a:lnTo>
                  <a:lnTo>
                    <a:pt x="259" y="931"/>
                  </a:lnTo>
                  <a:lnTo>
                    <a:pt x="255" y="929"/>
                  </a:lnTo>
                  <a:lnTo>
                    <a:pt x="251" y="925"/>
                  </a:lnTo>
                  <a:lnTo>
                    <a:pt x="247" y="919"/>
                  </a:lnTo>
                  <a:lnTo>
                    <a:pt x="244" y="914"/>
                  </a:lnTo>
                  <a:lnTo>
                    <a:pt x="240" y="907"/>
                  </a:lnTo>
                  <a:lnTo>
                    <a:pt x="235" y="902"/>
                  </a:lnTo>
                  <a:lnTo>
                    <a:pt x="229" y="897"/>
                  </a:lnTo>
                  <a:lnTo>
                    <a:pt x="224" y="893"/>
                  </a:lnTo>
                  <a:lnTo>
                    <a:pt x="219" y="890"/>
                  </a:lnTo>
                  <a:lnTo>
                    <a:pt x="213" y="887"/>
                  </a:lnTo>
                  <a:lnTo>
                    <a:pt x="208" y="885"/>
                  </a:lnTo>
                  <a:lnTo>
                    <a:pt x="195" y="883"/>
                  </a:lnTo>
                  <a:lnTo>
                    <a:pt x="181" y="882"/>
                  </a:lnTo>
                  <a:lnTo>
                    <a:pt x="167" y="882"/>
                  </a:lnTo>
                  <a:lnTo>
                    <a:pt x="152" y="881"/>
                  </a:lnTo>
                  <a:lnTo>
                    <a:pt x="136" y="878"/>
                  </a:lnTo>
                  <a:lnTo>
                    <a:pt x="120" y="873"/>
                  </a:lnTo>
                  <a:lnTo>
                    <a:pt x="108" y="870"/>
                  </a:lnTo>
                  <a:lnTo>
                    <a:pt x="99" y="866"/>
                  </a:lnTo>
                  <a:lnTo>
                    <a:pt x="91" y="861"/>
                  </a:lnTo>
                  <a:lnTo>
                    <a:pt x="84" y="855"/>
                  </a:lnTo>
                  <a:lnTo>
                    <a:pt x="76" y="850"/>
                  </a:lnTo>
                  <a:lnTo>
                    <a:pt x="67" y="843"/>
                  </a:lnTo>
                  <a:lnTo>
                    <a:pt x="56" y="837"/>
                  </a:lnTo>
                  <a:lnTo>
                    <a:pt x="41" y="830"/>
                  </a:lnTo>
                  <a:lnTo>
                    <a:pt x="37" y="829"/>
                  </a:lnTo>
                  <a:lnTo>
                    <a:pt x="31" y="826"/>
                  </a:lnTo>
                  <a:lnTo>
                    <a:pt x="24" y="821"/>
                  </a:lnTo>
                  <a:lnTo>
                    <a:pt x="16" y="814"/>
                  </a:lnTo>
                  <a:lnTo>
                    <a:pt x="9" y="807"/>
                  </a:lnTo>
                  <a:lnTo>
                    <a:pt x="5" y="799"/>
                  </a:lnTo>
                  <a:lnTo>
                    <a:pt x="1" y="794"/>
                  </a:lnTo>
                  <a:lnTo>
                    <a:pt x="0" y="789"/>
                  </a:lnTo>
                  <a:lnTo>
                    <a:pt x="0" y="782"/>
                  </a:lnTo>
                  <a:lnTo>
                    <a:pt x="3" y="775"/>
                  </a:lnTo>
                  <a:lnTo>
                    <a:pt x="5" y="769"/>
                  </a:lnTo>
                  <a:lnTo>
                    <a:pt x="9" y="762"/>
                  </a:lnTo>
                  <a:lnTo>
                    <a:pt x="19" y="746"/>
                  </a:lnTo>
                  <a:lnTo>
                    <a:pt x="32" y="731"/>
                  </a:lnTo>
                  <a:lnTo>
                    <a:pt x="40" y="725"/>
                  </a:lnTo>
                  <a:lnTo>
                    <a:pt x="47" y="718"/>
                  </a:lnTo>
                  <a:lnTo>
                    <a:pt x="55" y="713"/>
                  </a:lnTo>
                  <a:lnTo>
                    <a:pt x="64" y="708"/>
                  </a:lnTo>
                  <a:lnTo>
                    <a:pt x="72" y="704"/>
                  </a:lnTo>
                  <a:lnTo>
                    <a:pt x="80" y="701"/>
                  </a:lnTo>
                  <a:lnTo>
                    <a:pt x="88" y="698"/>
                  </a:lnTo>
                  <a:lnTo>
                    <a:pt x="96" y="698"/>
                  </a:lnTo>
                  <a:lnTo>
                    <a:pt x="104" y="700"/>
                  </a:lnTo>
                  <a:lnTo>
                    <a:pt x="112" y="702"/>
                  </a:lnTo>
                  <a:lnTo>
                    <a:pt x="117" y="706"/>
                  </a:lnTo>
                  <a:lnTo>
                    <a:pt x="123" y="710"/>
                  </a:lnTo>
                  <a:lnTo>
                    <a:pt x="129" y="714"/>
                  </a:lnTo>
                  <a:lnTo>
                    <a:pt x="135" y="718"/>
                  </a:lnTo>
                  <a:lnTo>
                    <a:pt x="143" y="721"/>
                  </a:lnTo>
                  <a:lnTo>
                    <a:pt x="151" y="722"/>
                  </a:lnTo>
                  <a:lnTo>
                    <a:pt x="159" y="721"/>
                  </a:lnTo>
                  <a:lnTo>
                    <a:pt x="167" y="717"/>
                  </a:lnTo>
                  <a:lnTo>
                    <a:pt x="175" y="713"/>
                  </a:lnTo>
                  <a:lnTo>
                    <a:pt x="183" y="708"/>
                  </a:lnTo>
                  <a:lnTo>
                    <a:pt x="191" y="701"/>
                  </a:lnTo>
                  <a:lnTo>
                    <a:pt x="200" y="697"/>
                  </a:lnTo>
                  <a:lnTo>
                    <a:pt x="211" y="693"/>
                  </a:lnTo>
                  <a:lnTo>
                    <a:pt x="223" y="692"/>
                  </a:lnTo>
                  <a:lnTo>
                    <a:pt x="223" y="662"/>
                  </a:lnTo>
                  <a:lnTo>
                    <a:pt x="199" y="636"/>
                  </a:lnTo>
                  <a:lnTo>
                    <a:pt x="165" y="593"/>
                  </a:lnTo>
                  <a:lnTo>
                    <a:pt x="148" y="572"/>
                  </a:lnTo>
                  <a:lnTo>
                    <a:pt x="133" y="553"/>
                  </a:lnTo>
                  <a:lnTo>
                    <a:pt x="124" y="538"/>
                  </a:lnTo>
                  <a:lnTo>
                    <a:pt x="120" y="529"/>
                  </a:lnTo>
                  <a:lnTo>
                    <a:pt x="123" y="524"/>
                  </a:lnTo>
                  <a:lnTo>
                    <a:pt x="131" y="517"/>
                  </a:lnTo>
                  <a:lnTo>
                    <a:pt x="140" y="510"/>
                  </a:lnTo>
                  <a:lnTo>
                    <a:pt x="151" y="505"/>
                  </a:lnTo>
                  <a:lnTo>
                    <a:pt x="156" y="500"/>
                  </a:lnTo>
                  <a:lnTo>
                    <a:pt x="161" y="493"/>
                  </a:lnTo>
                  <a:lnTo>
                    <a:pt x="165" y="486"/>
                  </a:lnTo>
                  <a:lnTo>
                    <a:pt x="169" y="480"/>
                  </a:lnTo>
                  <a:lnTo>
                    <a:pt x="173" y="472"/>
                  </a:lnTo>
                  <a:lnTo>
                    <a:pt x="179" y="465"/>
                  </a:lnTo>
                  <a:lnTo>
                    <a:pt x="184" y="461"/>
                  </a:lnTo>
                  <a:lnTo>
                    <a:pt x="192" y="457"/>
                  </a:lnTo>
                  <a:lnTo>
                    <a:pt x="237" y="460"/>
                  </a:lnTo>
                  <a:lnTo>
                    <a:pt x="300" y="464"/>
                  </a:lnTo>
                  <a:lnTo>
                    <a:pt x="314" y="464"/>
                  </a:lnTo>
                  <a:lnTo>
                    <a:pt x="329" y="462"/>
                  </a:lnTo>
                  <a:lnTo>
                    <a:pt x="342" y="460"/>
                  </a:lnTo>
                  <a:lnTo>
                    <a:pt x="354" y="456"/>
                  </a:lnTo>
                  <a:lnTo>
                    <a:pt x="360" y="454"/>
                  </a:lnTo>
                  <a:lnTo>
                    <a:pt x="365" y="450"/>
                  </a:lnTo>
                  <a:lnTo>
                    <a:pt x="369" y="448"/>
                  </a:lnTo>
                  <a:lnTo>
                    <a:pt x="373" y="444"/>
                  </a:lnTo>
                  <a:lnTo>
                    <a:pt x="376" y="438"/>
                  </a:lnTo>
                  <a:lnTo>
                    <a:pt x="377" y="433"/>
                  </a:lnTo>
                  <a:lnTo>
                    <a:pt x="378" y="428"/>
                  </a:lnTo>
                  <a:lnTo>
                    <a:pt x="380" y="421"/>
                  </a:lnTo>
                  <a:lnTo>
                    <a:pt x="380" y="401"/>
                  </a:lnTo>
                  <a:lnTo>
                    <a:pt x="381" y="382"/>
                  </a:lnTo>
                  <a:lnTo>
                    <a:pt x="382" y="365"/>
                  </a:lnTo>
                  <a:lnTo>
                    <a:pt x="386" y="349"/>
                  </a:lnTo>
                  <a:lnTo>
                    <a:pt x="393" y="318"/>
                  </a:lnTo>
                  <a:lnTo>
                    <a:pt x="401" y="289"/>
                  </a:lnTo>
                  <a:lnTo>
                    <a:pt x="410" y="258"/>
                  </a:lnTo>
                  <a:lnTo>
                    <a:pt x="420" y="228"/>
                  </a:lnTo>
                  <a:lnTo>
                    <a:pt x="424" y="212"/>
                  </a:lnTo>
                  <a:lnTo>
                    <a:pt x="428" y="194"/>
                  </a:lnTo>
                  <a:lnTo>
                    <a:pt x="430" y="176"/>
                  </a:lnTo>
                  <a:lnTo>
                    <a:pt x="433" y="156"/>
                  </a:lnTo>
                  <a:lnTo>
                    <a:pt x="469" y="112"/>
                  </a:lnTo>
                  <a:lnTo>
                    <a:pt x="502" y="69"/>
                  </a:lnTo>
                  <a:lnTo>
                    <a:pt x="520" y="49"/>
                  </a:lnTo>
                  <a:lnTo>
                    <a:pt x="537" y="31"/>
                  </a:lnTo>
                  <a:lnTo>
                    <a:pt x="554" y="15"/>
                  </a:lnTo>
                  <a:lnTo>
                    <a:pt x="572" y="0"/>
                  </a:lnTo>
                  <a:lnTo>
                    <a:pt x="574" y="5"/>
                  </a:lnTo>
                  <a:lnTo>
                    <a:pt x="578" y="9"/>
                  </a:lnTo>
                  <a:lnTo>
                    <a:pt x="584" y="12"/>
                  </a:lnTo>
                  <a:lnTo>
                    <a:pt x="589" y="13"/>
                  </a:lnTo>
                  <a:lnTo>
                    <a:pt x="601" y="13"/>
                  </a:lnTo>
                  <a:lnTo>
                    <a:pt x="614" y="11"/>
                  </a:lnTo>
                  <a:lnTo>
                    <a:pt x="629" y="8"/>
                  </a:lnTo>
                  <a:lnTo>
                    <a:pt x="642" y="7"/>
                  </a:lnTo>
                  <a:lnTo>
                    <a:pt x="648" y="8"/>
                  </a:lnTo>
                  <a:lnTo>
                    <a:pt x="653" y="9"/>
                  </a:lnTo>
                  <a:lnTo>
                    <a:pt x="658" y="13"/>
                  </a:lnTo>
                  <a:lnTo>
                    <a:pt x="662" y="17"/>
                  </a:lnTo>
                  <a:lnTo>
                    <a:pt x="668" y="24"/>
                  </a:lnTo>
                  <a:lnTo>
                    <a:pt x="672" y="32"/>
                  </a:lnTo>
                  <a:lnTo>
                    <a:pt x="674" y="39"/>
                  </a:lnTo>
                  <a:lnTo>
                    <a:pt x="676" y="45"/>
                  </a:lnTo>
                  <a:lnTo>
                    <a:pt x="678" y="60"/>
                  </a:lnTo>
                  <a:lnTo>
                    <a:pt x="678" y="73"/>
                  </a:lnTo>
                  <a:lnTo>
                    <a:pt x="678" y="87"/>
                  </a:lnTo>
                  <a:lnTo>
                    <a:pt x="680" y="99"/>
                  </a:lnTo>
                  <a:lnTo>
                    <a:pt x="680" y="105"/>
                  </a:lnTo>
                  <a:lnTo>
                    <a:pt x="681" y="111"/>
                  </a:lnTo>
                  <a:lnTo>
                    <a:pt x="684" y="116"/>
                  </a:lnTo>
                  <a:lnTo>
                    <a:pt x="686" y="120"/>
                  </a:lnTo>
                  <a:lnTo>
                    <a:pt x="678" y="129"/>
                  </a:lnTo>
                  <a:lnTo>
                    <a:pt x="672" y="140"/>
                  </a:lnTo>
                  <a:lnTo>
                    <a:pt x="666" y="150"/>
                  </a:lnTo>
                  <a:lnTo>
                    <a:pt x="661" y="161"/>
                  </a:lnTo>
                  <a:lnTo>
                    <a:pt x="652" y="185"/>
                  </a:lnTo>
                  <a:lnTo>
                    <a:pt x="644" y="209"/>
                  </a:lnTo>
                  <a:lnTo>
                    <a:pt x="636" y="233"/>
                  </a:lnTo>
                  <a:lnTo>
                    <a:pt x="629" y="256"/>
                  </a:lnTo>
                  <a:lnTo>
                    <a:pt x="622" y="277"/>
                  </a:lnTo>
                  <a:lnTo>
                    <a:pt x="614" y="294"/>
                  </a:lnTo>
                  <a:lnTo>
                    <a:pt x="609" y="302"/>
                  </a:lnTo>
                  <a:lnTo>
                    <a:pt x="602" y="309"/>
                  </a:lnTo>
                  <a:lnTo>
                    <a:pt x="596" y="314"/>
                  </a:lnTo>
                  <a:lnTo>
                    <a:pt x="589" y="320"/>
                  </a:lnTo>
                  <a:lnTo>
                    <a:pt x="582" y="326"/>
                  </a:lnTo>
                  <a:lnTo>
                    <a:pt x="577" y="333"/>
                  </a:lnTo>
                  <a:lnTo>
                    <a:pt x="574" y="338"/>
                  </a:lnTo>
                  <a:lnTo>
                    <a:pt x="573" y="342"/>
                  </a:lnTo>
                  <a:lnTo>
                    <a:pt x="572" y="349"/>
                  </a:lnTo>
                  <a:lnTo>
                    <a:pt x="572" y="354"/>
                  </a:lnTo>
                  <a:lnTo>
                    <a:pt x="573" y="362"/>
                  </a:lnTo>
                  <a:lnTo>
                    <a:pt x="577" y="370"/>
                  </a:lnTo>
                  <a:lnTo>
                    <a:pt x="582" y="376"/>
                  </a:lnTo>
                  <a:lnTo>
                    <a:pt x="589" y="380"/>
                  </a:lnTo>
                  <a:lnTo>
                    <a:pt x="602" y="386"/>
                  </a:lnTo>
                  <a:lnTo>
                    <a:pt x="614" y="390"/>
                  </a:lnTo>
                  <a:lnTo>
                    <a:pt x="584" y="464"/>
                  </a:lnTo>
                  <a:lnTo>
                    <a:pt x="589" y="468"/>
                  </a:lnTo>
                  <a:lnTo>
                    <a:pt x="593" y="472"/>
                  </a:lnTo>
                  <a:lnTo>
                    <a:pt x="597" y="478"/>
                  </a:lnTo>
                  <a:lnTo>
                    <a:pt x="600" y="484"/>
                  </a:lnTo>
                  <a:lnTo>
                    <a:pt x="605" y="498"/>
                  </a:lnTo>
                  <a:lnTo>
                    <a:pt x="609" y="512"/>
                  </a:lnTo>
                  <a:lnTo>
                    <a:pt x="614" y="525"/>
                  </a:lnTo>
                  <a:lnTo>
                    <a:pt x="621" y="537"/>
                  </a:lnTo>
                  <a:lnTo>
                    <a:pt x="625" y="541"/>
                  </a:lnTo>
                  <a:lnTo>
                    <a:pt x="630" y="545"/>
                  </a:lnTo>
                  <a:lnTo>
                    <a:pt x="637" y="546"/>
                  </a:lnTo>
                  <a:lnTo>
                    <a:pt x="644" y="548"/>
                  </a:lnTo>
                  <a:lnTo>
                    <a:pt x="650" y="546"/>
                  </a:lnTo>
                  <a:lnTo>
                    <a:pt x="657" y="545"/>
                  </a:lnTo>
                  <a:lnTo>
                    <a:pt x="662" y="541"/>
                  </a:lnTo>
                  <a:lnTo>
                    <a:pt x="668" y="536"/>
                  </a:lnTo>
                  <a:lnTo>
                    <a:pt x="678" y="525"/>
                  </a:lnTo>
                  <a:lnTo>
                    <a:pt x="689" y="512"/>
                  </a:lnTo>
                  <a:lnTo>
                    <a:pt x="701" y="498"/>
                  </a:lnTo>
                  <a:lnTo>
                    <a:pt x="716" y="486"/>
                  </a:lnTo>
                  <a:lnTo>
                    <a:pt x="724" y="482"/>
                  </a:lnTo>
                  <a:lnTo>
                    <a:pt x="732" y="478"/>
                  </a:lnTo>
                  <a:lnTo>
                    <a:pt x="742" y="476"/>
                  </a:lnTo>
                  <a:lnTo>
                    <a:pt x="753" y="476"/>
                  </a:lnTo>
                  <a:lnTo>
                    <a:pt x="770" y="477"/>
                  </a:lnTo>
                  <a:lnTo>
                    <a:pt x="786" y="481"/>
                  </a:lnTo>
                  <a:lnTo>
                    <a:pt x="796" y="484"/>
                  </a:lnTo>
                  <a:lnTo>
                    <a:pt x="804" y="485"/>
                  </a:lnTo>
                  <a:lnTo>
                    <a:pt x="814" y="486"/>
                  </a:lnTo>
                  <a:lnTo>
                    <a:pt x="825" y="488"/>
                  </a:lnTo>
                  <a:lnTo>
                    <a:pt x="836" y="486"/>
                  </a:lnTo>
                  <a:lnTo>
                    <a:pt x="844" y="485"/>
                  </a:lnTo>
                  <a:lnTo>
                    <a:pt x="850" y="484"/>
                  </a:lnTo>
                  <a:lnTo>
                    <a:pt x="857" y="481"/>
                  </a:lnTo>
                  <a:lnTo>
                    <a:pt x="870" y="474"/>
                  </a:lnTo>
                  <a:lnTo>
                    <a:pt x="885" y="469"/>
                  </a:lnTo>
                  <a:lnTo>
                    <a:pt x="885" y="478"/>
                  </a:lnTo>
                  <a:lnTo>
                    <a:pt x="886" y="488"/>
                  </a:lnTo>
                  <a:lnTo>
                    <a:pt x="888" y="497"/>
                  </a:lnTo>
                  <a:lnTo>
                    <a:pt x="892" y="505"/>
                  </a:lnTo>
                  <a:lnTo>
                    <a:pt x="896" y="513"/>
                  </a:lnTo>
                  <a:lnTo>
                    <a:pt x="900" y="518"/>
                  </a:lnTo>
                  <a:lnTo>
                    <a:pt x="904" y="521"/>
                  </a:lnTo>
                  <a:lnTo>
                    <a:pt x="906" y="522"/>
                  </a:lnTo>
                  <a:lnTo>
                    <a:pt x="910" y="524"/>
                  </a:lnTo>
                  <a:lnTo>
                    <a:pt x="916" y="524"/>
                  </a:lnTo>
                  <a:lnTo>
                    <a:pt x="921" y="524"/>
                  </a:lnTo>
                  <a:lnTo>
                    <a:pt x="926" y="522"/>
                  </a:lnTo>
                  <a:lnTo>
                    <a:pt x="930" y="520"/>
                  </a:lnTo>
                  <a:lnTo>
                    <a:pt x="934" y="518"/>
                  </a:lnTo>
                  <a:lnTo>
                    <a:pt x="944" y="512"/>
                  </a:lnTo>
                  <a:lnTo>
                    <a:pt x="952" y="505"/>
                  </a:lnTo>
                  <a:lnTo>
                    <a:pt x="961" y="498"/>
                  </a:lnTo>
                  <a:lnTo>
                    <a:pt x="970" y="493"/>
                  </a:lnTo>
                  <a:lnTo>
                    <a:pt x="976" y="490"/>
                  </a:lnTo>
                  <a:lnTo>
                    <a:pt x="981" y="489"/>
                  </a:lnTo>
                  <a:lnTo>
                    <a:pt x="986" y="488"/>
                  </a:lnTo>
                  <a:lnTo>
                    <a:pt x="993" y="488"/>
                  </a:lnTo>
                  <a:lnTo>
                    <a:pt x="1024" y="48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0" name="Freeform 77"/>
            <p:cNvSpPr>
              <a:spLocks/>
            </p:cNvSpPr>
            <p:nvPr/>
          </p:nvSpPr>
          <p:spPr bwMode="auto">
            <a:xfrm>
              <a:off x="5022058" y="4487070"/>
              <a:ext cx="877887" cy="668337"/>
            </a:xfrm>
            <a:custGeom>
              <a:avLst/>
              <a:gdLst>
                <a:gd name="T0" fmla="*/ 1241 w 1807"/>
                <a:gd name="T1" fmla="*/ 1258 h 1378"/>
                <a:gd name="T2" fmla="*/ 1321 w 1807"/>
                <a:gd name="T3" fmla="*/ 1205 h 1378"/>
                <a:gd name="T4" fmla="*/ 1381 w 1807"/>
                <a:gd name="T5" fmla="*/ 1177 h 1378"/>
                <a:gd name="T6" fmla="*/ 1446 w 1807"/>
                <a:gd name="T7" fmla="*/ 1162 h 1378"/>
                <a:gd name="T8" fmla="*/ 1511 w 1807"/>
                <a:gd name="T9" fmla="*/ 1167 h 1378"/>
                <a:gd name="T10" fmla="*/ 1596 w 1807"/>
                <a:gd name="T11" fmla="*/ 1191 h 1378"/>
                <a:gd name="T12" fmla="*/ 1660 w 1807"/>
                <a:gd name="T13" fmla="*/ 1159 h 1378"/>
                <a:gd name="T14" fmla="*/ 1716 w 1807"/>
                <a:gd name="T15" fmla="*/ 1081 h 1378"/>
                <a:gd name="T16" fmla="*/ 1744 w 1807"/>
                <a:gd name="T17" fmla="*/ 988 h 1378"/>
                <a:gd name="T18" fmla="*/ 1803 w 1807"/>
                <a:gd name="T19" fmla="*/ 922 h 1378"/>
                <a:gd name="T20" fmla="*/ 1796 w 1807"/>
                <a:gd name="T21" fmla="*/ 861 h 1378"/>
                <a:gd name="T22" fmla="*/ 1726 w 1807"/>
                <a:gd name="T23" fmla="*/ 826 h 1378"/>
                <a:gd name="T24" fmla="*/ 1655 w 1807"/>
                <a:gd name="T25" fmla="*/ 790 h 1378"/>
                <a:gd name="T26" fmla="*/ 1647 w 1807"/>
                <a:gd name="T27" fmla="*/ 722 h 1378"/>
                <a:gd name="T28" fmla="*/ 1698 w 1807"/>
                <a:gd name="T29" fmla="*/ 634 h 1378"/>
                <a:gd name="T30" fmla="*/ 1720 w 1807"/>
                <a:gd name="T31" fmla="*/ 560 h 1378"/>
                <a:gd name="T32" fmla="*/ 1676 w 1807"/>
                <a:gd name="T33" fmla="*/ 529 h 1378"/>
                <a:gd name="T34" fmla="*/ 1603 w 1807"/>
                <a:gd name="T35" fmla="*/ 469 h 1378"/>
                <a:gd name="T36" fmla="*/ 1548 w 1807"/>
                <a:gd name="T37" fmla="*/ 411 h 1378"/>
                <a:gd name="T38" fmla="*/ 1484 w 1807"/>
                <a:gd name="T39" fmla="*/ 349 h 1378"/>
                <a:gd name="T40" fmla="*/ 1374 w 1807"/>
                <a:gd name="T41" fmla="*/ 343 h 1378"/>
                <a:gd name="T42" fmla="*/ 1278 w 1807"/>
                <a:gd name="T43" fmla="*/ 353 h 1378"/>
                <a:gd name="T44" fmla="*/ 1253 w 1807"/>
                <a:gd name="T45" fmla="*/ 312 h 1378"/>
                <a:gd name="T46" fmla="*/ 1251 w 1807"/>
                <a:gd name="T47" fmla="*/ 195 h 1378"/>
                <a:gd name="T48" fmla="*/ 1214 w 1807"/>
                <a:gd name="T49" fmla="*/ 131 h 1378"/>
                <a:gd name="T50" fmla="*/ 1182 w 1807"/>
                <a:gd name="T51" fmla="*/ 100 h 1378"/>
                <a:gd name="T52" fmla="*/ 1115 w 1807"/>
                <a:gd name="T53" fmla="*/ 55 h 1378"/>
                <a:gd name="T54" fmla="*/ 1038 w 1807"/>
                <a:gd name="T55" fmla="*/ 83 h 1378"/>
                <a:gd name="T56" fmla="*/ 961 w 1807"/>
                <a:gd name="T57" fmla="*/ 143 h 1378"/>
                <a:gd name="T58" fmla="*/ 859 w 1807"/>
                <a:gd name="T59" fmla="*/ 108 h 1378"/>
                <a:gd name="T60" fmla="*/ 775 w 1807"/>
                <a:gd name="T61" fmla="*/ 72 h 1378"/>
                <a:gd name="T62" fmla="*/ 641 w 1807"/>
                <a:gd name="T63" fmla="*/ 52 h 1378"/>
                <a:gd name="T64" fmla="*/ 434 w 1807"/>
                <a:gd name="T65" fmla="*/ 4 h 1378"/>
                <a:gd name="T66" fmla="*/ 364 w 1807"/>
                <a:gd name="T67" fmla="*/ 12 h 1378"/>
                <a:gd name="T68" fmla="*/ 305 w 1807"/>
                <a:gd name="T69" fmla="*/ 100 h 1378"/>
                <a:gd name="T70" fmla="*/ 241 w 1807"/>
                <a:gd name="T71" fmla="*/ 256 h 1378"/>
                <a:gd name="T72" fmla="*/ 149 w 1807"/>
                <a:gd name="T73" fmla="*/ 305 h 1378"/>
                <a:gd name="T74" fmla="*/ 101 w 1807"/>
                <a:gd name="T75" fmla="*/ 380 h 1378"/>
                <a:gd name="T76" fmla="*/ 42 w 1807"/>
                <a:gd name="T77" fmla="*/ 500 h 1378"/>
                <a:gd name="T78" fmla="*/ 42 w 1807"/>
                <a:gd name="T79" fmla="*/ 528 h 1378"/>
                <a:gd name="T80" fmla="*/ 6 w 1807"/>
                <a:gd name="T81" fmla="*/ 570 h 1378"/>
                <a:gd name="T82" fmla="*/ 12 w 1807"/>
                <a:gd name="T83" fmla="*/ 637 h 1378"/>
                <a:gd name="T84" fmla="*/ 70 w 1807"/>
                <a:gd name="T85" fmla="*/ 830 h 1378"/>
                <a:gd name="T86" fmla="*/ 190 w 1807"/>
                <a:gd name="T87" fmla="*/ 885 h 1378"/>
                <a:gd name="T88" fmla="*/ 422 w 1807"/>
                <a:gd name="T89" fmla="*/ 944 h 1378"/>
                <a:gd name="T90" fmla="*/ 545 w 1807"/>
                <a:gd name="T91" fmla="*/ 1037 h 1378"/>
                <a:gd name="T92" fmla="*/ 578 w 1807"/>
                <a:gd name="T93" fmla="*/ 1119 h 1378"/>
                <a:gd name="T94" fmla="*/ 695 w 1807"/>
                <a:gd name="T95" fmla="*/ 1127 h 1378"/>
                <a:gd name="T96" fmla="*/ 795 w 1807"/>
                <a:gd name="T97" fmla="*/ 1182 h 1378"/>
                <a:gd name="T98" fmla="*/ 885 w 1807"/>
                <a:gd name="T99" fmla="*/ 1182 h 1378"/>
                <a:gd name="T100" fmla="*/ 966 w 1807"/>
                <a:gd name="T101" fmla="*/ 1165 h 1378"/>
                <a:gd name="T102" fmla="*/ 981 w 1807"/>
                <a:gd name="T103" fmla="*/ 1205 h 1378"/>
                <a:gd name="T104" fmla="*/ 963 w 1807"/>
                <a:gd name="T105" fmla="*/ 1251 h 1378"/>
                <a:gd name="T106" fmla="*/ 993 w 1807"/>
                <a:gd name="T107" fmla="*/ 1302 h 1378"/>
                <a:gd name="T108" fmla="*/ 1019 w 1807"/>
                <a:gd name="T109" fmla="*/ 1367 h 1378"/>
                <a:gd name="T110" fmla="*/ 1058 w 1807"/>
                <a:gd name="T111" fmla="*/ 1314 h 1378"/>
                <a:gd name="T112" fmla="*/ 1145 w 1807"/>
                <a:gd name="T113" fmla="*/ 1282 h 13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07"/>
                <a:gd name="T172" fmla="*/ 0 h 1378"/>
                <a:gd name="T173" fmla="*/ 1807 w 1807"/>
                <a:gd name="T174" fmla="*/ 1378 h 137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07" h="1378">
                  <a:moveTo>
                    <a:pt x="1145" y="1282"/>
                  </a:moveTo>
                  <a:lnTo>
                    <a:pt x="1170" y="1275"/>
                  </a:lnTo>
                  <a:lnTo>
                    <a:pt x="1193" y="1267"/>
                  </a:lnTo>
                  <a:lnTo>
                    <a:pt x="1203" y="1263"/>
                  </a:lnTo>
                  <a:lnTo>
                    <a:pt x="1215" y="1261"/>
                  </a:lnTo>
                  <a:lnTo>
                    <a:pt x="1227" y="1259"/>
                  </a:lnTo>
                  <a:lnTo>
                    <a:pt x="1241" y="1258"/>
                  </a:lnTo>
                  <a:lnTo>
                    <a:pt x="1251" y="1257"/>
                  </a:lnTo>
                  <a:lnTo>
                    <a:pt x="1262" y="1254"/>
                  </a:lnTo>
                  <a:lnTo>
                    <a:pt x="1270" y="1251"/>
                  </a:lnTo>
                  <a:lnTo>
                    <a:pt x="1279" y="1246"/>
                  </a:lnTo>
                  <a:lnTo>
                    <a:pt x="1294" y="1233"/>
                  </a:lnTo>
                  <a:lnTo>
                    <a:pt x="1307" y="1219"/>
                  </a:lnTo>
                  <a:lnTo>
                    <a:pt x="1321" y="1205"/>
                  </a:lnTo>
                  <a:lnTo>
                    <a:pt x="1333" y="1191"/>
                  </a:lnTo>
                  <a:lnTo>
                    <a:pt x="1339" y="1187"/>
                  </a:lnTo>
                  <a:lnTo>
                    <a:pt x="1346" y="1183"/>
                  </a:lnTo>
                  <a:lnTo>
                    <a:pt x="1354" y="1181"/>
                  </a:lnTo>
                  <a:lnTo>
                    <a:pt x="1361" y="1179"/>
                  </a:lnTo>
                  <a:lnTo>
                    <a:pt x="1371" y="1179"/>
                  </a:lnTo>
                  <a:lnTo>
                    <a:pt x="1381" y="1177"/>
                  </a:lnTo>
                  <a:lnTo>
                    <a:pt x="1390" y="1174"/>
                  </a:lnTo>
                  <a:lnTo>
                    <a:pt x="1398" y="1170"/>
                  </a:lnTo>
                  <a:lnTo>
                    <a:pt x="1407" y="1167"/>
                  </a:lnTo>
                  <a:lnTo>
                    <a:pt x="1416" y="1165"/>
                  </a:lnTo>
                  <a:lnTo>
                    <a:pt x="1427" y="1162"/>
                  </a:lnTo>
                  <a:lnTo>
                    <a:pt x="1439" y="1162"/>
                  </a:lnTo>
                  <a:lnTo>
                    <a:pt x="1446" y="1162"/>
                  </a:lnTo>
                  <a:lnTo>
                    <a:pt x="1451" y="1166"/>
                  </a:lnTo>
                  <a:lnTo>
                    <a:pt x="1458" y="1170"/>
                  </a:lnTo>
                  <a:lnTo>
                    <a:pt x="1463" y="1174"/>
                  </a:lnTo>
                  <a:lnTo>
                    <a:pt x="1472" y="1185"/>
                  </a:lnTo>
                  <a:lnTo>
                    <a:pt x="1482" y="1191"/>
                  </a:lnTo>
                  <a:lnTo>
                    <a:pt x="1511" y="1191"/>
                  </a:lnTo>
                  <a:lnTo>
                    <a:pt x="1511" y="1167"/>
                  </a:lnTo>
                  <a:lnTo>
                    <a:pt x="1554" y="1167"/>
                  </a:lnTo>
                  <a:lnTo>
                    <a:pt x="1562" y="1174"/>
                  </a:lnTo>
                  <a:lnTo>
                    <a:pt x="1570" y="1182"/>
                  </a:lnTo>
                  <a:lnTo>
                    <a:pt x="1575" y="1186"/>
                  </a:lnTo>
                  <a:lnTo>
                    <a:pt x="1580" y="1189"/>
                  </a:lnTo>
                  <a:lnTo>
                    <a:pt x="1587" y="1191"/>
                  </a:lnTo>
                  <a:lnTo>
                    <a:pt x="1596" y="1191"/>
                  </a:lnTo>
                  <a:lnTo>
                    <a:pt x="1606" y="1191"/>
                  </a:lnTo>
                  <a:lnTo>
                    <a:pt x="1614" y="1190"/>
                  </a:lnTo>
                  <a:lnTo>
                    <a:pt x="1620" y="1187"/>
                  </a:lnTo>
                  <a:lnTo>
                    <a:pt x="1627" y="1185"/>
                  </a:lnTo>
                  <a:lnTo>
                    <a:pt x="1639" y="1177"/>
                  </a:lnTo>
                  <a:lnTo>
                    <a:pt x="1650" y="1167"/>
                  </a:lnTo>
                  <a:lnTo>
                    <a:pt x="1660" y="1159"/>
                  </a:lnTo>
                  <a:lnTo>
                    <a:pt x="1675" y="1151"/>
                  </a:lnTo>
                  <a:lnTo>
                    <a:pt x="1683" y="1147"/>
                  </a:lnTo>
                  <a:lnTo>
                    <a:pt x="1692" y="1146"/>
                  </a:lnTo>
                  <a:lnTo>
                    <a:pt x="1703" y="1145"/>
                  </a:lnTo>
                  <a:lnTo>
                    <a:pt x="1716" y="1143"/>
                  </a:lnTo>
                  <a:lnTo>
                    <a:pt x="1716" y="1111"/>
                  </a:lnTo>
                  <a:lnTo>
                    <a:pt x="1716" y="1081"/>
                  </a:lnTo>
                  <a:lnTo>
                    <a:pt x="1716" y="1057"/>
                  </a:lnTo>
                  <a:lnTo>
                    <a:pt x="1716" y="1041"/>
                  </a:lnTo>
                  <a:lnTo>
                    <a:pt x="1718" y="1030"/>
                  </a:lnTo>
                  <a:lnTo>
                    <a:pt x="1720" y="1019"/>
                  </a:lnTo>
                  <a:lnTo>
                    <a:pt x="1724" y="1010"/>
                  </a:lnTo>
                  <a:lnTo>
                    <a:pt x="1730" y="1002"/>
                  </a:lnTo>
                  <a:lnTo>
                    <a:pt x="1744" y="988"/>
                  </a:lnTo>
                  <a:lnTo>
                    <a:pt x="1762" y="973"/>
                  </a:lnTo>
                  <a:lnTo>
                    <a:pt x="1770" y="966"/>
                  </a:lnTo>
                  <a:lnTo>
                    <a:pt x="1778" y="960"/>
                  </a:lnTo>
                  <a:lnTo>
                    <a:pt x="1786" y="952"/>
                  </a:lnTo>
                  <a:lnTo>
                    <a:pt x="1792" y="944"/>
                  </a:lnTo>
                  <a:lnTo>
                    <a:pt x="1798" y="933"/>
                  </a:lnTo>
                  <a:lnTo>
                    <a:pt x="1803" y="922"/>
                  </a:lnTo>
                  <a:lnTo>
                    <a:pt x="1806" y="910"/>
                  </a:lnTo>
                  <a:lnTo>
                    <a:pt x="1807" y="897"/>
                  </a:lnTo>
                  <a:lnTo>
                    <a:pt x="1806" y="888"/>
                  </a:lnTo>
                  <a:lnTo>
                    <a:pt x="1804" y="881"/>
                  </a:lnTo>
                  <a:lnTo>
                    <a:pt x="1803" y="873"/>
                  </a:lnTo>
                  <a:lnTo>
                    <a:pt x="1799" y="868"/>
                  </a:lnTo>
                  <a:lnTo>
                    <a:pt x="1796" y="861"/>
                  </a:lnTo>
                  <a:lnTo>
                    <a:pt x="1791" y="857"/>
                  </a:lnTo>
                  <a:lnTo>
                    <a:pt x="1787" y="852"/>
                  </a:lnTo>
                  <a:lnTo>
                    <a:pt x="1782" y="848"/>
                  </a:lnTo>
                  <a:lnTo>
                    <a:pt x="1768" y="841"/>
                  </a:lnTo>
                  <a:lnTo>
                    <a:pt x="1755" y="836"/>
                  </a:lnTo>
                  <a:lnTo>
                    <a:pt x="1740" y="832"/>
                  </a:lnTo>
                  <a:lnTo>
                    <a:pt x="1726" y="826"/>
                  </a:lnTo>
                  <a:lnTo>
                    <a:pt x="1710" y="822"/>
                  </a:lnTo>
                  <a:lnTo>
                    <a:pt x="1695" y="817"/>
                  </a:lnTo>
                  <a:lnTo>
                    <a:pt x="1682" y="812"/>
                  </a:lnTo>
                  <a:lnTo>
                    <a:pt x="1670" y="805"/>
                  </a:lnTo>
                  <a:lnTo>
                    <a:pt x="1664" y="800"/>
                  </a:lnTo>
                  <a:lnTo>
                    <a:pt x="1659" y="796"/>
                  </a:lnTo>
                  <a:lnTo>
                    <a:pt x="1655" y="790"/>
                  </a:lnTo>
                  <a:lnTo>
                    <a:pt x="1651" y="784"/>
                  </a:lnTo>
                  <a:lnTo>
                    <a:pt x="1648" y="777"/>
                  </a:lnTo>
                  <a:lnTo>
                    <a:pt x="1646" y="770"/>
                  </a:lnTo>
                  <a:lnTo>
                    <a:pt x="1644" y="761"/>
                  </a:lnTo>
                  <a:lnTo>
                    <a:pt x="1644" y="752"/>
                  </a:lnTo>
                  <a:lnTo>
                    <a:pt x="1644" y="737"/>
                  </a:lnTo>
                  <a:lnTo>
                    <a:pt x="1647" y="722"/>
                  </a:lnTo>
                  <a:lnTo>
                    <a:pt x="1651" y="709"/>
                  </a:lnTo>
                  <a:lnTo>
                    <a:pt x="1656" y="697"/>
                  </a:lnTo>
                  <a:lnTo>
                    <a:pt x="1662" y="685"/>
                  </a:lnTo>
                  <a:lnTo>
                    <a:pt x="1668" y="674"/>
                  </a:lnTo>
                  <a:lnTo>
                    <a:pt x="1676" y="664"/>
                  </a:lnTo>
                  <a:lnTo>
                    <a:pt x="1683" y="653"/>
                  </a:lnTo>
                  <a:lnTo>
                    <a:pt x="1698" y="634"/>
                  </a:lnTo>
                  <a:lnTo>
                    <a:pt x="1710" y="616"/>
                  </a:lnTo>
                  <a:lnTo>
                    <a:pt x="1715" y="606"/>
                  </a:lnTo>
                  <a:lnTo>
                    <a:pt x="1719" y="597"/>
                  </a:lnTo>
                  <a:lnTo>
                    <a:pt x="1722" y="588"/>
                  </a:lnTo>
                  <a:lnTo>
                    <a:pt x="1722" y="577"/>
                  </a:lnTo>
                  <a:lnTo>
                    <a:pt x="1722" y="568"/>
                  </a:lnTo>
                  <a:lnTo>
                    <a:pt x="1720" y="560"/>
                  </a:lnTo>
                  <a:lnTo>
                    <a:pt x="1716" y="553"/>
                  </a:lnTo>
                  <a:lnTo>
                    <a:pt x="1714" y="548"/>
                  </a:lnTo>
                  <a:lnTo>
                    <a:pt x="1708" y="544"/>
                  </a:lnTo>
                  <a:lnTo>
                    <a:pt x="1703" y="540"/>
                  </a:lnTo>
                  <a:lnTo>
                    <a:pt x="1698" y="536"/>
                  </a:lnTo>
                  <a:lnTo>
                    <a:pt x="1691" y="533"/>
                  </a:lnTo>
                  <a:lnTo>
                    <a:pt x="1676" y="529"/>
                  </a:lnTo>
                  <a:lnTo>
                    <a:pt x="1662" y="524"/>
                  </a:lnTo>
                  <a:lnTo>
                    <a:pt x="1646" y="518"/>
                  </a:lnTo>
                  <a:lnTo>
                    <a:pt x="1632" y="512"/>
                  </a:lnTo>
                  <a:lnTo>
                    <a:pt x="1624" y="504"/>
                  </a:lnTo>
                  <a:lnTo>
                    <a:pt x="1618" y="493"/>
                  </a:lnTo>
                  <a:lnTo>
                    <a:pt x="1610" y="481"/>
                  </a:lnTo>
                  <a:lnTo>
                    <a:pt x="1603" y="469"/>
                  </a:lnTo>
                  <a:lnTo>
                    <a:pt x="1596" y="456"/>
                  </a:lnTo>
                  <a:lnTo>
                    <a:pt x="1591" y="442"/>
                  </a:lnTo>
                  <a:lnTo>
                    <a:pt x="1587" y="430"/>
                  </a:lnTo>
                  <a:lnTo>
                    <a:pt x="1584" y="421"/>
                  </a:lnTo>
                  <a:lnTo>
                    <a:pt x="1570" y="419"/>
                  </a:lnTo>
                  <a:lnTo>
                    <a:pt x="1559" y="416"/>
                  </a:lnTo>
                  <a:lnTo>
                    <a:pt x="1548" y="411"/>
                  </a:lnTo>
                  <a:lnTo>
                    <a:pt x="1540" y="405"/>
                  </a:lnTo>
                  <a:lnTo>
                    <a:pt x="1527" y="392"/>
                  </a:lnTo>
                  <a:lnTo>
                    <a:pt x="1515" y="377"/>
                  </a:lnTo>
                  <a:lnTo>
                    <a:pt x="1508" y="369"/>
                  </a:lnTo>
                  <a:lnTo>
                    <a:pt x="1500" y="361"/>
                  </a:lnTo>
                  <a:lnTo>
                    <a:pt x="1492" y="355"/>
                  </a:lnTo>
                  <a:lnTo>
                    <a:pt x="1484" y="349"/>
                  </a:lnTo>
                  <a:lnTo>
                    <a:pt x="1472" y="344"/>
                  </a:lnTo>
                  <a:lnTo>
                    <a:pt x="1460" y="340"/>
                  </a:lnTo>
                  <a:lnTo>
                    <a:pt x="1444" y="337"/>
                  </a:lnTo>
                  <a:lnTo>
                    <a:pt x="1427" y="337"/>
                  </a:lnTo>
                  <a:lnTo>
                    <a:pt x="1408" y="337"/>
                  </a:lnTo>
                  <a:lnTo>
                    <a:pt x="1390" y="340"/>
                  </a:lnTo>
                  <a:lnTo>
                    <a:pt x="1374" y="343"/>
                  </a:lnTo>
                  <a:lnTo>
                    <a:pt x="1358" y="345"/>
                  </a:lnTo>
                  <a:lnTo>
                    <a:pt x="1342" y="349"/>
                  </a:lnTo>
                  <a:lnTo>
                    <a:pt x="1326" y="352"/>
                  </a:lnTo>
                  <a:lnTo>
                    <a:pt x="1309" y="355"/>
                  </a:lnTo>
                  <a:lnTo>
                    <a:pt x="1289" y="355"/>
                  </a:lnTo>
                  <a:lnTo>
                    <a:pt x="1283" y="355"/>
                  </a:lnTo>
                  <a:lnTo>
                    <a:pt x="1278" y="353"/>
                  </a:lnTo>
                  <a:lnTo>
                    <a:pt x="1274" y="352"/>
                  </a:lnTo>
                  <a:lnTo>
                    <a:pt x="1270" y="349"/>
                  </a:lnTo>
                  <a:lnTo>
                    <a:pt x="1265" y="343"/>
                  </a:lnTo>
                  <a:lnTo>
                    <a:pt x="1259" y="336"/>
                  </a:lnTo>
                  <a:lnTo>
                    <a:pt x="1257" y="327"/>
                  </a:lnTo>
                  <a:lnTo>
                    <a:pt x="1254" y="320"/>
                  </a:lnTo>
                  <a:lnTo>
                    <a:pt x="1253" y="312"/>
                  </a:lnTo>
                  <a:lnTo>
                    <a:pt x="1253" y="307"/>
                  </a:lnTo>
                  <a:lnTo>
                    <a:pt x="1253" y="291"/>
                  </a:lnTo>
                  <a:lnTo>
                    <a:pt x="1253" y="268"/>
                  </a:lnTo>
                  <a:lnTo>
                    <a:pt x="1253" y="241"/>
                  </a:lnTo>
                  <a:lnTo>
                    <a:pt x="1253" y="211"/>
                  </a:lnTo>
                  <a:lnTo>
                    <a:pt x="1253" y="201"/>
                  </a:lnTo>
                  <a:lnTo>
                    <a:pt x="1251" y="195"/>
                  </a:lnTo>
                  <a:lnTo>
                    <a:pt x="1249" y="187"/>
                  </a:lnTo>
                  <a:lnTo>
                    <a:pt x="1246" y="181"/>
                  </a:lnTo>
                  <a:lnTo>
                    <a:pt x="1239" y="169"/>
                  </a:lnTo>
                  <a:lnTo>
                    <a:pt x="1231" y="159"/>
                  </a:lnTo>
                  <a:lnTo>
                    <a:pt x="1223" y="149"/>
                  </a:lnTo>
                  <a:lnTo>
                    <a:pt x="1217" y="137"/>
                  </a:lnTo>
                  <a:lnTo>
                    <a:pt x="1214" y="131"/>
                  </a:lnTo>
                  <a:lnTo>
                    <a:pt x="1213" y="124"/>
                  </a:lnTo>
                  <a:lnTo>
                    <a:pt x="1211" y="116"/>
                  </a:lnTo>
                  <a:lnTo>
                    <a:pt x="1210" y="108"/>
                  </a:lnTo>
                  <a:lnTo>
                    <a:pt x="1203" y="108"/>
                  </a:lnTo>
                  <a:lnTo>
                    <a:pt x="1195" y="105"/>
                  </a:lnTo>
                  <a:lnTo>
                    <a:pt x="1189" y="103"/>
                  </a:lnTo>
                  <a:lnTo>
                    <a:pt x="1182" y="100"/>
                  </a:lnTo>
                  <a:lnTo>
                    <a:pt x="1171" y="91"/>
                  </a:lnTo>
                  <a:lnTo>
                    <a:pt x="1159" y="81"/>
                  </a:lnTo>
                  <a:lnTo>
                    <a:pt x="1147" y="71"/>
                  </a:lnTo>
                  <a:lnTo>
                    <a:pt x="1135" y="63"/>
                  </a:lnTo>
                  <a:lnTo>
                    <a:pt x="1130" y="59"/>
                  </a:lnTo>
                  <a:lnTo>
                    <a:pt x="1123" y="56"/>
                  </a:lnTo>
                  <a:lnTo>
                    <a:pt x="1115" y="55"/>
                  </a:lnTo>
                  <a:lnTo>
                    <a:pt x="1109" y="53"/>
                  </a:lnTo>
                  <a:lnTo>
                    <a:pt x="1094" y="55"/>
                  </a:lnTo>
                  <a:lnTo>
                    <a:pt x="1081" y="57"/>
                  </a:lnTo>
                  <a:lnTo>
                    <a:pt x="1069" y="63"/>
                  </a:lnTo>
                  <a:lnTo>
                    <a:pt x="1058" y="68"/>
                  </a:lnTo>
                  <a:lnTo>
                    <a:pt x="1047" y="75"/>
                  </a:lnTo>
                  <a:lnTo>
                    <a:pt x="1038" y="83"/>
                  </a:lnTo>
                  <a:lnTo>
                    <a:pt x="1030" y="91"/>
                  </a:lnTo>
                  <a:lnTo>
                    <a:pt x="1021" y="99"/>
                  </a:lnTo>
                  <a:lnTo>
                    <a:pt x="1005" y="116"/>
                  </a:lnTo>
                  <a:lnTo>
                    <a:pt x="987" y="131"/>
                  </a:lnTo>
                  <a:lnTo>
                    <a:pt x="979" y="136"/>
                  </a:lnTo>
                  <a:lnTo>
                    <a:pt x="970" y="140"/>
                  </a:lnTo>
                  <a:lnTo>
                    <a:pt x="961" y="143"/>
                  </a:lnTo>
                  <a:lnTo>
                    <a:pt x="951" y="144"/>
                  </a:lnTo>
                  <a:lnTo>
                    <a:pt x="937" y="143"/>
                  </a:lnTo>
                  <a:lnTo>
                    <a:pt x="923" y="141"/>
                  </a:lnTo>
                  <a:lnTo>
                    <a:pt x="910" y="137"/>
                  </a:lnTo>
                  <a:lnTo>
                    <a:pt x="899" y="133"/>
                  </a:lnTo>
                  <a:lnTo>
                    <a:pt x="879" y="121"/>
                  </a:lnTo>
                  <a:lnTo>
                    <a:pt x="859" y="108"/>
                  </a:lnTo>
                  <a:lnTo>
                    <a:pt x="850" y="101"/>
                  </a:lnTo>
                  <a:lnTo>
                    <a:pt x="839" y="95"/>
                  </a:lnTo>
                  <a:lnTo>
                    <a:pt x="829" y="88"/>
                  </a:lnTo>
                  <a:lnTo>
                    <a:pt x="818" y="83"/>
                  </a:lnTo>
                  <a:lnTo>
                    <a:pt x="805" y="79"/>
                  </a:lnTo>
                  <a:lnTo>
                    <a:pt x="791" y="75"/>
                  </a:lnTo>
                  <a:lnTo>
                    <a:pt x="775" y="72"/>
                  </a:lnTo>
                  <a:lnTo>
                    <a:pt x="759" y="72"/>
                  </a:lnTo>
                  <a:lnTo>
                    <a:pt x="737" y="72"/>
                  </a:lnTo>
                  <a:lnTo>
                    <a:pt x="715" y="71"/>
                  </a:lnTo>
                  <a:lnTo>
                    <a:pt x="695" y="68"/>
                  </a:lnTo>
                  <a:lnTo>
                    <a:pt x="677" y="64"/>
                  </a:lnTo>
                  <a:lnTo>
                    <a:pt x="658" y="59"/>
                  </a:lnTo>
                  <a:lnTo>
                    <a:pt x="641" y="52"/>
                  </a:lnTo>
                  <a:lnTo>
                    <a:pt x="625" y="41"/>
                  </a:lnTo>
                  <a:lnTo>
                    <a:pt x="609" y="29"/>
                  </a:lnTo>
                  <a:lnTo>
                    <a:pt x="506" y="29"/>
                  </a:lnTo>
                  <a:lnTo>
                    <a:pt x="486" y="23"/>
                  </a:lnTo>
                  <a:lnTo>
                    <a:pt x="461" y="12"/>
                  </a:lnTo>
                  <a:lnTo>
                    <a:pt x="448" y="8"/>
                  </a:lnTo>
                  <a:lnTo>
                    <a:pt x="434" y="4"/>
                  </a:lnTo>
                  <a:lnTo>
                    <a:pt x="420" y="0"/>
                  </a:lnTo>
                  <a:lnTo>
                    <a:pt x="404" y="0"/>
                  </a:lnTo>
                  <a:lnTo>
                    <a:pt x="394" y="0"/>
                  </a:lnTo>
                  <a:lnTo>
                    <a:pt x="386" y="1"/>
                  </a:lnTo>
                  <a:lnTo>
                    <a:pt x="378" y="4"/>
                  </a:lnTo>
                  <a:lnTo>
                    <a:pt x="370" y="8"/>
                  </a:lnTo>
                  <a:lnTo>
                    <a:pt x="364" y="12"/>
                  </a:lnTo>
                  <a:lnTo>
                    <a:pt x="357" y="17"/>
                  </a:lnTo>
                  <a:lnTo>
                    <a:pt x="350" y="23"/>
                  </a:lnTo>
                  <a:lnTo>
                    <a:pt x="345" y="29"/>
                  </a:lnTo>
                  <a:lnTo>
                    <a:pt x="333" y="45"/>
                  </a:lnTo>
                  <a:lnTo>
                    <a:pt x="322" y="61"/>
                  </a:lnTo>
                  <a:lnTo>
                    <a:pt x="313" y="80"/>
                  </a:lnTo>
                  <a:lnTo>
                    <a:pt x="305" y="100"/>
                  </a:lnTo>
                  <a:lnTo>
                    <a:pt x="289" y="141"/>
                  </a:lnTo>
                  <a:lnTo>
                    <a:pt x="276" y="183"/>
                  </a:lnTo>
                  <a:lnTo>
                    <a:pt x="269" y="201"/>
                  </a:lnTo>
                  <a:lnTo>
                    <a:pt x="262" y="219"/>
                  </a:lnTo>
                  <a:lnTo>
                    <a:pt x="254" y="233"/>
                  </a:lnTo>
                  <a:lnTo>
                    <a:pt x="246" y="247"/>
                  </a:lnTo>
                  <a:lnTo>
                    <a:pt x="241" y="256"/>
                  </a:lnTo>
                  <a:lnTo>
                    <a:pt x="234" y="264"/>
                  </a:lnTo>
                  <a:lnTo>
                    <a:pt x="226" y="269"/>
                  </a:lnTo>
                  <a:lnTo>
                    <a:pt x="218" y="275"/>
                  </a:lnTo>
                  <a:lnTo>
                    <a:pt x="202" y="283"/>
                  </a:lnTo>
                  <a:lnTo>
                    <a:pt x="184" y="289"/>
                  </a:lnTo>
                  <a:lnTo>
                    <a:pt x="166" y="296"/>
                  </a:lnTo>
                  <a:lnTo>
                    <a:pt x="149" y="305"/>
                  </a:lnTo>
                  <a:lnTo>
                    <a:pt x="141" y="311"/>
                  </a:lnTo>
                  <a:lnTo>
                    <a:pt x="133" y="317"/>
                  </a:lnTo>
                  <a:lnTo>
                    <a:pt x="126" y="327"/>
                  </a:lnTo>
                  <a:lnTo>
                    <a:pt x="121" y="337"/>
                  </a:lnTo>
                  <a:lnTo>
                    <a:pt x="113" y="351"/>
                  </a:lnTo>
                  <a:lnTo>
                    <a:pt x="106" y="365"/>
                  </a:lnTo>
                  <a:lnTo>
                    <a:pt x="101" y="380"/>
                  </a:lnTo>
                  <a:lnTo>
                    <a:pt x="96" y="396"/>
                  </a:lnTo>
                  <a:lnTo>
                    <a:pt x="90" y="412"/>
                  </a:lnTo>
                  <a:lnTo>
                    <a:pt x="84" y="428"/>
                  </a:lnTo>
                  <a:lnTo>
                    <a:pt x="76" y="445"/>
                  </a:lnTo>
                  <a:lnTo>
                    <a:pt x="66" y="464"/>
                  </a:lnTo>
                  <a:lnTo>
                    <a:pt x="24" y="457"/>
                  </a:lnTo>
                  <a:lnTo>
                    <a:pt x="42" y="500"/>
                  </a:lnTo>
                  <a:lnTo>
                    <a:pt x="45" y="500"/>
                  </a:lnTo>
                  <a:lnTo>
                    <a:pt x="48" y="500"/>
                  </a:lnTo>
                  <a:lnTo>
                    <a:pt x="48" y="501"/>
                  </a:lnTo>
                  <a:lnTo>
                    <a:pt x="46" y="502"/>
                  </a:lnTo>
                  <a:lnTo>
                    <a:pt x="44" y="509"/>
                  </a:lnTo>
                  <a:lnTo>
                    <a:pt x="42" y="524"/>
                  </a:lnTo>
                  <a:lnTo>
                    <a:pt x="42" y="528"/>
                  </a:lnTo>
                  <a:lnTo>
                    <a:pt x="41" y="532"/>
                  </a:lnTo>
                  <a:lnTo>
                    <a:pt x="38" y="536"/>
                  </a:lnTo>
                  <a:lnTo>
                    <a:pt x="36" y="538"/>
                  </a:lnTo>
                  <a:lnTo>
                    <a:pt x="29" y="546"/>
                  </a:lnTo>
                  <a:lnTo>
                    <a:pt x="21" y="553"/>
                  </a:lnTo>
                  <a:lnTo>
                    <a:pt x="13" y="561"/>
                  </a:lnTo>
                  <a:lnTo>
                    <a:pt x="6" y="570"/>
                  </a:lnTo>
                  <a:lnTo>
                    <a:pt x="4" y="576"/>
                  </a:lnTo>
                  <a:lnTo>
                    <a:pt x="2" y="581"/>
                  </a:lnTo>
                  <a:lnTo>
                    <a:pt x="1" y="588"/>
                  </a:lnTo>
                  <a:lnTo>
                    <a:pt x="0" y="596"/>
                  </a:lnTo>
                  <a:lnTo>
                    <a:pt x="1" y="609"/>
                  </a:lnTo>
                  <a:lnTo>
                    <a:pt x="6" y="624"/>
                  </a:lnTo>
                  <a:lnTo>
                    <a:pt x="12" y="637"/>
                  </a:lnTo>
                  <a:lnTo>
                    <a:pt x="20" y="652"/>
                  </a:lnTo>
                  <a:lnTo>
                    <a:pt x="36" y="677"/>
                  </a:lnTo>
                  <a:lnTo>
                    <a:pt x="48" y="698"/>
                  </a:lnTo>
                  <a:lnTo>
                    <a:pt x="48" y="801"/>
                  </a:lnTo>
                  <a:lnTo>
                    <a:pt x="56" y="809"/>
                  </a:lnTo>
                  <a:lnTo>
                    <a:pt x="64" y="820"/>
                  </a:lnTo>
                  <a:lnTo>
                    <a:pt x="70" y="830"/>
                  </a:lnTo>
                  <a:lnTo>
                    <a:pt x="78" y="842"/>
                  </a:lnTo>
                  <a:lnTo>
                    <a:pt x="138" y="861"/>
                  </a:lnTo>
                  <a:lnTo>
                    <a:pt x="141" y="865"/>
                  </a:lnTo>
                  <a:lnTo>
                    <a:pt x="146" y="869"/>
                  </a:lnTo>
                  <a:lnTo>
                    <a:pt x="154" y="873"/>
                  </a:lnTo>
                  <a:lnTo>
                    <a:pt x="165" y="877"/>
                  </a:lnTo>
                  <a:lnTo>
                    <a:pt x="190" y="885"/>
                  </a:lnTo>
                  <a:lnTo>
                    <a:pt x="220" y="892"/>
                  </a:lnTo>
                  <a:lnTo>
                    <a:pt x="277" y="902"/>
                  </a:lnTo>
                  <a:lnTo>
                    <a:pt x="313" y="909"/>
                  </a:lnTo>
                  <a:lnTo>
                    <a:pt x="342" y="914"/>
                  </a:lnTo>
                  <a:lnTo>
                    <a:pt x="370" y="922"/>
                  </a:lnTo>
                  <a:lnTo>
                    <a:pt x="396" y="933"/>
                  </a:lnTo>
                  <a:lnTo>
                    <a:pt x="422" y="944"/>
                  </a:lnTo>
                  <a:lnTo>
                    <a:pt x="469" y="969"/>
                  </a:lnTo>
                  <a:lnTo>
                    <a:pt x="512" y="993"/>
                  </a:lnTo>
                  <a:lnTo>
                    <a:pt x="521" y="1000"/>
                  </a:lnTo>
                  <a:lnTo>
                    <a:pt x="528" y="1006"/>
                  </a:lnTo>
                  <a:lnTo>
                    <a:pt x="533" y="1013"/>
                  </a:lnTo>
                  <a:lnTo>
                    <a:pt x="537" y="1021"/>
                  </a:lnTo>
                  <a:lnTo>
                    <a:pt x="545" y="1037"/>
                  </a:lnTo>
                  <a:lnTo>
                    <a:pt x="550" y="1054"/>
                  </a:lnTo>
                  <a:lnTo>
                    <a:pt x="554" y="1071"/>
                  </a:lnTo>
                  <a:lnTo>
                    <a:pt x="560" y="1089"/>
                  </a:lnTo>
                  <a:lnTo>
                    <a:pt x="562" y="1097"/>
                  </a:lnTo>
                  <a:lnTo>
                    <a:pt x="568" y="1105"/>
                  </a:lnTo>
                  <a:lnTo>
                    <a:pt x="572" y="1113"/>
                  </a:lnTo>
                  <a:lnTo>
                    <a:pt x="578" y="1119"/>
                  </a:lnTo>
                  <a:lnTo>
                    <a:pt x="586" y="1123"/>
                  </a:lnTo>
                  <a:lnTo>
                    <a:pt x="598" y="1126"/>
                  </a:lnTo>
                  <a:lnTo>
                    <a:pt x="613" y="1126"/>
                  </a:lnTo>
                  <a:lnTo>
                    <a:pt x="628" y="1127"/>
                  </a:lnTo>
                  <a:lnTo>
                    <a:pt x="659" y="1126"/>
                  </a:lnTo>
                  <a:lnTo>
                    <a:pt x="686" y="1126"/>
                  </a:lnTo>
                  <a:lnTo>
                    <a:pt x="695" y="1127"/>
                  </a:lnTo>
                  <a:lnTo>
                    <a:pt x="705" y="1130"/>
                  </a:lnTo>
                  <a:lnTo>
                    <a:pt x="713" y="1134"/>
                  </a:lnTo>
                  <a:lnTo>
                    <a:pt x="721" y="1138"/>
                  </a:lnTo>
                  <a:lnTo>
                    <a:pt x="738" y="1149"/>
                  </a:lnTo>
                  <a:lnTo>
                    <a:pt x="755" y="1161"/>
                  </a:lnTo>
                  <a:lnTo>
                    <a:pt x="774" y="1173"/>
                  </a:lnTo>
                  <a:lnTo>
                    <a:pt x="795" y="1182"/>
                  </a:lnTo>
                  <a:lnTo>
                    <a:pt x="806" y="1186"/>
                  </a:lnTo>
                  <a:lnTo>
                    <a:pt x="818" y="1189"/>
                  </a:lnTo>
                  <a:lnTo>
                    <a:pt x="830" y="1191"/>
                  </a:lnTo>
                  <a:lnTo>
                    <a:pt x="843" y="1191"/>
                  </a:lnTo>
                  <a:lnTo>
                    <a:pt x="858" y="1190"/>
                  </a:lnTo>
                  <a:lnTo>
                    <a:pt x="871" y="1187"/>
                  </a:lnTo>
                  <a:lnTo>
                    <a:pt x="885" y="1182"/>
                  </a:lnTo>
                  <a:lnTo>
                    <a:pt x="897" y="1177"/>
                  </a:lnTo>
                  <a:lnTo>
                    <a:pt x="910" y="1171"/>
                  </a:lnTo>
                  <a:lnTo>
                    <a:pt x="923" y="1166"/>
                  </a:lnTo>
                  <a:lnTo>
                    <a:pt x="937" y="1163"/>
                  </a:lnTo>
                  <a:lnTo>
                    <a:pt x="951" y="1162"/>
                  </a:lnTo>
                  <a:lnTo>
                    <a:pt x="959" y="1162"/>
                  </a:lnTo>
                  <a:lnTo>
                    <a:pt x="966" y="1165"/>
                  </a:lnTo>
                  <a:lnTo>
                    <a:pt x="971" y="1169"/>
                  </a:lnTo>
                  <a:lnTo>
                    <a:pt x="975" y="1173"/>
                  </a:lnTo>
                  <a:lnTo>
                    <a:pt x="978" y="1178"/>
                  </a:lnTo>
                  <a:lnTo>
                    <a:pt x="981" y="1185"/>
                  </a:lnTo>
                  <a:lnTo>
                    <a:pt x="981" y="1191"/>
                  </a:lnTo>
                  <a:lnTo>
                    <a:pt x="982" y="1198"/>
                  </a:lnTo>
                  <a:lnTo>
                    <a:pt x="981" y="1205"/>
                  </a:lnTo>
                  <a:lnTo>
                    <a:pt x="979" y="1210"/>
                  </a:lnTo>
                  <a:lnTo>
                    <a:pt x="975" y="1217"/>
                  </a:lnTo>
                  <a:lnTo>
                    <a:pt x="973" y="1222"/>
                  </a:lnTo>
                  <a:lnTo>
                    <a:pt x="969" y="1229"/>
                  </a:lnTo>
                  <a:lnTo>
                    <a:pt x="966" y="1235"/>
                  </a:lnTo>
                  <a:lnTo>
                    <a:pt x="965" y="1243"/>
                  </a:lnTo>
                  <a:lnTo>
                    <a:pt x="963" y="1251"/>
                  </a:lnTo>
                  <a:lnTo>
                    <a:pt x="965" y="1261"/>
                  </a:lnTo>
                  <a:lnTo>
                    <a:pt x="969" y="1267"/>
                  </a:lnTo>
                  <a:lnTo>
                    <a:pt x="973" y="1274"/>
                  </a:lnTo>
                  <a:lnTo>
                    <a:pt x="978" y="1279"/>
                  </a:lnTo>
                  <a:lnTo>
                    <a:pt x="985" y="1286"/>
                  </a:lnTo>
                  <a:lnTo>
                    <a:pt x="989" y="1294"/>
                  </a:lnTo>
                  <a:lnTo>
                    <a:pt x="993" y="1302"/>
                  </a:lnTo>
                  <a:lnTo>
                    <a:pt x="994" y="1313"/>
                  </a:lnTo>
                  <a:lnTo>
                    <a:pt x="991" y="1329"/>
                  </a:lnTo>
                  <a:lnTo>
                    <a:pt x="987" y="1345"/>
                  </a:lnTo>
                  <a:lnTo>
                    <a:pt x="983" y="1361"/>
                  </a:lnTo>
                  <a:lnTo>
                    <a:pt x="982" y="1378"/>
                  </a:lnTo>
                  <a:lnTo>
                    <a:pt x="1018" y="1378"/>
                  </a:lnTo>
                  <a:lnTo>
                    <a:pt x="1019" y="1367"/>
                  </a:lnTo>
                  <a:lnTo>
                    <a:pt x="1022" y="1358"/>
                  </a:lnTo>
                  <a:lnTo>
                    <a:pt x="1026" y="1349"/>
                  </a:lnTo>
                  <a:lnTo>
                    <a:pt x="1031" y="1339"/>
                  </a:lnTo>
                  <a:lnTo>
                    <a:pt x="1037" y="1333"/>
                  </a:lnTo>
                  <a:lnTo>
                    <a:pt x="1043" y="1325"/>
                  </a:lnTo>
                  <a:lnTo>
                    <a:pt x="1050" y="1319"/>
                  </a:lnTo>
                  <a:lnTo>
                    <a:pt x="1058" y="1314"/>
                  </a:lnTo>
                  <a:lnTo>
                    <a:pt x="1067" y="1309"/>
                  </a:lnTo>
                  <a:lnTo>
                    <a:pt x="1077" y="1305"/>
                  </a:lnTo>
                  <a:lnTo>
                    <a:pt x="1087" y="1302"/>
                  </a:lnTo>
                  <a:lnTo>
                    <a:pt x="1098" y="1299"/>
                  </a:lnTo>
                  <a:lnTo>
                    <a:pt x="1121" y="1295"/>
                  </a:lnTo>
                  <a:lnTo>
                    <a:pt x="1145" y="1294"/>
                  </a:lnTo>
                  <a:lnTo>
                    <a:pt x="1145" y="128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1" name="Freeform 78"/>
            <p:cNvSpPr>
              <a:spLocks/>
            </p:cNvSpPr>
            <p:nvPr/>
          </p:nvSpPr>
          <p:spPr bwMode="auto">
            <a:xfrm>
              <a:off x="1920082" y="3039270"/>
              <a:ext cx="146050" cy="174625"/>
            </a:xfrm>
            <a:custGeom>
              <a:avLst/>
              <a:gdLst>
                <a:gd name="T0" fmla="*/ 303 w 303"/>
                <a:gd name="T1" fmla="*/ 240 h 361"/>
                <a:gd name="T2" fmla="*/ 303 w 303"/>
                <a:gd name="T3" fmla="*/ 254 h 361"/>
                <a:gd name="T4" fmla="*/ 300 w 303"/>
                <a:gd name="T5" fmla="*/ 266 h 361"/>
                <a:gd name="T6" fmla="*/ 296 w 303"/>
                <a:gd name="T7" fmla="*/ 277 h 361"/>
                <a:gd name="T8" fmla="*/ 291 w 303"/>
                <a:gd name="T9" fmla="*/ 286 h 361"/>
                <a:gd name="T10" fmla="*/ 284 w 303"/>
                <a:gd name="T11" fmla="*/ 294 h 361"/>
                <a:gd name="T12" fmla="*/ 277 w 303"/>
                <a:gd name="T13" fmla="*/ 301 h 361"/>
                <a:gd name="T14" fmla="*/ 269 w 303"/>
                <a:gd name="T15" fmla="*/ 308 h 361"/>
                <a:gd name="T16" fmla="*/ 260 w 303"/>
                <a:gd name="T17" fmla="*/ 313 h 361"/>
                <a:gd name="T18" fmla="*/ 243 w 303"/>
                <a:gd name="T19" fmla="*/ 322 h 361"/>
                <a:gd name="T20" fmla="*/ 224 w 303"/>
                <a:gd name="T21" fmla="*/ 330 h 361"/>
                <a:gd name="T22" fmla="*/ 216 w 303"/>
                <a:gd name="T23" fmla="*/ 334 h 361"/>
                <a:gd name="T24" fmla="*/ 208 w 303"/>
                <a:gd name="T25" fmla="*/ 338 h 361"/>
                <a:gd name="T26" fmla="*/ 201 w 303"/>
                <a:gd name="T27" fmla="*/ 344 h 361"/>
                <a:gd name="T28" fmla="*/ 195 w 303"/>
                <a:gd name="T29" fmla="*/ 349 h 361"/>
                <a:gd name="T30" fmla="*/ 183 w 303"/>
                <a:gd name="T31" fmla="*/ 361 h 361"/>
                <a:gd name="T32" fmla="*/ 163 w 303"/>
                <a:gd name="T33" fmla="*/ 329 h 361"/>
                <a:gd name="T34" fmla="*/ 142 w 303"/>
                <a:gd name="T35" fmla="*/ 297 h 361"/>
                <a:gd name="T36" fmla="*/ 118 w 303"/>
                <a:gd name="T37" fmla="*/ 265 h 361"/>
                <a:gd name="T38" fmla="*/ 94 w 303"/>
                <a:gd name="T39" fmla="*/ 232 h 361"/>
                <a:gd name="T40" fmla="*/ 70 w 303"/>
                <a:gd name="T41" fmla="*/ 197 h 361"/>
                <a:gd name="T42" fmla="*/ 47 w 303"/>
                <a:gd name="T43" fmla="*/ 161 h 361"/>
                <a:gd name="T44" fmla="*/ 36 w 303"/>
                <a:gd name="T45" fmla="*/ 142 h 361"/>
                <a:gd name="T46" fmla="*/ 26 w 303"/>
                <a:gd name="T47" fmla="*/ 124 h 361"/>
                <a:gd name="T48" fmla="*/ 16 w 303"/>
                <a:gd name="T49" fmla="*/ 104 h 361"/>
                <a:gd name="T50" fmla="*/ 8 w 303"/>
                <a:gd name="T51" fmla="*/ 84 h 361"/>
                <a:gd name="T52" fmla="*/ 4 w 303"/>
                <a:gd name="T53" fmla="*/ 73 h 361"/>
                <a:gd name="T54" fmla="*/ 2 w 303"/>
                <a:gd name="T55" fmla="*/ 64 h 361"/>
                <a:gd name="T56" fmla="*/ 0 w 303"/>
                <a:gd name="T57" fmla="*/ 56 h 361"/>
                <a:gd name="T58" fmla="*/ 0 w 303"/>
                <a:gd name="T59" fmla="*/ 49 h 361"/>
                <a:gd name="T60" fmla="*/ 2 w 303"/>
                <a:gd name="T61" fmla="*/ 44 h 361"/>
                <a:gd name="T62" fmla="*/ 3 w 303"/>
                <a:gd name="T63" fmla="*/ 38 h 361"/>
                <a:gd name="T64" fmla="*/ 6 w 303"/>
                <a:gd name="T65" fmla="*/ 34 h 361"/>
                <a:gd name="T66" fmla="*/ 10 w 303"/>
                <a:gd name="T67" fmla="*/ 32 h 361"/>
                <a:gd name="T68" fmla="*/ 28 w 303"/>
                <a:gd name="T69" fmla="*/ 22 h 361"/>
                <a:gd name="T70" fmla="*/ 51 w 303"/>
                <a:gd name="T71" fmla="*/ 12 h 361"/>
                <a:gd name="T72" fmla="*/ 62 w 303"/>
                <a:gd name="T73" fmla="*/ 5 h 361"/>
                <a:gd name="T74" fmla="*/ 70 w 303"/>
                <a:gd name="T75" fmla="*/ 2 h 361"/>
                <a:gd name="T76" fmla="*/ 78 w 303"/>
                <a:gd name="T77" fmla="*/ 0 h 361"/>
                <a:gd name="T78" fmla="*/ 86 w 303"/>
                <a:gd name="T79" fmla="*/ 0 h 361"/>
                <a:gd name="T80" fmla="*/ 92 w 303"/>
                <a:gd name="T81" fmla="*/ 1 h 361"/>
                <a:gd name="T82" fmla="*/ 99 w 303"/>
                <a:gd name="T83" fmla="*/ 4 h 361"/>
                <a:gd name="T84" fmla="*/ 106 w 303"/>
                <a:gd name="T85" fmla="*/ 6 h 361"/>
                <a:gd name="T86" fmla="*/ 112 w 303"/>
                <a:gd name="T87" fmla="*/ 10 h 361"/>
                <a:gd name="T88" fmla="*/ 128 w 303"/>
                <a:gd name="T89" fmla="*/ 18 h 361"/>
                <a:gd name="T90" fmla="*/ 151 w 303"/>
                <a:gd name="T91" fmla="*/ 26 h 361"/>
                <a:gd name="T92" fmla="*/ 164 w 303"/>
                <a:gd name="T93" fmla="*/ 30 h 361"/>
                <a:gd name="T94" fmla="*/ 180 w 303"/>
                <a:gd name="T95" fmla="*/ 33 h 361"/>
                <a:gd name="T96" fmla="*/ 197 w 303"/>
                <a:gd name="T97" fmla="*/ 34 h 361"/>
                <a:gd name="T98" fmla="*/ 219 w 303"/>
                <a:gd name="T99" fmla="*/ 36 h 361"/>
                <a:gd name="T100" fmla="*/ 223 w 303"/>
                <a:gd name="T101" fmla="*/ 41 h 361"/>
                <a:gd name="T102" fmla="*/ 231 w 303"/>
                <a:gd name="T103" fmla="*/ 56 h 361"/>
                <a:gd name="T104" fmla="*/ 244 w 303"/>
                <a:gd name="T105" fmla="*/ 78 h 361"/>
                <a:gd name="T106" fmla="*/ 261 w 303"/>
                <a:gd name="T107" fmla="*/ 108 h 361"/>
                <a:gd name="T108" fmla="*/ 275 w 303"/>
                <a:gd name="T109" fmla="*/ 136 h 361"/>
                <a:gd name="T110" fmla="*/ 287 w 303"/>
                <a:gd name="T111" fmla="*/ 168 h 361"/>
                <a:gd name="T112" fmla="*/ 292 w 303"/>
                <a:gd name="T113" fmla="*/ 184 h 361"/>
                <a:gd name="T114" fmla="*/ 297 w 303"/>
                <a:gd name="T115" fmla="*/ 202 h 361"/>
                <a:gd name="T116" fmla="*/ 300 w 303"/>
                <a:gd name="T117" fmla="*/ 221 h 361"/>
                <a:gd name="T118" fmla="*/ 303 w 303"/>
                <a:gd name="T119" fmla="*/ 240 h 3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3"/>
                <a:gd name="T181" fmla="*/ 0 h 361"/>
                <a:gd name="T182" fmla="*/ 303 w 303"/>
                <a:gd name="T183" fmla="*/ 361 h 3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3" h="361">
                  <a:moveTo>
                    <a:pt x="303" y="240"/>
                  </a:moveTo>
                  <a:lnTo>
                    <a:pt x="303" y="254"/>
                  </a:lnTo>
                  <a:lnTo>
                    <a:pt x="300" y="266"/>
                  </a:lnTo>
                  <a:lnTo>
                    <a:pt x="296" y="277"/>
                  </a:lnTo>
                  <a:lnTo>
                    <a:pt x="291" y="286"/>
                  </a:lnTo>
                  <a:lnTo>
                    <a:pt x="284" y="294"/>
                  </a:lnTo>
                  <a:lnTo>
                    <a:pt x="277" y="301"/>
                  </a:lnTo>
                  <a:lnTo>
                    <a:pt x="269" y="308"/>
                  </a:lnTo>
                  <a:lnTo>
                    <a:pt x="260" y="313"/>
                  </a:lnTo>
                  <a:lnTo>
                    <a:pt x="243" y="322"/>
                  </a:lnTo>
                  <a:lnTo>
                    <a:pt x="224" y="330"/>
                  </a:lnTo>
                  <a:lnTo>
                    <a:pt x="216" y="334"/>
                  </a:lnTo>
                  <a:lnTo>
                    <a:pt x="208" y="338"/>
                  </a:lnTo>
                  <a:lnTo>
                    <a:pt x="201" y="344"/>
                  </a:lnTo>
                  <a:lnTo>
                    <a:pt x="195" y="349"/>
                  </a:lnTo>
                  <a:lnTo>
                    <a:pt x="183" y="361"/>
                  </a:lnTo>
                  <a:lnTo>
                    <a:pt x="163" y="329"/>
                  </a:lnTo>
                  <a:lnTo>
                    <a:pt x="142" y="297"/>
                  </a:lnTo>
                  <a:lnTo>
                    <a:pt x="118" y="265"/>
                  </a:lnTo>
                  <a:lnTo>
                    <a:pt x="94" y="232"/>
                  </a:lnTo>
                  <a:lnTo>
                    <a:pt x="70" y="197"/>
                  </a:lnTo>
                  <a:lnTo>
                    <a:pt x="47" y="161"/>
                  </a:lnTo>
                  <a:lnTo>
                    <a:pt x="36" y="142"/>
                  </a:lnTo>
                  <a:lnTo>
                    <a:pt x="26" y="124"/>
                  </a:lnTo>
                  <a:lnTo>
                    <a:pt x="16" y="104"/>
                  </a:lnTo>
                  <a:lnTo>
                    <a:pt x="8" y="84"/>
                  </a:lnTo>
                  <a:lnTo>
                    <a:pt x="4" y="73"/>
                  </a:lnTo>
                  <a:lnTo>
                    <a:pt x="2" y="64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2" y="44"/>
                  </a:lnTo>
                  <a:lnTo>
                    <a:pt x="3" y="38"/>
                  </a:lnTo>
                  <a:lnTo>
                    <a:pt x="6" y="34"/>
                  </a:lnTo>
                  <a:lnTo>
                    <a:pt x="10" y="32"/>
                  </a:lnTo>
                  <a:lnTo>
                    <a:pt x="28" y="22"/>
                  </a:lnTo>
                  <a:lnTo>
                    <a:pt x="51" y="12"/>
                  </a:lnTo>
                  <a:lnTo>
                    <a:pt x="62" y="5"/>
                  </a:lnTo>
                  <a:lnTo>
                    <a:pt x="70" y="2"/>
                  </a:lnTo>
                  <a:lnTo>
                    <a:pt x="78" y="0"/>
                  </a:lnTo>
                  <a:lnTo>
                    <a:pt x="86" y="0"/>
                  </a:lnTo>
                  <a:lnTo>
                    <a:pt x="92" y="1"/>
                  </a:lnTo>
                  <a:lnTo>
                    <a:pt x="99" y="4"/>
                  </a:lnTo>
                  <a:lnTo>
                    <a:pt x="106" y="6"/>
                  </a:lnTo>
                  <a:lnTo>
                    <a:pt x="112" y="10"/>
                  </a:lnTo>
                  <a:lnTo>
                    <a:pt x="128" y="18"/>
                  </a:lnTo>
                  <a:lnTo>
                    <a:pt x="151" y="26"/>
                  </a:lnTo>
                  <a:lnTo>
                    <a:pt x="164" y="30"/>
                  </a:lnTo>
                  <a:lnTo>
                    <a:pt x="180" y="33"/>
                  </a:lnTo>
                  <a:lnTo>
                    <a:pt x="197" y="34"/>
                  </a:lnTo>
                  <a:lnTo>
                    <a:pt x="219" y="36"/>
                  </a:lnTo>
                  <a:lnTo>
                    <a:pt x="223" y="41"/>
                  </a:lnTo>
                  <a:lnTo>
                    <a:pt x="231" y="56"/>
                  </a:lnTo>
                  <a:lnTo>
                    <a:pt x="244" y="78"/>
                  </a:lnTo>
                  <a:lnTo>
                    <a:pt x="261" y="108"/>
                  </a:lnTo>
                  <a:lnTo>
                    <a:pt x="275" y="136"/>
                  </a:lnTo>
                  <a:lnTo>
                    <a:pt x="287" y="168"/>
                  </a:lnTo>
                  <a:lnTo>
                    <a:pt x="292" y="184"/>
                  </a:lnTo>
                  <a:lnTo>
                    <a:pt x="297" y="202"/>
                  </a:lnTo>
                  <a:lnTo>
                    <a:pt x="300" y="221"/>
                  </a:lnTo>
                  <a:lnTo>
                    <a:pt x="303" y="24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2" name="Freeform 79"/>
            <p:cNvSpPr>
              <a:spLocks/>
            </p:cNvSpPr>
            <p:nvPr/>
          </p:nvSpPr>
          <p:spPr bwMode="auto">
            <a:xfrm>
              <a:off x="2256633" y="4055270"/>
              <a:ext cx="257175" cy="238125"/>
            </a:xfrm>
            <a:custGeom>
              <a:avLst/>
              <a:gdLst>
                <a:gd name="T0" fmla="*/ 513 w 530"/>
                <a:gd name="T1" fmla="*/ 390 h 493"/>
                <a:gd name="T2" fmla="*/ 526 w 530"/>
                <a:gd name="T3" fmla="*/ 415 h 493"/>
                <a:gd name="T4" fmla="*/ 526 w 530"/>
                <a:gd name="T5" fmla="*/ 437 h 493"/>
                <a:gd name="T6" fmla="*/ 507 w 530"/>
                <a:gd name="T7" fmla="*/ 474 h 493"/>
                <a:gd name="T8" fmla="*/ 435 w 530"/>
                <a:gd name="T9" fmla="*/ 471 h 493"/>
                <a:gd name="T10" fmla="*/ 349 w 530"/>
                <a:gd name="T11" fmla="*/ 446 h 493"/>
                <a:gd name="T12" fmla="*/ 258 w 530"/>
                <a:gd name="T13" fmla="*/ 415 h 493"/>
                <a:gd name="T14" fmla="*/ 240 w 530"/>
                <a:gd name="T15" fmla="*/ 402 h 493"/>
                <a:gd name="T16" fmla="*/ 216 w 530"/>
                <a:gd name="T17" fmla="*/ 365 h 493"/>
                <a:gd name="T18" fmla="*/ 192 w 530"/>
                <a:gd name="T19" fmla="*/ 331 h 493"/>
                <a:gd name="T20" fmla="*/ 169 w 530"/>
                <a:gd name="T21" fmla="*/ 325 h 493"/>
                <a:gd name="T22" fmla="*/ 132 w 530"/>
                <a:gd name="T23" fmla="*/ 325 h 493"/>
                <a:gd name="T24" fmla="*/ 108 w 530"/>
                <a:gd name="T25" fmla="*/ 322 h 493"/>
                <a:gd name="T26" fmla="*/ 84 w 530"/>
                <a:gd name="T27" fmla="*/ 302 h 493"/>
                <a:gd name="T28" fmla="*/ 72 w 530"/>
                <a:gd name="T29" fmla="*/ 271 h 493"/>
                <a:gd name="T30" fmla="*/ 73 w 530"/>
                <a:gd name="T31" fmla="*/ 241 h 493"/>
                <a:gd name="T32" fmla="*/ 68 w 530"/>
                <a:gd name="T33" fmla="*/ 219 h 493"/>
                <a:gd name="T34" fmla="*/ 44 w 530"/>
                <a:gd name="T35" fmla="*/ 194 h 493"/>
                <a:gd name="T36" fmla="*/ 6 w 530"/>
                <a:gd name="T37" fmla="*/ 155 h 493"/>
                <a:gd name="T38" fmla="*/ 1 w 530"/>
                <a:gd name="T39" fmla="*/ 134 h 493"/>
                <a:gd name="T40" fmla="*/ 2 w 530"/>
                <a:gd name="T41" fmla="*/ 114 h 493"/>
                <a:gd name="T42" fmla="*/ 17 w 530"/>
                <a:gd name="T43" fmla="*/ 89 h 493"/>
                <a:gd name="T44" fmla="*/ 53 w 530"/>
                <a:gd name="T45" fmla="*/ 56 h 493"/>
                <a:gd name="T46" fmla="*/ 80 w 530"/>
                <a:gd name="T47" fmla="*/ 45 h 493"/>
                <a:gd name="T48" fmla="*/ 96 w 530"/>
                <a:gd name="T49" fmla="*/ 60 h 493"/>
                <a:gd name="T50" fmla="*/ 106 w 530"/>
                <a:gd name="T51" fmla="*/ 56 h 493"/>
                <a:gd name="T52" fmla="*/ 124 w 530"/>
                <a:gd name="T53" fmla="*/ 37 h 493"/>
                <a:gd name="T54" fmla="*/ 148 w 530"/>
                <a:gd name="T55" fmla="*/ 8 h 493"/>
                <a:gd name="T56" fmla="*/ 158 w 530"/>
                <a:gd name="T57" fmla="*/ 4 h 493"/>
                <a:gd name="T58" fmla="*/ 169 w 530"/>
                <a:gd name="T59" fmla="*/ 10 h 493"/>
                <a:gd name="T60" fmla="*/ 217 w 530"/>
                <a:gd name="T61" fmla="*/ 5 h 493"/>
                <a:gd name="T62" fmla="*/ 266 w 530"/>
                <a:gd name="T63" fmla="*/ 0 h 493"/>
                <a:gd name="T64" fmla="*/ 299 w 530"/>
                <a:gd name="T65" fmla="*/ 8 h 493"/>
                <a:gd name="T66" fmla="*/ 321 w 530"/>
                <a:gd name="T67" fmla="*/ 22 h 493"/>
                <a:gd name="T68" fmla="*/ 334 w 530"/>
                <a:gd name="T69" fmla="*/ 45 h 493"/>
                <a:gd name="T70" fmla="*/ 345 w 530"/>
                <a:gd name="T71" fmla="*/ 85 h 493"/>
                <a:gd name="T72" fmla="*/ 351 w 530"/>
                <a:gd name="T73" fmla="*/ 112 h 493"/>
                <a:gd name="T74" fmla="*/ 369 w 530"/>
                <a:gd name="T75" fmla="*/ 118 h 493"/>
                <a:gd name="T76" fmla="*/ 405 w 530"/>
                <a:gd name="T77" fmla="*/ 130 h 493"/>
                <a:gd name="T78" fmla="*/ 418 w 530"/>
                <a:gd name="T79" fmla="*/ 140 h 493"/>
                <a:gd name="T80" fmla="*/ 431 w 530"/>
                <a:gd name="T81" fmla="*/ 173 h 493"/>
                <a:gd name="T82" fmla="*/ 443 w 530"/>
                <a:gd name="T83" fmla="*/ 231 h 493"/>
                <a:gd name="T84" fmla="*/ 453 w 530"/>
                <a:gd name="T85" fmla="*/ 286 h 493"/>
                <a:gd name="T86" fmla="*/ 469 w 530"/>
                <a:gd name="T87" fmla="*/ 325 h 493"/>
                <a:gd name="T88" fmla="*/ 499 w 530"/>
                <a:gd name="T89" fmla="*/ 361 h 4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30"/>
                <a:gd name="T136" fmla="*/ 0 h 493"/>
                <a:gd name="T137" fmla="*/ 530 w 530"/>
                <a:gd name="T138" fmla="*/ 493 h 4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30" h="493">
                  <a:moveTo>
                    <a:pt x="511" y="367"/>
                  </a:moveTo>
                  <a:lnTo>
                    <a:pt x="511" y="381"/>
                  </a:lnTo>
                  <a:lnTo>
                    <a:pt x="513" y="390"/>
                  </a:lnTo>
                  <a:lnTo>
                    <a:pt x="517" y="398"/>
                  </a:lnTo>
                  <a:lnTo>
                    <a:pt x="523" y="409"/>
                  </a:lnTo>
                  <a:lnTo>
                    <a:pt x="526" y="415"/>
                  </a:lnTo>
                  <a:lnTo>
                    <a:pt x="530" y="421"/>
                  </a:lnTo>
                  <a:lnTo>
                    <a:pt x="529" y="429"/>
                  </a:lnTo>
                  <a:lnTo>
                    <a:pt x="526" y="437"/>
                  </a:lnTo>
                  <a:lnTo>
                    <a:pt x="523" y="446"/>
                  </a:lnTo>
                  <a:lnTo>
                    <a:pt x="518" y="455"/>
                  </a:lnTo>
                  <a:lnTo>
                    <a:pt x="507" y="474"/>
                  </a:lnTo>
                  <a:lnTo>
                    <a:pt x="494" y="493"/>
                  </a:lnTo>
                  <a:lnTo>
                    <a:pt x="465" y="481"/>
                  </a:lnTo>
                  <a:lnTo>
                    <a:pt x="435" y="471"/>
                  </a:lnTo>
                  <a:lnTo>
                    <a:pt x="407" y="462"/>
                  </a:lnTo>
                  <a:lnTo>
                    <a:pt x="378" y="454"/>
                  </a:lnTo>
                  <a:lnTo>
                    <a:pt x="349" y="446"/>
                  </a:lnTo>
                  <a:lnTo>
                    <a:pt x="319" y="438"/>
                  </a:lnTo>
                  <a:lnTo>
                    <a:pt x="290" y="427"/>
                  </a:lnTo>
                  <a:lnTo>
                    <a:pt x="258" y="415"/>
                  </a:lnTo>
                  <a:lnTo>
                    <a:pt x="252" y="411"/>
                  </a:lnTo>
                  <a:lnTo>
                    <a:pt x="245" y="407"/>
                  </a:lnTo>
                  <a:lnTo>
                    <a:pt x="240" y="402"/>
                  </a:lnTo>
                  <a:lnTo>
                    <a:pt x="234" y="395"/>
                  </a:lnTo>
                  <a:lnTo>
                    <a:pt x="225" y="381"/>
                  </a:lnTo>
                  <a:lnTo>
                    <a:pt x="216" y="365"/>
                  </a:lnTo>
                  <a:lnTo>
                    <a:pt x="208" y="350"/>
                  </a:lnTo>
                  <a:lnTo>
                    <a:pt x="197" y="337"/>
                  </a:lnTo>
                  <a:lnTo>
                    <a:pt x="192" y="331"/>
                  </a:lnTo>
                  <a:lnTo>
                    <a:pt x="185" y="329"/>
                  </a:lnTo>
                  <a:lnTo>
                    <a:pt x="177" y="326"/>
                  </a:lnTo>
                  <a:lnTo>
                    <a:pt x="169" y="325"/>
                  </a:lnTo>
                  <a:lnTo>
                    <a:pt x="153" y="325"/>
                  </a:lnTo>
                  <a:lnTo>
                    <a:pt x="141" y="325"/>
                  </a:lnTo>
                  <a:lnTo>
                    <a:pt x="132" y="325"/>
                  </a:lnTo>
                  <a:lnTo>
                    <a:pt x="126" y="325"/>
                  </a:lnTo>
                  <a:lnTo>
                    <a:pt x="116" y="323"/>
                  </a:lnTo>
                  <a:lnTo>
                    <a:pt x="108" y="322"/>
                  </a:lnTo>
                  <a:lnTo>
                    <a:pt x="101" y="318"/>
                  </a:lnTo>
                  <a:lnTo>
                    <a:pt x="94" y="313"/>
                  </a:lnTo>
                  <a:lnTo>
                    <a:pt x="84" y="302"/>
                  </a:lnTo>
                  <a:lnTo>
                    <a:pt x="72" y="289"/>
                  </a:lnTo>
                  <a:lnTo>
                    <a:pt x="70" y="281"/>
                  </a:lnTo>
                  <a:lnTo>
                    <a:pt x="72" y="271"/>
                  </a:lnTo>
                  <a:lnTo>
                    <a:pt x="72" y="262"/>
                  </a:lnTo>
                  <a:lnTo>
                    <a:pt x="73" y="251"/>
                  </a:lnTo>
                  <a:lnTo>
                    <a:pt x="73" y="241"/>
                  </a:lnTo>
                  <a:lnTo>
                    <a:pt x="72" y="230"/>
                  </a:lnTo>
                  <a:lnTo>
                    <a:pt x="69" y="225"/>
                  </a:lnTo>
                  <a:lnTo>
                    <a:pt x="68" y="219"/>
                  </a:lnTo>
                  <a:lnTo>
                    <a:pt x="64" y="215"/>
                  </a:lnTo>
                  <a:lnTo>
                    <a:pt x="60" y="210"/>
                  </a:lnTo>
                  <a:lnTo>
                    <a:pt x="44" y="194"/>
                  </a:lnTo>
                  <a:lnTo>
                    <a:pt x="24" y="177"/>
                  </a:lnTo>
                  <a:lnTo>
                    <a:pt x="14" y="167"/>
                  </a:lnTo>
                  <a:lnTo>
                    <a:pt x="6" y="155"/>
                  </a:lnTo>
                  <a:lnTo>
                    <a:pt x="4" y="150"/>
                  </a:lnTo>
                  <a:lnTo>
                    <a:pt x="2" y="142"/>
                  </a:lnTo>
                  <a:lnTo>
                    <a:pt x="1" y="134"/>
                  </a:lnTo>
                  <a:lnTo>
                    <a:pt x="0" y="126"/>
                  </a:lnTo>
                  <a:lnTo>
                    <a:pt x="1" y="121"/>
                  </a:lnTo>
                  <a:lnTo>
                    <a:pt x="2" y="114"/>
                  </a:lnTo>
                  <a:lnTo>
                    <a:pt x="5" y="108"/>
                  </a:lnTo>
                  <a:lnTo>
                    <a:pt x="8" y="102"/>
                  </a:lnTo>
                  <a:lnTo>
                    <a:pt x="17" y="89"/>
                  </a:lnTo>
                  <a:lnTo>
                    <a:pt x="28" y="77"/>
                  </a:lnTo>
                  <a:lnTo>
                    <a:pt x="40" y="66"/>
                  </a:lnTo>
                  <a:lnTo>
                    <a:pt x="53" y="56"/>
                  </a:lnTo>
                  <a:lnTo>
                    <a:pt x="66" y="48"/>
                  </a:lnTo>
                  <a:lnTo>
                    <a:pt x="78" y="42"/>
                  </a:lnTo>
                  <a:lnTo>
                    <a:pt x="80" y="45"/>
                  </a:lnTo>
                  <a:lnTo>
                    <a:pt x="85" y="50"/>
                  </a:lnTo>
                  <a:lnTo>
                    <a:pt x="90" y="57"/>
                  </a:lnTo>
                  <a:lnTo>
                    <a:pt x="96" y="60"/>
                  </a:lnTo>
                  <a:lnTo>
                    <a:pt x="100" y="60"/>
                  </a:lnTo>
                  <a:lnTo>
                    <a:pt x="104" y="58"/>
                  </a:lnTo>
                  <a:lnTo>
                    <a:pt x="106" y="56"/>
                  </a:lnTo>
                  <a:lnTo>
                    <a:pt x="110" y="53"/>
                  </a:lnTo>
                  <a:lnTo>
                    <a:pt x="117" y="45"/>
                  </a:lnTo>
                  <a:lnTo>
                    <a:pt x="124" y="37"/>
                  </a:lnTo>
                  <a:lnTo>
                    <a:pt x="132" y="26"/>
                  </a:lnTo>
                  <a:lnTo>
                    <a:pt x="140" y="17"/>
                  </a:lnTo>
                  <a:lnTo>
                    <a:pt x="148" y="8"/>
                  </a:lnTo>
                  <a:lnTo>
                    <a:pt x="157" y="0"/>
                  </a:lnTo>
                  <a:lnTo>
                    <a:pt x="157" y="2"/>
                  </a:lnTo>
                  <a:lnTo>
                    <a:pt x="158" y="4"/>
                  </a:lnTo>
                  <a:lnTo>
                    <a:pt x="160" y="6"/>
                  </a:lnTo>
                  <a:lnTo>
                    <a:pt x="162" y="8"/>
                  </a:lnTo>
                  <a:lnTo>
                    <a:pt x="169" y="10"/>
                  </a:lnTo>
                  <a:lnTo>
                    <a:pt x="181" y="12"/>
                  </a:lnTo>
                  <a:lnTo>
                    <a:pt x="198" y="10"/>
                  </a:lnTo>
                  <a:lnTo>
                    <a:pt x="217" y="5"/>
                  </a:lnTo>
                  <a:lnTo>
                    <a:pt x="234" y="1"/>
                  </a:lnTo>
                  <a:lnTo>
                    <a:pt x="253" y="0"/>
                  </a:lnTo>
                  <a:lnTo>
                    <a:pt x="266" y="0"/>
                  </a:lnTo>
                  <a:lnTo>
                    <a:pt x="279" y="1"/>
                  </a:lnTo>
                  <a:lnTo>
                    <a:pt x="290" y="4"/>
                  </a:lnTo>
                  <a:lnTo>
                    <a:pt x="299" y="8"/>
                  </a:lnTo>
                  <a:lnTo>
                    <a:pt x="307" y="12"/>
                  </a:lnTo>
                  <a:lnTo>
                    <a:pt x="314" y="17"/>
                  </a:lnTo>
                  <a:lnTo>
                    <a:pt x="321" y="22"/>
                  </a:lnTo>
                  <a:lnTo>
                    <a:pt x="326" y="29"/>
                  </a:lnTo>
                  <a:lnTo>
                    <a:pt x="330" y="37"/>
                  </a:lnTo>
                  <a:lnTo>
                    <a:pt x="334" y="45"/>
                  </a:lnTo>
                  <a:lnTo>
                    <a:pt x="337" y="53"/>
                  </a:lnTo>
                  <a:lnTo>
                    <a:pt x="339" y="64"/>
                  </a:lnTo>
                  <a:lnTo>
                    <a:pt x="345" y="85"/>
                  </a:lnTo>
                  <a:lnTo>
                    <a:pt x="349" y="108"/>
                  </a:lnTo>
                  <a:lnTo>
                    <a:pt x="350" y="110"/>
                  </a:lnTo>
                  <a:lnTo>
                    <a:pt x="351" y="112"/>
                  </a:lnTo>
                  <a:lnTo>
                    <a:pt x="354" y="114"/>
                  </a:lnTo>
                  <a:lnTo>
                    <a:pt x="358" y="116"/>
                  </a:lnTo>
                  <a:lnTo>
                    <a:pt x="369" y="118"/>
                  </a:lnTo>
                  <a:lnTo>
                    <a:pt x="381" y="121"/>
                  </a:lnTo>
                  <a:lnTo>
                    <a:pt x="393" y="125"/>
                  </a:lnTo>
                  <a:lnTo>
                    <a:pt x="405" y="130"/>
                  </a:lnTo>
                  <a:lnTo>
                    <a:pt x="410" y="133"/>
                  </a:lnTo>
                  <a:lnTo>
                    <a:pt x="414" y="136"/>
                  </a:lnTo>
                  <a:lnTo>
                    <a:pt x="418" y="140"/>
                  </a:lnTo>
                  <a:lnTo>
                    <a:pt x="421" y="144"/>
                  </a:lnTo>
                  <a:lnTo>
                    <a:pt x="427" y="158"/>
                  </a:lnTo>
                  <a:lnTo>
                    <a:pt x="431" y="173"/>
                  </a:lnTo>
                  <a:lnTo>
                    <a:pt x="435" y="187"/>
                  </a:lnTo>
                  <a:lnTo>
                    <a:pt x="438" y="202"/>
                  </a:lnTo>
                  <a:lnTo>
                    <a:pt x="443" y="231"/>
                  </a:lnTo>
                  <a:lnTo>
                    <a:pt x="447" y="259"/>
                  </a:lnTo>
                  <a:lnTo>
                    <a:pt x="449" y="273"/>
                  </a:lnTo>
                  <a:lnTo>
                    <a:pt x="453" y="286"/>
                  </a:lnTo>
                  <a:lnTo>
                    <a:pt x="457" y="299"/>
                  </a:lnTo>
                  <a:lnTo>
                    <a:pt x="462" y="313"/>
                  </a:lnTo>
                  <a:lnTo>
                    <a:pt x="469" y="325"/>
                  </a:lnTo>
                  <a:lnTo>
                    <a:pt x="477" y="338"/>
                  </a:lnTo>
                  <a:lnTo>
                    <a:pt x="487" y="349"/>
                  </a:lnTo>
                  <a:lnTo>
                    <a:pt x="499" y="361"/>
                  </a:lnTo>
                  <a:lnTo>
                    <a:pt x="511" y="36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3" name="Freeform 80"/>
            <p:cNvSpPr>
              <a:spLocks/>
            </p:cNvSpPr>
            <p:nvPr/>
          </p:nvSpPr>
          <p:spPr bwMode="auto">
            <a:xfrm>
              <a:off x="4656933" y="3077369"/>
              <a:ext cx="71437" cy="100012"/>
            </a:xfrm>
            <a:custGeom>
              <a:avLst/>
              <a:gdLst>
                <a:gd name="T0" fmla="*/ 108 w 151"/>
                <a:gd name="T1" fmla="*/ 85 h 205"/>
                <a:gd name="T2" fmla="*/ 107 w 151"/>
                <a:gd name="T3" fmla="*/ 84 h 205"/>
                <a:gd name="T4" fmla="*/ 106 w 151"/>
                <a:gd name="T5" fmla="*/ 83 h 205"/>
                <a:gd name="T6" fmla="*/ 104 w 151"/>
                <a:gd name="T7" fmla="*/ 81 h 205"/>
                <a:gd name="T8" fmla="*/ 103 w 151"/>
                <a:gd name="T9" fmla="*/ 79 h 205"/>
                <a:gd name="T10" fmla="*/ 103 w 151"/>
                <a:gd name="T11" fmla="*/ 72 h 205"/>
                <a:gd name="T12" fmla="*/ 104 w 151"/>
                <a:gd name="T13" fmla="*/ 64 h 205"/>
                <a:gd name="T14" fmla="*/ 107 w 151"/>
                <a:gd name="T15" fmla="*/ 49 h 205"/>
                <a:gd name="T16" fmla="*/ 108 w 151"/>
                <a:gd name="T17" fmla="*/ 43 h 205"/>
                <a:gd name="T18" fmla="*/ 107 w 151"/>
                <a:gd name="T19" fmla="*/ 36 h 205"/>
                <a:gd name="T20" fmla="*/ 103 w 151"/>
                <a:gd name="T21" fmla="*/ 31 h 205"/>
                <a:gd name="T22" fmla="*/ 96 w 151"/>
                <a:gd name="T23" fmla="*/ 24 h 205"/>
                <a:gd name="T24" fmla="*/ 90 w 151"/>
                <a:gd name="T25" fmla="*/ 20 h 205"/>
                <a:gd name="T26" fmla="*/ 74 w 151"/>
                <a:gd name="T27" fmla="*/ 9 h 205"/>
                <a:gd name="T28" fmla="*/ 60 w 151"/>
                <a:gd name="T29" fmla="*/ 0 h 205"/>
                <a:gd name="T30" fmla="*/ 59 w 151"/>
                <a:gd name="T31" fmla="*/ 5 h 205"/>
                <a:gd name="T32" fmla="*/ 56 w 151"/>
                <a:gd name="T33" fmla="*/ 9 h 205"/>
                <a:gd name="T34" fmla="*/ 52 w 151"/>
                <a:gd name="T35" fmla="*/ 13 h 205"/>
                <a:gd name="T36" fmla="*/ 48 w 151"/>
                <a:gd name="T37" fmla="*/ 17 h 205"/>
                <a:gd name="T38" fmla="*/ 39 w 151"/>
                <a:gd name="T39" fmla="*/ 27 h 205"/>
                <a:gd name="T40" fmla="*/ 28 w 151"/>
                <a:gd name="T41" fmla="*/ 35 h 205"/>
                <a:gd name="T42" fmla="*/ 18 w 151"/>
                <a:gd name="T43" fmla="*/ 43 h 205"/>
                <a:gd name="T44" fmla="*/ 8 w 151"/>
                <a:gd name="T45" fmla="*/ 52 h 205"/>
                <a:gd name="T46" fmla="*/ 6 w 151"/>
                <a:gd name="T47" fmla="*/ 57 h 205"/>
                <a:gd name="T48" fmla="*/ 3 w 151"/>
                <a:gd name="T49" fmla="*/ 63 h 205"/>
                <a:gd name="T50" fmla="*/ 0 w 151"/>
                <a:gd name="T51" fmla="*/ 67 h 205"/>
                <a:gd name="T52" fmla="*/ 0 w 151"/>
                <a:gd name="T53" fmla="*/ 73 h 205"/>
                <a:gd name="T54" fmla="*/ 4 w 151"/>
                <a:gd name="T55" fmla="*/ 81 h 205"/>
                <a:gd name="T56" fmla="*/ 15 w 151"/>
                <a:gd name="T57" fmla="*/ 99 h 205"/>
                <a:gd name="T58" fmla="*/ 30 w 151"/>
                <a:gd name="T59" fmla="*/ 120 h 205"/>
                <a:gd name="T60" fmla="*/ 46 w 151"/>
                <a:gd name="T61" fmla="*/ 144 h 205"/>
                <a:gd name="T62" fmla="*/ 63 w 151"/>
                <a:gd name="T63" fmla="*/ 167 h 205"/>
                <a:gd name="T64" fmla="*/ 79 w 151"/>
                <a:gd name="T65" fmla="*/ 187 h 205"/>
                <a:gd name="T66" fmla="*/ 91 w 151"/>
                <a:gd name="T67" fmla="*/ 200 h 205"/>
                <a:gd name="T68" fmla="*/ 96 w 151"/>
                <a:gd name="T69" fmla="*/ 205 h 205"/>
                <a:gd name="T70" fmla="*/ 108 w 151"/>
                <a:gd name="T71" fmla="*/ 204 h 205"/>
                <a:gd name="T72" fmla="*/ 118 w 151"/>
                <a:gd name="T73" fmla="*/ 200 h 205"/>
                <a:gd name="T74" fmla="*/ 127 w 151"/>
                <a:gd name="T75" fmla="*/ 195 h 205"/>
                <a:gd name="T76" fmla="*/ 135 w 151"/>
                <a:gd name="T77" fmla="*/ 187 h 205"/>
                <a:gd name="T78" fmla="*/ 142 w 151"/>
                <a:gd name="T79" fmla="*/ 177 h 205"/>
                <a:gd name="T80" fmla="*/ 147 w 151"/>
                <a:gd name="T81" fmla="*/ 167 h 205"/>
                <a:gd name="T82" fmla="*/ 150 w 151"/>
                <a:gd name="T83" fmla="*/ 156 h 205"/>
                <a:gd name="T84" fmla="*/ 151 w 151"/>
                <a:gd name="T85" fmla="*/ 145 h 205"/>
                <a:gd name="T86" fmla="*/ 150 w 151"/>
                <a:gd name="T87" fmla="*/ 139 h 205"/>
                <a:gd name="T88" fmla="*/ 147 w 151"/>
                <a:gd name="T89" fmla="*/ 131 h 205"/>
                <a:gd name="T90" fmla="*/ 142 w 151"/>
                <a:gd name="T91" fmla="*/ 121 h 205"/>
                <a:gd name="T92" fmla="*/ 136 w 151"/>
                <a:gd name="T93" fmla="*/ 111 h 205"/>
                <a:gd name="T94" fmla="*/ 130 w 151"/>
                <a:gd name="T95" fmla="*/ 101 h 205"/>
                <a:gd name="T96" fmla="*/ 123 w 151"/>
                <a:gd name="T97" fmla="*/ 92 h 205"/>
                <a:gd name="T98" fmla="*/ 119 w 151"/>
                <a:gd name="T99" fmla="*/ 89 h 205"/>
                <a:gd name="T100" fmla="*/ 116 w 151"/>
                <a:gd name="T101" fmla="*/ 87 h 205"/>
                <a:gd name="T102" fmla="*/ 112 w 151"/>
                <a:gd name="T103" fmla="*/ 85 h 205"/>
                <a:gd name="T104" fmla="*/ 108 w 151"/>
                <a:gd name="T105" fmla="*/ 85 h 2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51"/>
                <a:gd name="T160" fmla="*/ 0 h 205"/>
                <a:gd name="T161" fmla="*/ 151 w 151"/>
                <a:gd name="T162" fmla="*/ 205 h 20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51" h="205">
                  <a:moveTo>
                    <a:pt x="108" y="85"/>
                  </a:moveTo>
                  <a:lnTo>
                    <a:pt x="107" y="84"/>
                  </a:lnTo>
                  <a:lnTo>
                    <a:pt x="106" y="83"/>
                  </a:lnTo>
                  <a:lnTo>
                    <a:pt x="104" y="81"/>
                  </a:lnTo>
                  <a:lnTo>
                    <a:pt x="103" y="79"/>
                  </a:lnTo>
                  <a:lnTo>
                    <a:pt x="103" y="72"/>
                  </a:lnTo>
                  <a:lnTo>
                    <a:pt x="104" y="64"/>
                  </a:lnTo>
                  <a:lnTo>
                    <a:pt x="107" y="49"/>
                  </a:lnTo>
                  <a:lnTo>
                    <a:pt x="108" y="43"/>
                  </a:lnTo>
                  <a:lnTo>
                    <a:pt x="107" y="36"/>
                  </a:lnTo>
                  <a:lnTo>
                    <a:pt x="103" y="31"/>
                  </a:lnTo>
                  <a:lnTo>
                    <a:pt x="96" y="24"/>
                  </a:lnTo>
                  <a:lnTo>
                    <a:pt x="90" y="20"/>
                  </a:lnTo>
                  <a:lnTo>
                    <a:pt x="74" y="9"/>
                  </a:lnTo>
                  <a:lnTo>
                    <a:pt x="60" y="0"/>
                  </a:lnTo>
                  <a:lnTo>
                    <a:pt x="59" y="5"/>
                  </a:lnTo>
                  <a:lnTo>
                    <a:pt x="56" y="9"/>
                  </a:lnTo>
                  <a:lnTo>
                    <a:pt x="52" y="13"/>
                  </a:lnTo>
                  <a:lnTo>
                    <a:pt x="48" y="17"/>
                  </a:lnTo>
                  <a:lnTo>
                    <a:pt x="39" y="27"/>
                  </a:lnTo>
                  <a:lnTo>
                    <a:pt x="28" y="35"/>
                  </a:lnTo>
                  <a:lnTo>
                    <a:pt x="18" y="43"/>
                  </a:lnTo>
                  <a:lnTo>
                    <a:pt x="8" y="52"/>
                  </a:lnTo>
                  <a:lnTo>
                    <a:pt x="6" y="57"/>
                  </a:lnTo>
                  <a:lnTo>
                    <a:pt x="3" y="63"/>
                  </a:lnTo>
                  <a:lnTo>
                    <a:pt x="0" y="67"/>
                  </a:lnTo>
                  <a:lnTo>
                    <a:pt x="0" y="73"/>
                  </a:lnTo>
                  <a:lnTo>
                    <a:pt x="4" y="81"/>
                  </a:lnTo>
                  <a:lnTo>
                    <a:pt x="15" y="99"/>
                  </a:lnTo>
                  <a:lnTo>
                    <a:pt x="30" y="120"/>
                  </a:lnTo>
                  <a:lnTo>
                    <a:pt x="46" y="144"/>
                  </a:lnTo>
                  <a:lnTo>
                    <a:pt x="63" y="167"/>
                  </a:lnTo>
                  <a:lnTo>
                    <a:pt x="79" y="187"/>
                  </a:lnTo>
                  <a:lnTo>
                    <a:pt x="91" y="200"/>
                  </a:lnTo>
                  <a:lnTo>
                    <a:pt x="96" y="205"/>
                  </a:lnTo>
                  <a:lnTo>
                    <a:pt x="108" y="204"/>
                  </a:lnTo>
                  <a:lnTo>
                    <a:pt x="118" y="200"/>
                  </a:lnTo>
                  <a:lnTo>
                    <a:pt x="127" y="195"/>
                  </a:lnTo>
                  <a:lnTo>
                    <a:pt x="135" y="187"/>
                  </a:lnTo>
                  <a:lnTo>
                    <a:pt x="142" y="177"/>
                  </a:lnTo>
                  <a:lnTo>
                    <a:pt x="147" y="167"/>
                  </a:lnTo>
                  <a:lnTo>
                    <a:pt x="150" y="156"/>
                  </a:lnTo>
                  <a:lnTo>
                    <a:pt x="151" y="145"/>
                  </a:lnTo>
                  <a:lnTo>
                    <a:pt x="150" y="139"/>
                  </a:lnTo>
                  <a:lnTo>
                    <a:pt x="147" y="131"/>
                  </a:lnTo>
                  <a:lnTo>
                    <a:pt x="142" y="121"/>
                  </a:lnTo>
                  <a:lnTo>
                    <a:pt x="136" y="111"/>
                  </a:lnTo>
                  <a:lnTo>
                    <a:pt x="130" y="101"/>
                  </a:lnTo>
                  <a:lnTo>
                    <a:pt x="123" y="92"/>
                  </a:lnTo>
                  <a:lnTo>
                    <a:pt x="119" y="89"/>
                  </a:lnTo>
                  <a:lnTo>
                    <a:pt x="116" y="87"/>
                  </a:lnTo>
                  <a:lnTo>
                    <a:pt x="112" y="85"/>
                  </a:lnTo>
                  <a:lnTo>
                    <a:pt x="108" y="8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4" name="Freeform 81"/>
            <p:cNvSpPr>
              <a:spLocks/>
            </p:cNvSpPr>
            <p:nvPr/>
          </p:nvSpPr>
          <p:spPr bwMode="auto">
            <a:xfrm>
              <a:off x="4495007" y="2840832"/>
              <a:ext cx="30162" cy="60325"/>
            </a:xfrm>
            <a:custGeom>
              <a:avLst/>
              <a:gdLst>
                <a:gd name="T0" fmla="*/ 0 w 61"/>
                <a:gd name="T1" fmla="*/ 26 h 127"/>
                <a:gd name="T2" fmla="*/ 1 w 61"/>
                <a:gd name="T3" fmla="*/ 18 h 127"/>
                <a:gd name="T4" fmla="*/ 1 w 61"/>
                <a:gd name="T5" fmla="*/ 11 h 127"/>
                <a:gd name="T6" fmla="*/ 1 w 61"/>
                <a:gd name="T7" fmla="*/ 7 h 127"/>
                <a:gd name="T8" fmla="*/ 4 w 61"/>
                <a:gd name="T9" fmla="*/ 4 h 127"/>
                <a:gd name="T10" fmla="*/ 6 w 61"/>
                <a:gd name="T11" fmla="*/ 2 h 127"/>
                <a:gd name="T12" fmla="*/ 10 w 61"/>
                <a:gd name="T13" fmla="*/ 2 h 127"/>
                <a:gd name="T14" fmla="*/ 17 w 61"/>
                <a:gd name="T15" fmla="*/ 0 h 127"/>
                <a:gd name="T16" fmla="*/ 25 w 61"/>
                <a:gd name="T17" fmla="*/ 0 h 127"/>
                <a:gd name="T18" fmla="*/ 34 w 61"/>
                <a:gd name="T19" fmla="*/ 2 h 127"/>
                <a:gd name="T20" fmla="*/ 42 w 61"/>
                <a:gd name="T21" fmla="*/ 6 h 127"/>
                <a:gd name="T22" fmla="*/ 49 w 61"/>
                <a:gd name="T23" fmla="*/ 10 h 127"/>
                <a:gd name="T24" fmla="*/ 54 w 61"/>
                <a:gd name="T25" fmla="*/ 16 h 127"/>
                <a:gd name="T26" fmla="*/ 57 w 61"/>
                <a:gd name="T27" fmla="*/ 24 h 127"/>
                <a:gd name="T28" fmla="*/ 60 w 61"/>
                <a:gd name="T29" fmla="*/ 34 h 127"/>
                <a:gd name="T30" fmla="*/ 60 w 61"/>
                <a:gd name="T31" fmla="*/ 44 h 127"/>
                <a:gd name="T32" fmla="*/ 61 w 61"/>
                <a:gd name="T33" fmla="*/ 55 h 127"/>
                <a:gd name="T34" fmla="*/ 61 w 61"/>
                <a:gd name="T35" fmla="*/ 74 h 127"/>
                <a:gd name="T36" fmla="*/ 61 w 61"/>
                <a:gd name="T37" fmla="*/ 86 h 127"/>
                <a:gd name="T38" fmla="*/ 61 w 61"/>
                <a:gd name="T39" fmla="*/ 98 h 127"/>
                <a:gd name="T40" fmla="*/ 61 w 61"/>
                <a:gd name="T41" fmla="*/ 115 h 127"/>
                <a:gd name="T42" fmla="*/ 60 w 61"/>
                <a:gd name="T43" fmla="*/ 119 h 127"/>
                <a:gd name="T44" fmla="*/ 57 w 61"/>
                <a:gd name="T45" fmla="*/ 123 h 127"/>
                <a:gd name="T46" fmla="*/ 54 w 61"/>
                <a:gd name="T47" fmla="*/ 124 h 127"/>
                <a:gd name="T48" fmla="*/ 50 w 61"/>
                <a:gd name="T49" fmla="*/ 126 h 127"/>
                <a:gd name="T50" fmla="*/ 42 w 61"/>
                <a:gd name="T51" fmla="*/ 127 h 127"/>
                <a:gd name="T52" fmla="*/ 37 w 61"/>
                <a:gd name="T53" fmla="*/ 127 h 127"/>
                <a:gd name="T54" fmla="*/ 29 w 61"/>
                <a:gd name="T55" fmla="*/ 127 h 127"/>
                <a:gd name="T56" fmla="*/ 25 w 61"/>
                <a:gd name="T57" fmla="*/ 126 h 127"/>
                <a:gd name="T58" fmla="*/ 22 w 61"/>
                <a:gd name="T59" fmla="*/ 123 h 127"/>
                <a:gd name="T60" fmla="*/ 21 w 61"/>
                <a:gd name="T61" fmla="*/ 119 h 127"/>
                <a:gd name="T62" fmla="*/ 22 w 61"/>
                <a:gd name="T63" fmla="*/ 110 h 127"/>
                <a:gd name="T64" fmla="*/ 25 w 61"/>
                <a:gd name="T65" fmla="*/ 98 h 127"/>
                <a:gd name="T66" fmla="*/ 24 w 61"/>
                <a:gd name="T67" fmla="*/ 88 h 127"/>
                <a:gd name="T68" fmla="*/ 21 w 61"/>
                <a:gd name="T69" fmla="*/ 80 h 127"/>
                <a:gd name="T70" fmla="*/ 17 w 61"/>
                <a:gd name="T71" fmla="*/ 72 h 127"/>
                <a:gd name="T72" fmla="*/ 13 w 61"/>
                <a:gd name="T73" fmla="*/ 63 h 127"/>
                <a:gd name="T74" fmla="*/ 8 w 61"/>
                <a:gd name="T75" fmla="*/ 55 h 127"/>
                <a:gd name="T76" fmla="*/ 4 w 61"/>
                <a:gd name="T77" fmla="*/ 46 h 127"/>
                <a:gd name="T78" fmla="*/ 1 w 61"/>
                <a:gd name="T79" fmla="*/ 36 h 127"/>
                <a:gd name="T80" fmla="*/ 0 w 61"/>
                <a:gd name="T81" fmla="*/ 26 h 1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1"/>
                <a:gd name="T124" fmla="*/ 0 h 127"/>
                <a:gd name="T125" fmla="*/ 61 w 61"/>
                <a:gd name="T126" fmla="*/ 127 h 1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1" h="127">
                  <a:moveTo>
                    <a:pt x="0" y="26"/>
                  </a:moveTo>
                  <a:lnTo>
                    <a:pt x="1" y="18"/>
                  </a:lnTo>
                  <a:lnTo>
                    <a:pt x="1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4" y="2"/>
                  </a:lnTo>
                  <a:lnTo>
                    <a:pt x="42" y="6"/>
                  </a:lnTo>
                  <a:lnTo>
                    <a:pt x="49" y="10"/>
                  </a:lnTo>
                  <a:lnTo>
                    <a:pt x="54" y="16"/>
                  </a:lnTo>
                  <a:lnTo>
                    <a:pt x="57" y="24"/>
                  </a:lnTo>
                  <a:lnTo>
                    <a:pt x="60" y="34"/>
                  </a:lnTo>
                  <a:lnTo>
                    <a:pt x="60" y="44"/>
                  </a:lnTo>
                  <a:lnTo>
                    <a:pt x="61" y="55"/>
                  </a:lnTo>
                  <a:lnTo>
                    <a:pt x="61" y="74"/>
                  </a:lnTo>
                  <a:lnTo>
                    <a:pt x="61" y="86"/>
                  </a:lnTo>
                  <a:lnTo>
                    <a:pt x="61" y="98"/>
                  </a:lnTo>
                  <a:lnTo>
                    <a:pt x="61" y="115"/>
                  </a:lnTo>
                  <a:lnTo>
                    <a:pt x="60" y="119"/>
                  </a:lnTo>
                  <a:lnTo>
                    <a:pt x="57" y="123"/>
                  </a:lnTo>
                  <a:lnTo>
                    <a:pt x="54" y="124"/>
                  </a:lnTo>
                  <a:lnTo>
                    <a:pt x="50" y="126"/>
                  </a:lnTo>
                  <a:lnTo>
                    <a:pt x="42" y="127"/>
                  </a:lnTo>
                  <a:lnTo>
                    <a:pt x="37" y="127"/>
                  </a:lnTo>
                  <a:lnTo>
                    <a:pt x="29" y="127"/>
                  </a:lnTo>
                  <a:lnTo>
                    <a:pt x="25" y="126"/>
                  </a:lnTo>
                  <a:lnTo>
                    <a:pt x="22" y="123"/>
                  </a:lnTo>
                  <a:lnTo>
                    <a:pt x="21" y="119"/>
                  </a:lnTo>
                  <a:lnTo>
                    <a:pt x="22" y="110"/>
                  </a:lnTo>
                  <a:lnTo>
                    <a:pt x="25" y="98"/>
                  </a:lnTo>
                  <a:lnTo>
                    <a:pt x="24" y="88"/>
                  </a:lnTo>
                  <a:lnTo>
                    <a:pt x="21" y="80"/>
                  </a:lnTo>
                  <a:lnTo>
                    <a:pt x="17" y="72"/>
                  </a:lnTo>
                  <a:lnTo>
                    <a:pt x="13" y="63"/>
                  </a:lnTo>
                  <a:lnTo>
                    <a:pt x="8" y="55"/>
                  </a:lnTo>
                  <a:lnTo>
                    <a:pt x="4" y="46"/>
                  </a:lnTo>
                  <a:lnTo>
                    <a:pt x="1" y="3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5" name="Freeform 82"/>
            <p:cNvSpPr>
              <a:spLocks/>
            </p:cNvSpPr>
            <p:nvPr/>
          </p:nvSpPr>
          <p:spPr bwMode="auto">
            <a:xfrm>
              <a:off x="5206208" y="2875757"/>
              <a:ext cx="65087" cy="47625"/>
            </a:xfrm>
            <a:custGeom>
              <a:avLst/>
              <a:gdLst>
                <a:gd name="T0" fmla="*/ 114 w 132"/>
                <a:gd name="T1" fmla="*/ 29 h 96"/>
                <a:gd name="T2" fmla="*/ 114 w 132"/>
                <a:gd name="T3" fmla="*/ 0 h 96"/>
                <a:gd name="T4" fmla="*/ 92 w 132"/>
                <a:gd name="T5" fmla="*/ 0 h 96"/>
                <a:gd name="T6" fmla="*/ 78 w 132"/>
                <a:gd name="T7" fmla="*/ 0 h 96"/>
                <a:gd name="T8" fmla="*/ 66 w 132"/>
                <a:gd name="T9" fmla="*/ 0 h 96"/>
                <a:gd name="T10" fmla="*/ 53 w 132"/>
                <a:gd name="T11" fmla="*/ 4 h 96"/>
                <a:gd name="T12" fmla="*/ 40 w 132"/>
                <a:gd name="T13" fmla="*/ 9 h 96"/>
                <a:gd name="T14" fmla="*/ 28 w 132"/>
                <a:gd name="T15" fmla="*/ 17 h 96"/>
                <a:gd name="T16" fmla="*/ 21 w 132"/>
                <a:gd name="T17" fmla="*/ 21 h 96"/>
                <a:gd name="T18" fmla="*/ 17 w 132"/>
                <a:gd name="T19" fmla="*/ 26 h 96"/>
                <a:gd name="T20" fmla="*/ 12 w 132"/>
                <a:gd name="T21" fmla="*/ 32 h 96"/>
                <a:gd name="T22" fmla="*/ 8 w 132"/>
                <a:gd name="T23" fmla="*/ 37 h 96"/>
                <a:gd name="T24" fmla="*/ 4 w 132"/>
                <a:gd name="T25" fmla="*/ 44 h 96"/>
                <a:gd name="T26" fmla="*/ 1 w 132"/>
                <a:gd name="T27" fmla="*/ 50 h 96"/>
                <a:gd name="T28" fmla="*/ 0 w 132"/>
                <a:gd name="T29" fmla="*/ 58 h 96"/>
                <a:gd name="T30" fmla="*/ 0 w 132"/>
                <a:gd name="T31" fmla="*/ 65 h 96"/>
                <a:gd name="T32" fmla="*/ 1 w 132"/>
                <a:gd name="T33" fmla="*/ 72 h 96"/>
                <a:gd name="T34" fmla="*/ 5 w 132"/>
                <a:gd name="T35" fmla="*/ 78 h 96"/>
                <a:gd name="T36" fmla="*/ 10 w 132"/>
                <a:gd name="T37" fmla="*/ 82 h 96"/>
                <a:gd name="T38" fmla="*/ 16 w 132"/>
                <a:gd name="T39" fmla="*/ 88 h 96"/>
                <a:gd name="T40" fmla="*/ 24 w 132"/>
                <a:gd name="T41" fmla="*/ 90 h 96"/>
                <a:gd name="T42" fmla="*/ 30 w 132"/>
                <a:gd name="T43" fmla="*/ 93 h 96"/>
                <a:gd name="T44" fmla="*/ 37 w 132"/>
                <a:gd name="T45" fmla="*/ 96 h 96"/>
                <a:gd name="T46" fmla="*/ 42 w 132"/>
                <a:gd name="T47" fmla="*/ 96 h 96"/>
                <a:gd name="T48" fmla="*/ 66 w 132"/>
                <a:gd name="T49" fmla="*/ 94 h 96"/>
                <a:gd name="T50" fmla="*/ 86 w 132"/>
                <a:gd name="T51" fmla="*/ 92 h 96"/>
                <a:gd name="T52" fmla="*/ 97 w 132"/>
                <a:gd name="T53" fmla="*/ 90 h 96"/>
                <a:gd name="T54" fmla="*/ 108 w 132"/>
                <a:gd name="T55" fmla="*/ 90 h 96"/>
                <a:gd name="T56" fmla="*/ 120 w 132"/>
                <a:gd name="T57" fmla="*/ 92 h 96"/>
                <a:gd name="T58" fmla="*/ 132 w 132"/>
                <a:gd name="T59" fmla="*/ 96 h 96"/>
                <a:gd name="T60" fmla="*/ 132 w 132"/>
                <a:gd name="T61" fmla="*/ 65 h 96"/>
                <a:gd name="T62" fmla="*/ 125 w 132"/>
                <a:gd name="T63" fmla="*/ 65 h 96"/>
                <a:gd name="T64" fmla="*/ 120 w 132"/>
                <a:gd name="T65" fmla="*/ 64 h 96"/>
                <a:gd name="T66" fmla="*/ 114 w 132"/>
                <a:gd name="T67" fmla="*/ 61 h 96"/>
                <a:gd name="T68" fmla="*/ 109 w 132"/>
                <a:gd name="T69" fmla="*/ 60 h 96"/>
                <a:gd name="T70" fmla="*/ 101 w 132"/>
                <a:gd name="T71" fmla="*/ 56 h 96"/>
                <a:gd name="T72" fmla="*/ 96 w 132"/>
                <a:gd name="T73" fmla="*/ 53 h 96"/>
                <a:gd name="T74" fmla="*/ 104 w 132"/>
                <a:gd name="T75" fmla="*/ 48 h 96"/>
                <a:gd name="T76" fmla="*/ 109 w 132"/>
                <a:gd name="T77" fmla="*/ 41 h 96"/>
                <a:gd name="T78" fmla="*/ 113 w 132"/>
                <a:gd name="T79" fmla="*/ 34 h 96"/>
                <a:gd name="T80" fmla="*/ 114 w 132"/>
                <a:gd name="T81" fmla="*/ 29 h 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2"/>
                <a:gd name="T124" fmla="*/ 0 h 96"/>
                <a:gd name="T125" fmla="*/ 132 w 132"/>
                <a:gd name="T126" fmla="*/ 96 h 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2" h="96">
                  <a:moveTo>
                    <a:pt x="114" y="29"/>
                  </a:moveTo>
                  <a:lnTo>
                    <a:pt x="114" y="0"/>
                  </a:lnTo>
                  <a:lnTo>
                    <a:pt x="92" y="0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53" y="4"/>
                  </a:lnTo>
                  <a:lnTo>
                    <a:pt x="40" y="9"/>
                  </a:lnTo>
                  <a:lnTo>
                    <a:pt x="28" y="17"/>
                  </a:lnTo>
                  <a:lnTo>
                    <a:pt x="21" y="21"/>
                  </a:lnTo>
                  <a:lnTo>
                    <a:pt x="17" y="26"/>
                  </a:lnTo>
                  <a:lnTo>
                    <a:pt x="12" y="32"/>
                  </a:lnTo>
                  <a:lnTo>
                    <a:pt x="8" y="37"/>
                  </a:lnTo>
                  <a:lnTo>
                    <a:pt x="4" y="44"/>
                  </a:lnTo>
                  <a:lnTo>
                    <a:pt x="1" y="50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1" y="72"/>
                  </a:lnTo>
                  <a:lnTo>
                    <a:pt x="5" y="78"/>
                  </a:lnTo>
                  <a:lnTo>
                    <a:pt x="10" y="82"/>
                  </a:lnTo>
                  <a:lnTo>
                    <a:pt x="16" y="88"/>
                  </a:lnTo>
                  <a:lnTo>
                    <a:pt x="24" y="90"/>
                  </a:lnTo>
                  <a:lnTo>
                    <a:pt x="30" y="93"/>
                  </a:lnTo>
                  <a:lnTo>
                    <a:pt x="37" y="96"/>
                  </a:lnTo>
                  <a:lnTo>
                    <a:pt x="42" y="96"/>
                  </a:lnTo>
                  <a:lnTo>
                    <a:pt x="66" y="94"/>
                  </a:lnTo>
                  <a:lnTo>
                    <a:pt x="86" y="92"/>
                  </a:lnTo>
                  <a:lnTo>
                    <a:pt x="97" y="90"/>
                  </a:lnTo>
                  <a:lnTo>
                    <a:pt x="108" y="90"/>
                  </a:lnTo>
                  <a:lnTo>
                    <a:pt x="120" y="92"/>
                  </a:lnTo>
                  <a:lnTo>
                    <a:pt x="132" y="96"/>
                  </a:lnTo>
                  <a:lnTo>
                    <a:pt x="132" y="65"/>
                  </a:lnTo>
                  <a:lnTo>
                    <a:pt x="125" y="65"/>
                  </a:lnTo>
                  <a:lnTo>
                    <a:pt x="120" y="64"/>
                  </a:lnTo>
                  <a:lnTo>
                    <a:pt x="114" y="61"/>
                  </a:lnTo>
                  <a:lnTo>
                    <a:pt x="109" y="60"/>
                  </a:lnTo>
                  <a:lnTo>
                    <a:pt x="101" y="56"/>
                  </a:lnTo>
                  <a:lnTo>
                    <a:pt x="96" y="53"/>
                  </a:lnTo>
                  <a:lnTo>
                    <a:pt x="104" y="48"/>
                  </a:lnTo>
                  <a:lnTo>
                    <a:pt x="109" y="41"/>
                  </a:lnTo>
                  <a:lnTo>
                    <a:pt x="113" y="34"/>
                  </a:lnTo>
                  <a:lnTo>
                    <a:pt x="114" y="2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6" name="Freeform 83"/>
            <p:cNvSpPr>
              <a:spLocks/>
            </p:cNvSpPr>
            <p:nvPr/>
          </p:nvSpPr>
          <p:spPr bwMode="auto">
            <a:xfrm>
              <a:off x="5352258" y="2951956"/>
              <a:ext cx="28575" cy="20638"/>
            </a:xfrm>
            <a:custGeom>
              <a:avLst/>
              <a:gdLst>
                <a:gd name="T0" fmla="*/ 0 w 60"/>
                <a:gd name="T1" fmla="*/ 0 h 44"/>
                <a:gd name="T2" fmla="*/ 0 w 60"/>
                <a:gd name="T3" fmla="*/ 36 h 44"/>
                <a:gd name="T4" fmla="*/ 5 w 60"/>
                <a:gd name="T5" fmla="*/ 40 h 44"/>
                <a:gd name="T6" fmla="*/ 12 w 60"/>
                <a:gd name="T7" fmla="*/ 42 h 44"/>
                <a:gd name="T8" fmla="*/ 21 w 60"/>
                <a:gd name="T9" fmla="*/ 44 h 44"/>
                <a:gd name="T10" fmla="*/ 29 w 60"/>
                <a:gd name="T11" fmla="*/ 42 h 44"/>
                <a:gd name="T12" fmla="*/ 38 w 60"/>
                <a:gd name="T13" fmla="*/ 40 h 44"/>
                <a:gd name="T14" fmla="*/ 46 w 60"/>
                <a:gd name="T15" fmla="*/ 36 h 44"/>
                <a:gd name="T16" fmla="*/ 50 w 60"/>
                <a:gd name="T17" fmla="*/ 32 h 44"/>
                <a:gd name="T18" fmla="*/ 54 w 60"/>
                <a:gd name="T19" fmla="*/ 28 h 44"/>
                <a:gd name="T20" fmla="*/ 57 w 60"/>
                <a:gd name="T21" fmla="*/ 24 h 44"/>
                <a:gd name="T22" fmla="*/ 60 w 60"/>
                <a:gd name="T23" fmla="*/ 18 h 44"/>
                <a:gd name="T24" fmla="*/ 49 w 60"/>
                <a:gd name="T25" fmla="*/ 17 h 44"/>
                <a:gd name="T26" fmla="*/ 41 w 60"/>
                <a:gd name="T27" fmla="*/ 16 h 44"/>
                <a:gd name="T28" fmla="*/ 34 w 60"/>
                <a:gd name="T29" fmla="*/ 14 h 44"/>
                <a:gd name="T30" fmla="*/ 28 w 60"/>
                <a:gd name="T31" fmla="*/ 12 h 44"/>
                <a:gd name="T32" fmla="*/ 14 w 60"/>
                <a:gd name="T33" fmla="*/ 5 h 44"/>
                <a:gd name="T34" fmla="*/ 0 w 60"/>
                <a:gd name="T35" fmla="*/ 0 h 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44"/>
                <a:gd name="T56" fmla="*/ 60 w 60"/>
                <a:gd name="T57" fmla="*/ 44 h 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44">
                  <a:moveTo>
                    <a:pt x="0" y="0"/>
                  </a:moveTo>
                  <a:lnTo>
                    <a:pt x="0" y="36"/>
                  </a:lnTo>
                  <a:lnTo>
                    <a:pt x="5" y="40"/>
                  </a:lnTo>
                  <a:lnTo>
                    <a:pt x="12" y="42"/>
                  </a:lnTo>
                  <a:lnTo>
                    <a:pt x="21" y="44"/>
                  </a:lnTo>
                  <a:lnTo>
                    <a:pt x="29" y="42"/>
                  </a:lnTo>
                  <a:lnTo>
                    <a:pt x="38" y="40"/>
                  </a:lnTo>
                  <a:lnTo>
                    <a:pt x="46" y="36"/>
                  </a:lnTo>
                  <a:lnTo>
                    <a:pt x="50" y="32"/>
                  </a:lnTo>
                  <a:lnTo>
                    <a:pt x="54" y="28"/>
                  </a:lnTo>
                  <a:lnTo>
                    <a:pt x="57" y="24"/>
                  </a:lnTo>
                  <a:lnTo>
                    <a:pt x="60" y="18"/>
                  </a:lnTo>
                  <a:lnTo>
                    <a:pt x="49" y="17"/>
                  </a:lnTo>
                  <a:lnTo>
                    <a:pt x="41" y="16"/>
                  </a:lnTo>
                  <a:lnTo>
                    <a:pt x="34" y="14"/>
                  </a:lnTo>
                  <a:lnTo>
                    <a:pt x="28" y="12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7" name="Freeform 84"/>
            <p:cNvSpPr>
              <a:spLocks/>
            </p:cNvSpPr>
            <p:nvPr/>
          </p:nvSpPr>
          <p:spPr bwMode="auto">
            <a:xfrm>
              <a:off x="5431633" y="3045619"/>
              <a:ext cx="58737" cy="38100"/>
            </a:xfrm>
            <a:custGeom>
              <a:avLst/>
              <a:gdLst>
                <a:gd name="T0" fmla="*/ 66 w 120"/>
                <a:gd name="T1" fmla="*/ 0 h 77"/>
                <a:gd name="T2" fmla="*/ 64 w 120"/>
                <a:gd name="T3" fmla="*/ 5 h 77"/>
                <a:gd name="T4" fmla="*/ 62 w 120"/>
                <a:gd name="T5" fmla="*/ 9 h 77"/>
                <a:gd name="T6" fmla="*/ 58 w 120"/>
                <a:gd name="T7" fmla="*/ 13 h 77"/>
                <a:gd name="T8" fmla="*/ 54 w 120"/>
                <a:gd name="T9" fmla="*/ 16 h 77"/>
                <a:gd name="T10" fmla="*/ 43 w 120"/>
                <a:gd name="T11" fmla="*/ 22 h 77"/>
                <a:gd name="T12" fmla="*/ 31 w 120"/>
                <a:gd name="T13" fmla="*/ 26 h 77"/>
                <a:gd name="T14" fmla="*/ 19 w 120"/>
                <a:gd name="T15" fmla="*/ 32 h 77"/>
                <a:gd name="T16" fmla="*/ 10 w 120"/>
                <a:gd name="T17" fmla="*/ 37 h 77"/>
                <a:gd name="T18" fmla="*/ 6 w 120"/>
                <a:gd name="T19" fmla="*/ 40 h 77"/>
                <a:gd name="T20" fmla="*/ 3 w 120"/>
                <a:gd name="T21" fmla="*/ 44 h 77"/>
                <a:gd name="T22" fmla="*/ 0 w 120"/>
                <a:gd name="T23" fmla="*/ 48 h 77"/>
                <a:gd name="T24" fmla="*/ 0 w 120"/>
                <a:gd name="T25" fmla="*/ 53 h 77"/>
                <a:gd name="T26" fmla="*/ 0 w 120"/>
                <a:gd name="T27" fmla="*/ 60 h 77"/>
                <a:gd name="T28" fmla="*/ 3 w 120"/>
                <a:gd name="T29" fmla="*/ 65 h 77"/>
                <a:gd name="T30" fmla="*/ 7 w 120"/>
                <a:gd name="T31" fmla="*/ 69 h 77"/>
                <a:gd name="T32" fmla="*/ 11 w 120"/>
                <a:gd name="T33" fmla="*/ 72 h 77"/>
                <a:gd name="T34" fmla="*/ 15 w 120"/>
                <a:gd name="T35" fmla="*/ 74 h 77"/>
                <a:gd name="T36" fmla="*/ 20 w 120"/>
                <a:gd name="T37" fmla="*/ 77 h 77"/>
                <a:gd name="T38" fmla="*/ 26 w 120"/>
                <a:gd name="T39" fmla="*/ 77 h 77"/>
                <a:gd name="T40" fmla="*/ 30 w 120"/>
                <a:gd name="T41" fmla="*/ 77 h 77"/>
                <a:gd name="T42" fmla="*/ 39 w 120"/>
                <a:gd name="T43" fmla="*/ 76 h 77"/>
                <a:gd name="T44" fmla="*/ 52 w 120"/>
                <a:gd name="T45" fmla="*/ 72 h 77"/>
                <a:gd name="T46" fmla="*/ 67 w 120"/>
                <a:gd name="T47" fmla="*/ 65 h 77"/>
                <a:gd name="T48" fmla="*/ 82 w 120"/>
                <a:gd name="T49" fmla="*/ 57 h 77"/>
                <a:gd name="T50" fmla="*/ 96 w 120"/>
                <a:gd name="T51" fmla="*/ 49 h 77"/>
                <a:gd name="T52" fmla="*/ 108 w 120"/>
                <a:gd name="T53" fmla="*/ 40 h 77"/>
                <a:gd name="T54" fmla="*/ 114 w 120"/>
                <a:gd name="T55" fmla="*/ 36 h 77"/>
                <a:gd name="T56" fmla="*/ 118 w 120"/>
                <a:gd name="T57" fmla="*/ 30 h 77"/>
                <a:gd name="T58" fmla="*/ 120 w 120"/>
                <a:gd name="T59" fmla="*/ 26 h 77"/>
                <a:gd name="T60" fmla="*/ 120 w 120"/>
                <a:gd name="T61" fmla="*/ 24 h 77"/>
                <a:gd name="T62" fmla="*/ 119 w 120"/>
                <a:gd name="T63" fmla="*/ 18 h 77"/>
                <a:gd name="T64" fmla="*/ 115 w 120"/>
                <a:gd name="T65" fmla="*/ 14 h 77"/>
                <a:gd name="T66" fmla="*/ 108 w 120"/>
                <a:gd name="T67" fmla="*/ 10 h 77"/>
                <a:gd name="T68" fmla="*/ 100 w 120"/>
                <a:gd name="T69" fmla="*/ 6 h 77"/>
                <a:gd name="T70" fmla="*/ 91 w 120"/>
                <a:gd name="T71" fmla="*/ 4 h 77"/>
                <a:gd name="T72" fmla="*/ 83 w 120"/>
                <a:gd name="T73" fmla="*/ 1 h 77"/>
                <a:gd name="T74" fmla="*/ 74 w 120"/>
                <a:gd name="T75" fmla="*/ 0 h 77"/>
                <a:gd name="T76" fmla="*/ 66 w 120"/>
                <a:gd name="T77" fmla="*/ 0 h 7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0"/>
                <a:gd name="T118" fmla="*/ 0 h 77"/>
                <a:gd name="T119" fmla="*/ 120 w 120"/>
                <a:gd name="T120" fmla="*/ 77 h 7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0" h="77">
                  <a:moveTo>
                    <a:pt x="66" y="0"/>
                  </a:moveTo>
                  <a:lnTo>
                    <a:pt x="64" y="5"/>
                  </a:lnTo>
                  <a:lnTo>
                    <a:pt x="62" y="9"/>
                  </a:lnTo>
                  <a:lnTo>
                    <a:pt x="58" y="13"/>
                  </a:lnTo>
                  <a:lnTo>
                    <a:pt x="54" y="16"/>
                  </a:lnTo>
                  <a:lnTo>
                    <a:pt x="43" y="22"/>
                  </a:lnTo>
                  <a:lnTo>
                    <a:pt x="31" y="26"/>
                  </a:lnTo>
                  <a:lnTo>
                    <a:pt x="19" y="32"/>
                  </a:lnTo>
                  <a:lnTo>
                    <a:pt x="10" y="37"/>
                  </a:lnTo>
                  <a:lnTo>
                    <a:pt x="6" y="40"/>
                  </a:lnTo>
                  <a:lnTo>
                    <a:pt x="3" y="44"/>
                  </a:lnTo>
                  <a:lnTo>
                    <a:pt x="0" y="48"/>
                  </a:lnTo>
                  <a:lnTo>
                    <a:pt x="0" y="53"/>
                  </a:lnTo>
                  <a:lnTo>
                    <a:pt x="0" y="60"/>
                  </a:lnTo>
                  <a:lnTo>
                    <a:pt x="3" y="65"/>
                  </a:lnTo>
                  <a:lnTo>
                    <a:pt x="7" y="69"/>
                  </a:lnTo>
                  <a:lnTo>
                    <a:pt x="11" y="72"/>
                  </a:lnTo>
                  <a:lnTo>
                    <a:pt x="15" y="74"/>
                  </a:lnTo>
                  <a:lnTo>
                    <a:pt x="20" y="77"/>
                  </a:lnTo>
                  <a:lnTo>
                    <a:pt x="26" y="77"/>
                  </a:lnTo>
                  <a:lnTo>
                    <a:pt x="30" y="77"/>
                  </a:lnTo>
                  <a:lnTo>
                    <a:pt x="39" y="76"/>
                  </a:lnTo>
                  <a:lnTo>
                    <a:pt x="52" y="72"/>
                  </a:lnTo>
                  <a:lnTo>
                    <a:pt x="67" y="65"/>
                  </a:lnTo>
                  <a:lnTo>
                    <a:pt x="82" y="57"/>
                  </a:lnTo>
                  <a:lnTo>
                    <a:pt x="96" y="49"/>
                  </a:lnTo>
                  <a:lnTo>
                    <a:pt x="108" y="40"/>
                  </a:lnTo>
                  <a:lnTo>
                    <a:pt x="114" y="36"/>
                  </a:lnTo>
                  <a:lnTo>
                    <a:pt x="118" y="30"/>
                  </a:lnTo>
                  <a:lnTo>
                    <a:pt x="120" y="26"/>
                  </a:lnTo>
                  <a:lnTo>
                    <a:pt x="120" y="24"/>
                  </a:lnTo>
                  <a:lnTo>
                    <a:pt x="119" y="18"/>
                  </a:lnTo>
                  <a:lnTo>
                    <a:pt x="115" y="14"/>
                  </a:lnTo>
                  <a:lnTo>
                    <a:pt x="108" y="10"/>
                  </a:lnTo>
                  <a:lnTo>
                    <a:pt x="100" y="6"/>
                  </a:lnTo>
                  <a:lnTo>
                    <a:pt x="91" y="4"/>
                  </a:lnTo>
                  <a:lnTo>
                    <a:pt x="83" y="1"/>
                  </a:lnTo>
                  <a:lnTo>
                    <a:pt x="74" y="0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8" name="Freeform 85"/>
            <p:cNvSpPr>
              <a:spLocks/>
            </p:cNvSpPr>
            <p:nvPr/>
          </p:nvSpPr>
          <p:spPr bwMode="auto">
            <a:xfrm>
              <a:off x="9216232" y="4055270"/>
              <a:ext cx="692150" cy="752475"/>
            </a:xfrm>
            <a:custGeom>
              <a:avLst/>
              <a:gdLst>
                <a:gd name="T0" fmla="*/ 215 w 1430"/>
                <a:gd name="T1" fmla="*/ 441 h 1553"/>
                <a:gd name="T2" fmla="*/ 184 w 1430"/>
                <a:gd name="T3" fmla="*/ 383 h 1553"/>
                <a:gd name="T4" fmla="*/ 162 w 1430"/>
                <a:gd name="T5" fmla="*/ 333 h 1553"/>
                <a:gd name="T6" fmla="*/ 108 w 1430"/>
                <a:gd name="T7" fmla="*/ 261 h 1553"/>
                <a:gd name="T8" fmla="*/ 38 w 1430"/>
                <a:gd name="T9" fmla="*/ 193 h 1553"/>
                <a:gd name="T10" fmla="*/ 2 w 1430"/>
                <a:gd name="T11" fmla="*/ 153 h 1553"/>
                <a:gd name="T12" fmla="*/ 4 w 1430"/>
                <a:gd name="T13" fmla="*/ 141 h 1553"/>
                <a:gd name="T14" fmla="*/ 44 w 1430"/>
                <a:gd name="T15" fmla="*/ 138 h 1553"/>
                <a:gd name="T16" fmla="*/ 79 w 1430"/>
                <a:gd name="T17" fmla="*/ 132 h 1553"/>
                <a:gd name="T18" fmla="*/ 90 w 1430"/>
                <a:gd name="T19" fmla="*/ 118 h 1553"/>
                <a:gd name="T20" fmla="*/ 80 w 1430"/>
                <a:gd name="T21" fmla="*/ 74 h 1553"/>
                <a:gd name="T22" fmla="*/ 63 w 1430"/>
                <a:gd name="T23" fmla="*/ 12 h 1553"/>
                <a:gd name="T24" fmla="*/ 166 w 1430"/>
                <a:gd name="T25" fmla="*/ 48 h 1553"/>
                <a:gd name="T26" fmla="*/ 258 w 1430"/>
                <a:gd name="T27" fmla="*/ 116 h 1553"/>
                <a:gd name="T28" fmla="*/ 391 w 1430"/>
                <a:gd name="T29" fmla="*/ 275 h 1553"/>
                <a:gd name="T30" fmla="*/ 512 w 1430"/>
                <a:gd name="T31" fmla="*/ 398 h 1553"/>
                <a:gd name="T32" fmla="*/ 620 w 1430"/>
                <a:gd name="T33" fmla="*/ 473 h 1553"/>
                <a:gd name="T34" fmla="*/ 740 w 1430"/>
                <a:gd name="T35" fmla="*/ 538 h 1553"/>
                <a:gd name="T36" fmla="*/ 913 w 1430"/>
                <a:gd name="T37" fmla="*/ 615 h 1553"/>
                <a:gd name="T38" fmla="*/ 980 w 1430"/>
                <a:gd name="T39" fmla="*/ 657 h 1553"/>
                <a:gd name="T40" fmla="*/ 1077 w 1430"/>
                <a:gd name="T41" fmla="*/ 723 h 1553"/>
                <a:gd name="T42" fmla="*/ 1137 w 1430"/>
                <a:gd name="T43" fmla="*/ 760 h 1553"/>
                <a:gd name="T44" fmla="*/ 1085 w 1430"/>
                <a:gd name="T45" fmla="*/ 762 h 1553"/>
                <a:gd name="T46" fmla="*/ 961 w 1430"/>
                <a:gd name="T47" fmla="*/ 723 h 1553"/>
                <a:gd name="T48" fmla="*/ 905 w 1430"/>
                <a:gd name="T49" fmla="*/ 717 h 1553"/>
                <a:gd name="T50" fmla="*/ 883 w 1430"/>
                <a:gd name="T51" fmla="*/ 730 h 1553"/>
                <a:gd name="T52" fmla="*/ 865 w 1430"/>
                <a:gd name="T53" fmla="*/ 884 h 1553"/>
                <a:gd name="T54" fmla="*/ 899 w 1430"/>
                <a:gd name="T55" fmla="*/ 930 h 1553"/>
                <a:gd name="T56" fmla="*/ 937 w 1430"/>
                <a:gd name="T57" fmla="*/ 1030 h 1553"/>
                <a:gd name="T58" fmla="*/ 968 w 1430"/>
                <a:gd name="T59" fmla="*/ 1071 h 1553"/>
                <a:gd name="T60" fmla="*/ 1012 w 1430"/>
                <a:gd name="T61" fmla="*/ 1134 h 1553"/>
                <a:gd name="T62" fmla="*/ 1071 w 1430"/>
                <a:gd name="T63" fmla="*/ 1172 h 1553"/>
                <a:gd name="T64" fmla="*/ 1138 w 1430"/>
                <a:gd name="T65" fmla="*/ 1195 h 1553"/>
                <a:gd name="T66" fmla="*/ 1281 w 1430"/>
                <a:gd name="T67" fmla="*/ 1223 h 1553"/>
                <a:gd name="T68" fmla="*/ 1344 w 1430"/>
                <a:gd name="T69" fmla="*/ 1244 h 1553"/>
                <a:gd name="T70" fmla="*/ 1396 w 1430"/>
                <a:gd name="T71" fmla="*/ 1282 h 1553"/>
                <a:gd name="T72" fmla="*/ 1430 w 1430"/>
                <a:gd name="T73" fmla="*/ 1343 h 1553"/>
                <a:gd name="T74" fmla="*/ 1358 w 1430"/>
                <a:gd name="T75" fmla="*/ 1311 h 1553"/>
                <a:gd name="T76" fmla="*/ 1305 w 1430"/>
                <a:gd name="T77" fmla="*/ 1294 h 1553"/>
                <a:gd name="T78" fmla="*/ 1252 w 1430"/>
                <a:gd name="T79" fmla="*/ 1310 h 1553"/>
                <a:gd name="T80" fmla="*/ 1208 w 1430"/>
                <a:gd name="T81" fmla="*/ 1348 h 1553"/>
                <a:gd name="T82" fmla="*/ 1204 w 1430"/>
                <a:gd name="T83" fmla="*/ 1363 h 1553"/>
                <a:gd name="T84" fmla="*/ 1233 w 1430"/>
                <a:gd name="T85" fmla="*/ 1437 h 1553"/>
                <a:gd name="T86" fmla="*/ 1274 w 1430"/>
                <a:gd name="T87" fmla="*/ 1527 h 1553"/>
                <a:gd name="T88" fmla="*/ 1238 w 1430"/>
                <a:gd name="T89" fmla="*/ 1528 h 1553"/>
                <a:gd name="T90" fmla="*/ 1166 w 1430"/>
                <a:gd name="T91" fmla="*/ 1468 h 1553"/>
                <a:gd name="T92" fmla="*/ 1081 w 1430"/>
                <a:gd name="T93" fmla="*/ 1363 h 1553"/>
                <a:gd name="T94" fmla="*/ 984 w 1430"/>
                <a:gd name="T95" fmla="*/ 1216 h 1553"/>
                <a:gd name="T96" fmla="*/ 929 w 1430"/>
                <a:gd name="T97" fmla="*/ 1150 h 1553"/>
                <a:gd name="T98" fmla="*/ 863 w 1430"/>
                <a:gd name="T99" fmla="*/ 1091 h 1553"/>
                <a:gd name="T100" fmla="*/ 781 w 1430"/>
                <a:gd name="T101" fmla="*/ 1047 h 1553"/>
                <a:gd name="T102" fmla="*/ 688 w 1430"/>
                <a:gd name="T103" fmla="*/ 868 h 1553"/>
                <a:gd name="T104" fmla="*/ 559 w 1430"/>
                <a:gd name="T105" fmla="*/ 690 h 1553"/>
                <a:gd name="T106" fmla="*/ 451 w 1430"/>
                <a:gd name="T107" fmla="*/ 581 h 1553"/>
                <a:gd name="T108" fmla="*/ 379 w 1430"/>
                <a:gd name="T109" fmla="*/ 526 h 1553"/>
                <a:gd name="T110" fmla="*/ 308 w 1430"/>
                <a:gd name="T111" fmla="*/ 494 h 15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30"/>
                <a:gd name="T169" fmla="*/ 0 h 1553"/>
                <a:gd name="T170" fmla="*/ 1430 w 1430"/>
                <a:gd name="T171" fmla="*/ 1553 h 15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30" h="1553">
                  <a:moveTo>
                    <a:pt x="244" y="487"/>
                  </a:moveTo>
                  <a:lnTo>
                    <a:pt x="232" y="470"/>
                  </a:lnTo>
                  <a:lnTo>
                    <a:pt x="223" y="455"/>
                  </a:lnTo>
                  <a:lnTo>
                    <a:pt x="215" y="441"/>
                  </a:lnTo>
                  <a:lnTo>
                    <a:pt x="208" y="427"/>
                  </a:lnTo>
                  <a:lnTo>
                    <a:pt x="202" y="414"/>
                  </a:lnTo>
                  <a:lnTo>
                    <a:pt x="194" y="399"/>
                  </a:lnTo>
                  <a:lnTo>
                    <a:pt x="184" y="383"/>
                  </a:lnTo>
                  <a:lnTo>
                    <a:pt x="172" y="367"/>
                  </a:lnTo>
                  <a:lnTo>
                    <a:pt x="170" y="355"/>
                  </a:lnTo>
                  <a:lnTo>
                    <a:pt x="166" y="345"/>
                  </a:lnTo>
                  <a:lnTo>
                    <a:pt x="162" y="333"/>
                  </a:lnTo>
                  <a:lnTo>
                    <a:pt x="155" y="322"/>
                  </a:lnTo>
                  <a:lnTo>
                    <a:pt x="142" y="301"/>
                  </a:lnTo>
                  <a:lnTo>
                    <a:pt x="126" y="281"/>
                  </a:lnTo>
                  <a:lnTo>
                    <a:pt x="108" y="261"/>
                  </a:lnTo>
                  <a:lnTo>
                    <a:pt x="91" y="242"/>
                  </a:lnTo>
                  <a:lnTo>
                    <a:pt x="72" y="223"/>
                  </a:lnTo>
                  <a:lnTo>
                    <a:pt x="55" y="207"/>
                  </a:lnTo>
                  <a:lnTo>
                    <a:pt x="38" y="193"/>
                  </a:lnTo>
                  <a:lnTo>
                    <a:pt x="23" y="178"/>
                  </a:lnTo>
                  <a:lnTo>
                    <a:pt x="12" y="167"/>
                  </a:lnTo>
                  <a:lnTo>
                    <a:pt x="4" y="157"/>
                  </a:lnTo>
                  <a:lnTo>
                    <a:pt x="2" y="153"/>
                  </a:lnTo>
                  <a:lnTo>
                    <a:pt x="0" y="149"/>
                  </a:lnTo>
                  <a:lnTo>
                    <a:pt x="0" y="146"/>
                  </a:lnTo>
                  <a:lnTo>
                    <a:pt x="2" y="144"/>
                  </a:lnTo>
                  <a:lnTo>
                    <a:pt x="4" y="141"/>
                  </a:lnTo>
                  <a:lnTo>
                    <a:pt x="8" y="140"/>
                  </a:lnTo>
                  <a:lnTo>
                    <a:pt x="15" y="138"/>
                  </a:lnTo>
                  <a:lnTo>
                    <a:pt x="22" y="138"/>
                  </a:lnTo>
                  <a:lnTo>
                    <a:pt x="44" y="138"/>
                  </a:lnTo>
                  <a:lnTo>
                    <a:pt x="62" y="137"/>
                  </a:lnTo>
                  <a:lnTo>
                    <a:pt x="68" y="136"/>
                  </a:lnTo>
                  <a:lnTo>
                    <a:pt x="74" y="133"/>
                  </a:lnTo>
                  <a:lnTo>
                    <a:pt x="79" y="132"/>
                  </a:lnTo>
                  <a:lnTo>
                    <a:pt x="83" y="129"/>
                  </a:lnTo>
                  <a:lnTo>
                    <a:pt x="86" y="125"/>
                  </a:lnTo>
                  <a:lnTo>
                    <a:pt x="88" y="122"/>
                  </a:lnTo>
                  <a:lnTo>
                    <a:pt x="90" y="118"/>
                  </a:lnTo>
                  <a:lnTo>
                    <a:pt x="91" y="114"/>
                  </a:lnTo>
                  <a:lnTo>
                    <a:pt x="90" y="106"/>
                  </a:lnTo>
                  <a:lnTo>
                    <a:pt x="88" y="96"/>
                  </a:lnTo>
                  <a:lnTo>
                    <a:pt x="80" y="74"/>
                  </a:lnTo>
                  <a:lnTo>
                    <a:pt x="71" y="50"/>
                  </a:lnTo>
                  <a:lnTo>
                    <a:pt x="67" y="37"/>
                  </a:lnTo>
                  <a:lnTo>
                    <a:pt x="64" y="25"/>
                  </a:lnTo>
                  <a:lnTo>
                    <a:pt x="63" y="12"/>
                  </a:lnTo>
                  <a:lnTo>
                    <a:pt x="64" y="0"/>
                  </a:lnTo>
                  <a:lnTo>
                    <a:pt x="103" y="16"/>
                  </a:lnTo>
                  <a:lnTo>
                    <a:pt x="136" y="32"/>
                  </a:lnTo>
                  <a:lnTo>
                    <a:pt x="166" y="48"/>
                  </a:lnTo>
                  <a:lnTo>
                    <a:pt x="192" y="64"/>
                  </a:lnTo>
                  <a:lnTo>
                    <a:pt x="216" y="80"/>
                  </a:lnTo>
                  <a:lnTo>
                    <a:pt x="238" y="97"/>
                  </a:lnTo>
                  <a:lnTo>
                    <a:pt x="258" y="116"/>
                  </a:lnTo>
                  <a:lnTo>
                    <a:pt x="276" y="134"/>
                  </a:lnTo>
                  <a:lnTo>
                    <a:pt x="312" y="175"/>
                  </a:lnTo>
                  <a:lnTo>
                    <a:pt x="348" y="222"/>
                  </a:lnTo>
                  <a:lnTo>
                    <a:pt x="391" y="275"/>
                  </a:lnTo>
                  <a:lnTo>
                    <a:pt x="444" y="337"/>
                  </a:lnTo>
                  <a:lnTo>
                    <a:pt x="464" y="358"/>
                  </a:lnTo>
                  <a:lnTo>
                    <a:pt x="487" y="378"/>
                  </a:lnTo>
                  <a:lnTo>
                    <a:pt x="512" y="398"/>
                  </a:lnTo>
                  <a:lnTo>
                    <a:pt x="537" y="418"/>
                  </a:lnTo>
                  <a:lnTo>
                    <a:pt x="564" y="437"/>
                  </a:lnTo>
                  <a:lnTo>
                    <a:pt x="591" y="455"/>
                  </a:lnTo>
                  <a:lnTo>
                    <a:pt x="620" y="473"/>
                  </a:lnTo>
                  <a:lnTo>
                    <a:pt x="649" y="490"/>
                  </a:lnTo>
                  <a:lnTo>
                    <a:pt x="679" y="507"/>
                  </a:lnTo>
                  <a:lnTo>
                    <a:pt x="709" y="523"/>
                  </a:lnTo>
                  <a:lnTo>
                    <a:pt x="740" y="538"/>
                  </a:lnTo>
                  <a:lnTo>
                    <a:pt x="771" y="554"/>
                  </a:lnTo>
                  <a:lnTo>
                    <a:pt x="833" y="582"/>
                  </a:lnTo>
                  <a:lnTo>
                    <a:pt x="895" y="607"/>
                  </a:lnTo>
                  <a:lnTo>
                    <a:pt x="913" y="615"/>
                  </a:lnTo>
                  <a:lnTo>
                    <a:pt x="929" y="623"/>
                  </a:lnTo>
                  <a:lnTo>
                    <a:pt x="944" y="631"/>
                  </a:lnTo>
                  <a:lnTo>
                    <a:pt x="957" y="639"/>
                  </a:lnTo>
                  <a:lnTo>
                    <a:pt x="980" y="657"/>
                  </a:lnTo>
                  <a:lnTo>
                    <a:pt x="1004" y="674"/>
                  </a:lnTo>
                  <a:lnTo>
                    <a:pt x="1029" y="693"/>
                  </a:lnTo>
                  <a:lnTo>
                    <a:pt x="1060" y="713"/>
                  </a:lnTo>
                  <a:lnTo>
                    <a:pt x="1077" y="723"/>
                  </a:lnTo>
                  <a:lnTo>
                    <a:pt x="1099" y="734"/>
                  </a:lnTo>
                  <a:lnTo>
                    <a:pt x="1121" y="746"/>
                  </a:lnTo>
                  <a:lnTo>
                    <a:pt x="1148" y="758"/>
                  </a:lnTo>
                  <a:lnTo>
                    <a:pt x="1137" y="760"/>
                  </a:lnTo>
                  <a:lnTo>
                    <a:pt x="1128" y="763"/>
                  </a:lnTo>
                  <a:lnTo>
                    <a:pt x="1117" y="764"/>
                  </a:lnTo>
                  <a:lnTo>
                    <a:pt x="1107" y="764"/>
                  </a:lnTo>
                  <a:lnTo>
                    <a:pt x="1085" y="762"/>
                  </a:lnTo>
                  <a:lnTo>
                    <a:pt x="1064" y="758"/>
                  </a:lnTo>
                  <a:lnTo>
                    <a:pt x="1021" y="744"/>
                  </a:lnTo>
                  <a:lnTo>
                    <a:pt x="980" y="730"/>
                  </a:lnTo>
                  <a:lnTo>
                    <a:pt x="961" y="723"/>
                  </a:lnTo>
                  <a:lnTo>
                    <a:pt x="944" y="719"/>
                  </a:lnTo>
                  <a:lnTo>
                    <a:pt x="927" y="715"/>
                  </a:lnTo>
                  <a:lnTo>
                    <a:pt x="912" y="715"/>
                  </a:lnTo>
                  <a:lnTo>
                    <a:pt x="905" y="717"/>
                  </a:lnTo>
                  <a:lnTo>
                    <a:pt x="899" y="718"/>
                  </a:lnTo>
                  <a:lnTo>
                    <a:pt x="892" y="721"/>
                  </a:lnTo>
                  <a:lnTo>
                    <a:pt x="887" y="725"/>
                  </a:lnTo>
                  <a:lnTo>
                    <a:pt x="883" y="730"/>
                  </a:lnTo>
                  <a:lnTo>
                    <a:pt x="877" y="735"/>
                  </a:lnTo>
                  <a:lnTo>
                    <a:pt x="875" y="743"/>
                  </a:lnTo>
                  <a:lnTo>
                    <a:pt x="871" y="752"/>
                  </a:lnTo>
                  <a:lnTo>
                    <a:pt x="865" y="884"/>
                  </a:lnTo>
                  <a:lnTo>
                    <a:pt x="876" y="895"/>
                  </a:lnTo>
                  <a:lnTo>
                    <a:pt x="884" y="906"/>
                  </a:lnTo>
                  <a:lnTo>
                    <a:pt x="892" y="918"/>
                  </a:lnTo>
                  <a:lnTo>
                    <a:pt x="899" y="930"/>
                  </a:lnTo>
                  <a:lnTo>
                    <a:pt x="909" y="955"/>
                  </a:lnTo>
                  <a:lnTo>
                    <a:pt x="919" y="980"/>
                  </a:lnTo>
                  <a:lnTo>
                    <a:pt x="927" y="1006"/>
                  </a:lnTo>
                  <a:lnTo>
                    <a:pt x="937" y="1030"/>
                  </a:lnTo>
                  <a:lnTo>
                    <a:pt x="943" y="1040"/>
                  </a:lnTo>
                  <a:lnTo>
                    <a:pt x="949" y="1051"/>
                  </a:lnTo>
                  <a:lnTo>
                    <a:pt x="959" y="1062"/>
                  </a:lnTo>
                  <a:lnTo>
                    <a:pt x="968" y="1071"/>
                  </a:lnTo>
                  <a:lnTo>
                    <a:pt x="977" y="1090"/>
                  </a:lnTo>
                  <a:lnTo>
                    <a:pt x="988" y="1106"/>
                  </a:lnTo>
                  <a:lnTo>
                    <a:pt x="1000" y="1120"/>
                  </a:lnTo>
                  <a:lnTo>
                    <a:pt x="1012" y="1134"/>
                  </a:lnTo>
                  <a:lnTo>
                    <a:pt x="1025" y="1146"/>
                  </a:lnTo>
                  <a:lnTo>
                    <a:pt x="1040" y="1155"/>
                  </a:lnTo>
                  <a:lnTo>
                    <a:pt x="1056" y="1164"/>
                  </a:lnTo>
                  <a:lnTo>
                    <a:pt x="1071" y="1172"/>
                  </a:lnTo>
                  <a:lnTo>
                    <a:pt x="1088" y="1179"/>
                  </a:lnTo>
                  <a:lnTo>
                    <a:pt x="1104" y="1184"/>
                  </a:lnTo>
                  <a:lnTo>
                    <a:pt x="1121" y="1190"/>
                  </a:lnTo>
                  <a:lnTo>
                    <a:pt x="1138" y="1195"/>
                  </a:lnTo>
                  <a:lnTo>
                    <a:pt x="1174" y="1203"/>
                  </a:lnTo>
                  <a:lnTo>
                    <a:pt x="1210" y="1210"/>
                  </a:lnTo>
                  <a:lnTo>
                    <a:pt x="1246" y="1216"/>
                  </a:lnTo>
                  <a:lnTo>
                    <a:pt x="1281" y="1223"/>
                  </a:lnTo>
                  <a:lnTo>
                    <a:pt x="1297" y="1227"/>
                  </a:lnTo>
                  <a:lnTo>
                    <a:pt x="1313" y="1232"/>
                  </a:lnTo>
                  <a:lnTo>
                    <a:pt x="1329" y="1239"/>
                  </a:lnTo>
                  <a:lnTo>
                    <a:pt x="1344" y="1244"/>
                  </a:lnTo>
                  <a:lnTo>
                    <a:pt x="1358" y="1252"/>
                  </a:lnTo>
                  <a:lnTo>
                    <a:pt x="1372" y="1262"/>
                  </a:lnTo>
                  <a:lnTo>
                    <a:pt x="1385" y="1271"/>
                  </a:lnTo>
                  <a:lnTo>
                    <a:pt x="1396" y="1282"/>
                  </a:lnTo>
                  <a:lnTo>
                    <a:pt x="1406" y="1295"/>
                  </a:lnTo>
                  <a:lnTo>
                    <a:pt x="1416" y="1308"/>
                  </a:lnTo>
                  <a:lnTo>
                    <a:pt x="1424" y="1324"/>
                  </a:lnTo>
                  <a:lnTo>
                    <a:pt x="1430" y="1343"/>
                  </a:lnTo>
                  <a:lnTo>
                    <a:pt x="1408" y="1335"/>
                  </a:lnTo>
                  <a:lnTo>
                    <a:pt x="1389" y="1327"/>
                  </a:lnTo>
                  <a:lnTo>
                    <a:pt x="1373" y="1319"/>
                  </a:lnTo>
                  <a:lnTo>
                    <a:pt x="1358" y="1311"/>
                  </a:lnTo>
                  <a:lnTo>
                    <a:pt x="1345" y="1304"/>
                  </a:lnTo>
                  <a:lnTo>
                    <a:pt x="1333" y="1299"/>
                  </a:lnTo>
                  <a:lnTo>
                    <a:pt x="1320" y="1295"/>
                  </a:lnTo>
                  <a:lnTo>
                    <a:pt x="1305" y="1294"/>
                  </a:lnTo>
                  <a:lnTo>
                    <a:pt x="1289" y="1295"/>
                  </a:lnTo>
                  <a:lnTo>
                    <a:pt x="1276" y="1299"/>
                  </a:lnTo>
                  <a:lnTo>
                    <a:pt x="1264" y="1303"/>
                  </a:lnTo>
                  <a:lnTo>
                    <a:pt x="1252" y="1310"/>
                  </a:lnTo>
                  <a:lnTo>
                    <a:pt x="1241" y="1317"/>
                  </a:lnTo>
                  <a:lnTo>
                    <a:pt x="1230" y="1327"/>
                  </a:lnTo>
                  <a:lnTo>
                    <a:pt x="1220" y="1337"/>
                  </a:lnTo>
                  <a:lnTo>
                    <a:pt x="1208" y="1348"/>
                  </a:lnTo>
                  <a:lnTo>
                    <a:pt x="1206" y="1351"/>
                  </a:lnTo>
                  <a:lnTo>
                    <a:pt x="1205" y="1355"/>
                  </a:lnTo>
                  <a:lnTo>
                    <a:pt x="1204" y="1359"/>
                  </a:lnTo>
                  <a:lnTo>
                    <a:pt x="1204" y="1363"/>
                  </a:lnTo>
                  <a:lnTo>
                    <a:pt x="1205" y="1372"/>
                  </a:lnTo>
                  <a:lnTo>
                    <a:pt x="1209" y="1384"/>
                  </a:lnTo>
                  <a:lnTo>
                    <a:pt x="1218" y="1408"/>
                  </a:lnTo>
                  <a:lnTo>
                    <a:pt x="1233" y="1437"/>
                  </a:lnTo>
                  <a:lnTo>
                    <a:pt x="1249" y="1467"/>
                  </a:lnTo>
                  <a:lnTo>
                    <a:pt x="1264" y="1497"/>
                  </a:lnTo>
                  <a:lnTo>
                    <a:pt x="1269" y="1512"/>
                  </a:lnTo>
                  <a:lnTo>
                    <a:pt x="1274" y="1527"/>
                  </a:lnTo>
                  <a:lnTo>
                    <a:pt x="1278" y="1540"/>
                  </a:lnTo>
                  <a:lnTo>
                    <a:pt x="1281" y="1553"/>
                  </a:lnTo>
                  <a:lnTo>
                    <a:pt x="1258" y="1540"/>
                  </a:lnTo>
                  <a:lnTo>
                    <a:pt x="1238" y="1528"/>
                  </a:lnTo>
                  <a:lnTo>
                    <a:pt x="1218" y="1513"/>
                  </a:lnTo>
                  <a:lnTo>
                    <a:pt x="1200" y="1499"/>
                  </a:lnTo>
                  <a:lnTo>
                    <a:pt x="1182" y="1484"/>
                  </a:lnTo>
                  <a:lnTo>
                    <a:pt x="1166" y="1468"/>
                  </a:lnTo>
                  <a:lnTo>
                    <a:pt x="1150" y="1451"/>
                  </a:lnTo>
                  <a:lnTo>
                    <a:pt x="1136" y="1433"/>
                  </a:lnTo>
                  <a:lnTo>
                    <a:pt x="1108" y="1399"/>
                  </a:lnTo>
                  <a:lnTo>
                    <a:pt x="1081" y="1363"/>
                  </a:lnTo>
                  <a:lnTo>
                    <a:pt x="1057" y="1325"/>
                  </a:lnTo>
                  <a:lnTo>
                    <a:pt x="1033" y="1288"/>
                  </a:lnTo>
                  <a:lnTo>
                    <a:pt x="1009" y="1252"/>
                  </a:lnTo>
                  <a:lnTo>
                    <a:pt x="984" y="1216"/>
                  </a:lnTo>
                  <a:lnTo>
                    <a:pt x="971" y="1199"/>
                  </a:lnTo>
                  <a:lnTo>
                    <a:pt x="957" y="1182"/>
                  </a:lnTo>
                  <a:lnTo>
                    <a:pt x="944" y="1166"/>
                  </a:lnTo>
                  <a:lnTo>
                    <a:pt x="929" y="1150"/>
                  </a:lnTo>
                  <a:lnTo>
                    <a:pt x="913" y="1134"/>
                  </a:lnTo>
                  <a:lnTo>
                    <a:pt x="897" y="1119"/>
                  </a:lnTo>
                  <a:lnTo>
                    <a:pt x="881" y="1104"/>
                  </a:lnTo>
                  <a:lnTo>
                    <a:pt x="863" y="1091"/>
                  </a:lnTo>
                  <a:lnTo>
                    <a:pt x="844" y="1079"/>
                  </a:lnTo>
                  <a:lnTo>
                    <a:pt x="824" y="1067"/>
                  </a:lnTo>
                  <a:lnTo>
                    <a:pt x="803" y="1056"/>
                  </a:lnTo>
                  <a:lnTo>
                    <a:pt x="781" y="1047"/>
                  </a:lnTo>
                  <a:lnTo>
                    <a:pt x="763" y="1004"/>
                  </a:lnTo>
                  <a:lnTo>
                    <a:pt x="740" y="960"/>
                  </a:lnTo>
                  <a:lnTo>
                    <a:pt x="716" y="914"/>
                  </a:lnTo>
                  <a:lnTo>
                    <a:pt x="688" y="868"/>
                  </a:lnTo>
                  <a:lnTo>
                    <a:pt x="659" y="822"/>
                  </a:lnTo>
                  <a:lnTo>
                    <a:pt x="627" y="776"/>
                  </a:lnTo>
                  <a:lnTo>
                    <a:pt x="593" y="732"/>
                  </a:lnTo>
                  <a:lnTo>
                    <a:pt x="559" y="690"/>
                  </a:lnTo>
                  <a:lnTo>
                    <a:pt x="524" y="650"/>
                  </a:lnTo>
                  <a:lnTo>
                    <a:pt x="488" y="614"/>
                  </a:lnTo>
                  <a:lnTo>
                    <a:pt x="469" y="597"/>
                  </a:lnTo>
                  <a:lnTo>
                    <a:pt x="451" y="581"/>
                  </a:lnTo>
                  <a:lnTo>
                    <a:pt x="433" y="565"/>
                  </a:lnTo>
                  <a:lnTo>
                    <a:pt x="415" y="551"/>
                  </a:lnTo>
                  <a:lnTo>
                    <a:pt x="396" y="538"/>
                  </a:lnTo>
                  <a:lnTo>
                    <a:pt x="379" y="526"/>
                  </a:lnTo>
                  <a:lnTo>
                    <a:pt x="360" y="517"/>
                  </a:lnTo>
                  <a:lnTo>
                    <a:pt x="343" y="507"/>
                  </a:lnTo>
                  <a:lnTo>
                    <a:pt x="326" y="499"/>
                  </a:lnTo>
                  <a:lnTo>
                    <a:pt x="308" y="494"/>
                  </a:lnTo>
                  <a:lnTo>
                    <a:pt x="291" y="490"/>
                  </a:lnTo>
                  <a:lnTo>
                    <a:pt x="275" y="487"/>
                  </a:lnTo>
                  <a:lnTo>
                    <a:pt x="244" y="48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89" name="Freeform 86"/>
            <p:cNvSpPr>
              <a:spLocks/>
            </p:cNvSpPr>
            <p:nvPr/>
          </p:nvSpPr>
          <p:spPr bwMode="auto">
            <a:xfrm>
              <a:off x="8476458" y="902495"/>
              <a:ext cx="1120775" cy="2484437"/>
            </a:xfrm>
            <a:custGeom>
              <a:avLst/>
              <a:gdLst>
                <a:gd name="T0" fmla="*/ 500 w 2313"/>
                <a:gd name="T1" fmla="*/ 3142 h 5123"/>
                <a:gd name="T2" fmla="*/ 393 w 2313"/>
                <a:gd name="T3" fmla="*/ 3252 h 5123"/>
                <a:gd name="T4" fmla="*/ 346 w 2313"/>
                <a:gd name="T5" fmla="*/ 3403 h 5123"/>
                <a:gd name="T6" fmla="*/ 367 w 2313"/>
                <a:gd name="T7" fmla="*/ 3522 h 5123"/>
                <a:gd name="T8" fmla="*/ 479 w 2313"/>
                <a:gd name="T9" fmla="*/ 3743 h 5123"/>
                <a:gd name="T10" fmla="*/ 444 w 2313"/>
                <a:gd name="T11" fmla="*/ 3931 h 5123"/>
                <a:gd name="T12" fmla="*/ 314 w 2313"/>
                <a:gd name="T13" fmla="*/ 3981 h 5123"/>
                <a:gd name="T14" fmla="*/ 211 w 2313"/>
                <a:gd name="T15" fmla="*/ 4151 h 5123"/>
                <a:gd name="T16" fmla="*/ 187 w 2313"/>
                <a:gd name="T17" fmla="*/ 4272 h 5123"/>
                <a:gd name="T18" fmla="*/ 231 w 2313"/>
                <a:gd name="T19" fmla="*/ 4597 h 5123"/>
                <a:gd name="T20" fmla="*/ 343 w 2313"/>
                <a:gd name="T21" fmla="*/ 4765 h 5123"/>
                <a:gd name="T22" fmla="*/ 545 w 2313"/>
                <a:gd name="T23" fmla="*/ 4749 h 5123"/>
                <a:gd name="T24" fmla="*/ 719 w 2313"/>
                <a:gd name="T25" fmla="*/ 4970 h 5123"/>
                <a:gd name="T26" fmla="*/ 812 w 2313"/>
                <a:gd name="T27" fmla="*/ 5049 h 5123"/>
                <a:gd name="T28" fmla="*/ 975 w 2313"/>
                <a:gd name="T29" fmla="*/ 5046 h 5123"/>
                <a:gd name="T30" fmla="*/ 1174 w 2313"/>
                <a:gd name="T31" fmla="*/ 4902 h 5123"/>
                <a:gd name="T32" fmla="*/ 1460 w 2313"/>
                <a:gd name="T33" fmla="*/ 4633 h 5123"/>
                <a:gd name="T34" fmla="*/ 1510 w 2313"/>
                <a:gd name="T35" fmla="*/ 4722 h 5123"/>
                <a:gd name="T36" fmla="*/ 1698 w 2313"/>
                <a:gd name="T37" fmla="*/ 4299 h 5123"/>
                <a:gd name="T38" fmla="*/ 1540 w 2313"/>
                <a:gd name="T39" fmla="*/ 4393 h 5123"/>
                <a:gd name="T40" fmla="*/ 1369 w 2313"/>
                <a:gd name="T41" fmla="*/ 3835 h 5123"/>
                <a:gd name="T42" fmla="*/ 1500 w 2313"/>
                <a:gd name="T43" fmla="*/ 3551 h 5123"/>
                <a:gd name="T44" fmla="*/ 1601 w 2313"/>
                <a:gd name="T45" fmla="*/ 3556 h 5123"/>
                <a:gd name="T46" fmla="*/ 1714 w 2313"/>
                <a:gd name="T47" fmla="*/ 3572 h 5123"/>
                <a:gd name="T48" fmla="*/ 1788 w 2313"/>
                <a:gd name="T49" fmla="*/ 3542 h 5123"/>
                <a:gd name="T50" fmla="*/ 1718 w 2313"/>
                <a:gd name="T51" fmla="*/ 3214 h 5123"/>
                <a:gd name="T52" fmla="*/ 1590 w 2313"/>
                <a:gd name="T53" fmla="*/ 3222 h 5123"/>
                <a:gd name="T54" fmla="*/ 1390 w 2313"/>
                <a:gd name="T55" fmla="*/ 3059 h 5123"/>
                <a:gd name="T56" fmla="*/ 1186 w 2313"/>
                <a:gd name="T57" fmla="*/ 2815 h 5123"/>
                <a:gd name="T58" fmla="*/ 1089 w 2313"/>
                <a:gd name="T59" fmla="*/ 2698 h 5123"/>
                <a:gd name="T60" fmla="*/ 1209 w 2313"/>
                <a:gd name="T61" fmla="*/ 2561 h 5123"/>
                <a:gd name="T62" fmla="*/ 1554 w 2313"/>
                <a:gd name="T63" fmla="*/ 2310 h 5123"/>
                <a:gd name="T64" fmla="*/ 1682 w 2313"/>
                <a:gd name="T65" fmla="*/ 2424 h 5123"/>
                <a:gd name="T66" fmla="*/ 1943 w 2313"/>
                <a:gd name="T67" fmla="*/ 2366 h 5123"/>
                <a:gd name="T68" fmla="*/ 2057 w 2313"/>
                <a:gd name="T69" fmla="*/ 2104 h 5123"/>
                <a:gd name="T70" fmla="*/ 2214 w 2313"/>
                <a:gd name="T71" fmla="*/ 1937 h 5123"/>
                <a:gd name="T72" fmla="*/ 2277 w 2313"/>
                <a:gd name="T73" fmla="*/ 1480 h 5123"/>
                <a:gd name="T74" fmla="*/ 2186 w 2313"/>
                <a:gd name="T75" fmla="*/ 1292 h 5123"/>
                <a:gd name="T76" fmla="*/ 1774 w 2313"/>
                <a:gd name="T77" fmla="*/ 1371 h 5123"/>
                <a:gd name="T78" fmla="*/ 1600 w 2313"/>
                <a:gd name="T79" fmla="*/ 1443 h 5123"/>
                <a:gd name="T80" fmla="*/ 1744 w 2313"/>
                <a:gd name="T81" fmla="*/ 1134 h 5123"/>
                <a:gd name="T82" fmla="*/ 1453 w 2313"/>
                <a:gd name="T83" fmla="*/ 959 h 5123"/>
                <a:gd name="T84" fmla="*/ 1658 w 2313"/>
                <a:gd name="T85" fmla="*/ 854 h 5123"/>
                <a:gd name="T86" fmla="*/ 1753 w 2313"/>
                <a:gd name="T87" fmla="*/ 657 h 5123"/>
                <a:gd name="T88" fmla="*/ 1933 w 2313"/>
                <a:gd name="T89" fmla="*/ 531 h 5123"/>
                <a:gd name="T90" fmla="*/ 2066 w 2313"/>
                <a:gd name="T91" fmla="*/ 333 h 5123"/>
                <a:gd name="T92" fmla="*/ 1860 w 2313"/>
                <a:gd name="T93" fmla="*/ 270 h 5123"/>
                <a:gd name="T94" fmla="*/ 1780 w 2313"/>
                <a:gd name="T95" fmla="*/ 186 h 5123"/>
                <a:gd name="T96" fmla="*/ 1460 w 2313"/>
                <a:gd name="T97" fmla="*/ 133 h 5123"/>
                <a:gd name="T98" fmla="*/ 1461 w 2313"/>
                <a:gd name="T99" fmla="*/ 346 h 5123"/>
                <a:gd name="T100" fmla="*/ 1448 w 2313"/>
                <a:gd name="T101" fmla="*/ 475 h 5123"/>
                <a:gd name="T102" fmla="*/ 841 w 2313"/>
                <a:gd name="T103" fmla="*/ 717 h 5123"/>
                <a:gd name="T104" fmla="*/ 343 w 2313"/>
                <a:gd name="T105" fmla="*/ 1324 h 5123"/>
                <a:gd name="T106" fmla="*/ 338 w 2313"/>
                <a:gd name="T107" fmla="*/ 1569 h 5123"/>
                <a:gd name="T108" fmla="*/ 512 w 2313"/>
                <a:gd name="T109" fmla="*/ 1668 h 5123"/>
                <a:gd name="T110" fmla="*/ 315 w 2313"/>
                <a:gd name="T111" fmla="*/ 1771 h 5123"/>
                <a:gd name="T112" fmla="*/ 198 w 2313"/>
                <a:gd name="T113" fmla="*/ 1908 h 5123"/>
                <a:gd name="T114" fmla="*/ 0 w 2313"/>
                <a:gd name="T115" fmla="*/ 2198 h 5123"/>
                <a:gd name="T116" fmla="*/ 230 w 2313"/>
                <a:gd name="T117" fmla="*/ 2317 h 5123"/>
                <a:gd name="T118" fmla="*/ 222 w 2313"/>
                <a:gd name="T119" fmla="*/ 2508 h 5123"/>
                <a:gd name="T120" fmla="*/ 130 w 2313"/>
                <a:gd name="T121" fmla="*/ 2757 h 5123"/>
                <a:gd name="T122" fmla="*/ 227 w 2313"/>
                <a:gd name="T123" fmla="*/ 2873 h 5123"/>
                <a:gd name="T124" fmla="*/ 448 w 2313"/>
                <a:gd name="T125" fmla="*/ 2941 h 51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13"/>
                <a:gd name="T190" fmla="*/ 0 h 5123"/>
                <a:gd name="T191" fmla="*/ 2313 w 2313"/>
                <a:gd name="T192" fmla="*/ 5123 h 51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13" h="5123">
                  <a:moveTo>
                    <a:pt x="495" y="2981"/>
                  </a:moveTo>
                  <a:lnTo>
                    <a:pt x="503" y="2991"/>
                  </a:lnTo>
                  <a:lnTo>
                    <a:pt x="517" y="3006"/>
                  </a:lnTo>
                  <a:lnTo>
                    <a:pt x="524" y="3013"/>
                  </a:lnTo>
                  <a:lnTo>
                    <a:pt x="531" y="3021"/>
                  </a:lnTo>
                  <a:lnTo>
                    <a:pt x="535" y="3027"/>
                  </a:lnTo>
                  <a:lnTo>
                    <a:pt x="536" y="3035"/>
                  </a:lnTo>
                  <a:lnTo>
                    <a:pt x="536" y="3041"/>
                  </a:lnTo>
                  <a:lnTo>
                    <a:pt x="535" y="3045"/>
                  </a:lnTo>
                  <a:lnTo>
                    <a:pt x="533" y="3050"/>
                  </a:lnTo>
                  <a:lnTo>
                    <a:pt x="531" y="3054"/>
                  </a:lnTo>
                  <a:lnTo>
                    <a:pt x="525" y="3063"/>
                  </a:lnTo>
                  <a:lnTo>
                    <a:pt x="519" y="3071"/>
                  </a:lnTo>
                  <a:lnTo>
                    <a:pt x="512" y="3079"/>
                  </a:lnTo>
                  <a:lnTo>
                    <a:pt x="505" y="3087"/>
                  </a:lnTo>
                  <a:lnTo>
                    <a:pt x="504" y="3091"/>
                  </a:lnTo>
                  <a:lnTo>
                    <a:pt x="501" y="3097"/>
                  </a:lnTo>
                  <a:lnTo>
                    <a:pt x="500" y="3102"/>
                  </a:lnTo>
                  <a:lnTo>
                    <a:pt x="500" y="3107"/>
                  </a:lnTo>
                  <a:lnTo>
                    <a:pt x="500" y="3127"/>
                  </a:lnTo>
                  <a:lnTo>
                    <a:pt x="500" y="3142"/>
                  </a:lnTo>
                  <a:lnTo>
                    <a:pt x="500" y="3156"/>
                  </a:lnTo>
                  <a:lnTo>
                    <a:pt x="500" y="3172"/>
                  </a:lnTo>
                  <a:lnTo>
                    <a:pt x="495" y="3175"/>
                  </a:lnTo>
                  <a:lnTo>
                    <a:pt x="489" y="3175"/>
                  </a:lnTo>
                  <a:lnTo>
                    <a:pt x="484" y="3175"/>
                  </a:lnTo>
                  <a:lnTo>
                    <a:pt x="477" y="3175"/>
                  </a:lnTo>
                  <a:lnTo>
                    <a:pt x="463" y="3174"/>
                  </a:lnTo>
                  <a:lnTo>
                    <a:pt x="445" y="3172"/>
                  </a:lnTo>
                  <a:lnTo>
                    <a:pt x="441" y="3174"/>
                  </a:lnTo>
                  <a:lnTo>
                    <a:pt x="437" y="3174"/>
                  </a:lnTo>
                  <a:lnTo>
                    <a:pt x="433" y="3176"/>
                  </a:lnTo>
                  <a:lnTo>
                    <a:pt x="431" y="3178"/>
                  </a:lnTo>
                  <a:lnTo>
                    <a:pt x="428" y="3184"/>
                  </a:lnTo>
                  <a:lnTo>
                    <a:pt x="427" y="3191"/>
                  </a:lnTo>
                  <a:lnTo>
                    <a:pt x="425" y="3199"/>
                  </a:lnTo>
                  <a:lnTo>
                    <a:pt x="424" y="3208"/>
                  </a:lnTo>
                  <a:lnTo>
                    <a:pt x="421" y="3218"/>
                  </a:lnTo>
                  <a:lnTo>
                    <a:pt x="416" y="3227"/>
                  </a:lnTo>
                  <a:lnTo>
                    <a:pt x="409" y="3236"/>
                  </a:lnTo>
                  <a:lnTo>
                    <a:pt x="401" y="3246"/>
                  </a:lnTo>
                  <a:lnTo>
                    <a:pt x="393" y="3252"/>
                  </a:lnTo>
                  <a:lnTo>
                    <a:pt x="384" y="3259"/>
                  </a:lnTo>
                  <a:lnTo>
                    <a:pt x="364" y="3271"/>
                  </a:lnTo>
                  <a:lnTo>
                    <a:pt x="344" y="3283"/>
                  </a:lnTo>
                  <a:lnTo>
                    <a:pt x="335" y="3288"/>
                  </a:lnTo>
                  <a:lnTo>
                    <a:pt x="326" y="3295"/>
                  </a:lnTo>
                  <a:lnTo>
                    <a:pt x="318" y="3302"/>
                  </a:lnTo>
                  <a:lnTo>
                    <a:pt x="310" y="3308"/>
                  </a:lnTo>
                  <a:lnTo>
                    <a:pt x="304" y="3316"/>
                  </a:lnTo>
                  <a:lnTo>
                    <a:pt x="299" y="3326"/>
                  </a:lnTo>
                  <a:lnTo>
                    <a:pt x="296" y="3336"/>
                  </a:lnTo>
                  <a:lnTo>
                    <a:pt x="295" y="3347"/>
                  </a:lnTo>
                  <a:lnTo>
                    <a:pt x="296" y="3355"/>
                  </a:lnTo>
                  <a:lnTo>
                    <a:pt x="298" y="3362"/>
                  </a:lnTo>
                  <a:lnTo>
                    <a:pt x="300" y="3366"/>
                  </a:lnTo>
                  <a:lnTo>
                    <a:pt x="303" y="3371"/>
                  </a:lnTo>
                  <a:lnTo>
                    <a:pt x="311" y="3378"/>
                  </a:lnTo>
                  <a:lnTo>
                    <a:pt x="320" y="3383"/>
                  </a:lnTo>
                  <a:lnTo>
                    <a:pt x="330" y="3388"/>
                  </a:lnTo>
                  <a:lnTo>
                    <a:pt x="339" y="3394"/>
                  </a:lnTo>
                  <a:lnTo>
                    <a:pt x="343" y="3398"/>
                  </a:lnTo>
                  <a:lnTo>
                    <a:pt x="346" y="3403"/>
                  </a:lnTo>
                  <a:lnTo>
                    <a:pt x="348" y="3408"/>
                  </a:lnTo>
                  <a:lnTo>
                    <a:pt x="350" y="3414"/>
                  </a:lnTo>
                  <a:lnTo>
                    <a:pt x="344" y="3418"/>
                  </a:lnTo>
                  <a:lnTo>
                    <a:pt x="338" y="3423"/>
                  </a:lnTo>
                  <a:lnTo>
                    <a:pt x="331" y="3428"/>
                  </a:lnTo>
                  <a:lnTo>
                    <a:pt x="324" y="3436"/>
                  </a:lnTo>
                  <a:lnTo>
                    <a:pt x="318" y="3444"/>
                  </a:lnTo>
                  <a:lnTo>
                    <a:pt x="312" y="3452"/>
                  </a:lnTo>
                  <a:lnTo>
                    <a:pt x="310" y="3460"/>
                  </a:lnTo>
                  <a:lnTo>
                    <a:pt x="308" y="3468"/>
                  </a:lnTo>
                  <a:lnTo>
                    <a:pt x="308" y="3478"/>
                  </a:lnTo>
                  <a:lnTo>
                    <a:pt x="310" y="3486"/>
                  </a:lnTo>
                  <a:lnTo>
                    <a:pt x="312" y="3492"/>
                  </a:lnTo>
                  <a:lnTo>
                    <a:pt x="316" y="3498"/>
                  </a:lnTo>
                  <a:lnTo>
                    <a:pt x="320" y="3502"/>
                  </a:lnTo>
                  <a:lnTo>
                    <a:pt x="326" y="3504"/>
                  </a:lnTo>
                  <a:lnTo>
                    <a:pt x="331" y="3508"/>
                  </a:lnTo>
                  <a:lnTo>
                    <a:pt x="338" y="3510"/>
                  </a:lnTo>
                  <a:lnTo>
                    <a:pt x="350" y="3515"/>
                  </a:lnTo>
                  <a:lnTo>
                    <a:pt x="362" y="3519"/>
                  </a:lnTo>
                  <a:lnTo>
                    <a:pt x="367" y="3522"/>
                  </a:lnTo>
                  <a:lnTo>
                    <a:pt x="372" y="3526"/>
                  </a:lnTo>
                  <a:lnTo>
                    <a:pt x="376" y="3530"/>
                  </a:lnTo>
                  <a:lnTo>
                    <a:pt x="380" y="3535"/>
                  </a:lnTo>
                  <a:lnTo>
                    <a:pt x="385" y="3547"/>
                  </a:lnTo>
                  <a:lnTo>
                    <a:pt x="389" y="3563"/>
                  </a:lnTo>
                  <a:lnTo>
                    <a:pt x="392" y="3580"/>
                  </a:lnTo>
                  <a:lnTo>
                    <a:pt x="392" y="3598"/>
                  </a:lnTo>
                  <a:lnTo>
                    <a:pt x="392" y="3632"/>
                  </a:lnTo>
                  <a:lnTo>
                    <a:pt x="392" y="3660"/>
                  </a:lnTo>
                  <a:lnTo>
                    <a:pt x="395" y="3667"/>
                  </a:lnTo>
                  <a:lnTo>
                    <a:pt x="399" y="3674"/>
                  </a:lnTo>
                  <a:lnTo>
                    <a:pt x="404" y="3679"/>
                  </a:lnTo>
                  <a:lnTo>
                    <a:pt x="411" y="3684"/>
                  </a:lnTo>
                  <a:lnTo>
                    <a:pt x="425" y="3694"/>
                  </a:lnTo>
                  <a:lnTo>
                    <a:pt x="441" y="3703"/>
                  </a:lnTo>
                  <a:lnTo>
                    <a:pt x="449" y="3708"/>
                  </a:lnTo>
                  <a:lnTo>
                    <a:pt x="456" y="3714"/>
                  </a:lnTo>
                  <a:lnTo>
                    <a:pt x="464" y="3720"/>
                  </a:lnTo>
                  <a:lnTo>
                    <a:pt x="469" y="3727"/>
                  </a:lnTo>
                  <a:lnTo>
                    <a:pt x="475" y="3735"/>
                  </a:lnTo>
                  <a:lnTo>
                    <a:pt x="479" y="3743"/>
                  </a:lnTo>
                  <a:lnTo>
                    <a:pt x="481" y="3752"/>
                  </a:lnTo>
                  <a:lnTo>
                    <a:pt x="483" y="3763"/>
                  </a:lnTo>
                  <a:lnTo>
                    <a:pt x="483" y="3768"/>
                  </a:lnTo>
                  <a:lnTo>
                    <a:pt x="485" y="3772"/>
                  </a:lnTo>
                  <a:lnTo>
                    <a:pt x="488" y="3777"/>
                  </a:lnTo>
                  <a:lnTo>
                    <a:pt x="491" y="3781"/>
                  </a:lnTo>
                  <a:lnTo>
                    <a:pt x="495" y="3787"/>
                  </a:lnTo>
                  <a:lnTo>
                    <a:pt x="497" y="3792"/>
                  </a:lnTo>
                  <a:lnTo>
                    <a:pt x="500" y="3799"/>
                  </a:lnTo>
                  <a:lnTo>
                    <a:pt x="500" y="3805"/>
                  </a:lnTo>
                  <a:lnTo>
                    <a:pt x="493" y="3809"/>
                  </a:lnTo>
                  <a:lnTo>
                    <a:pt x="487" y="3813"/>
                  </a:lnTo>
                  <a:lnTo>
                    <a:pt x="481" y="3819"/>
                  </a:lnTo>
                  <a:lnTo>
                    <a:pt x="476" y="3824"/>
                  </a:lnTo>
                  <a:lnTo>
                    <a:pt x="468" y="3836"/>
                  </a:lnTo>
                  <a:lnTo>
                    <a:pt x="461" y="3851"/>
                  </a:lnTo>
                  <a:lnTo>
                    <a:pt x="457" y="3865"/>
                  </a:lnTo>
                  <a:lnTo>
                    <a:pt x="453" y="3883"/>
                  </a:lnTo>
                  <a:lnTo>
                    <a:pt x="451" y="3899"/>
                  </a:lnTo>
                  <a:lnTo>
                    <a:pt x="448" y="3915"/>
                  </a:lnTo>
                  <a:lnTo>
                    <a:pt x="444" y="3931"/>
                  </a:lnTo>
                  <a:lnTo>
                    <a:pt x="441" y="3947"/>
                  </a:lnTo>
                  <a:lnTo>
                    <a:pt x="436" y="3960"/>
                  </a:lnTo>
                  <a:lnTo>
                    <a:pt x="431" y="3973"/>
                  </a:lnTo>
                  <a:lnTo>
                    <a:pt x="427" y="3979"/>
                  </a:lnTo>
                  <a:lnTo>
                    <a:pt x="423" y="3983"/>
                  </a:lnTo>
                  <a:lnTo>
                    <a:pt x="419" y="3988"/>
                  </a:lnTo>
                  <a:lnTo>
                    <a:pt x="413" y="3991"/>
                  </a:lnTo>
                  <a:lnTo>
                    <a:pt x="408" y="3995"/>
                  </a:lnTo>
                  <a:lnTo>
                    <a:pt x="401" y="3996"/>
                  </a:lnTo>
                  <a:lnTo>
                    <a:pt x="393" y="3997"/>
                  </a:lnTo>
                  <a:lnTo>
                    <a:pt x="385" y="3997"/>
                  </a:lnTo>
                  <a:lnTo>
                    <a:pt x="373" y="3997"/>
                  </a:lnTo>
                  <a:lnTo>
                    <a:pt x="364" y="3995"/>
                  </a:lnTo>
                  <a:lnTo>
                    <a:pt x="358" y="3992"/>
                  </a:lnTo>
                  <a:lnTo>
                    <a:pt x="351" y="3989"/>
                  </a:lnTo>
                  <a:lnTo>
                    <a:pt x="344" y="3985"/>
                  </a:lnTo>
                  <a:lnTo>
                    <a:pt x="338" y="3983"/>
                  </a:lnTo>
                  <a:lnTo>
                    <a:pt x="330" y="3980"/>
                  </a:lnTo>
                  <a:lnTo>
                    <a:pt x="320" y="3980"/>
                  </a:lnTo>
                  <a:lnTo>
                    <a:pt x="316" y="3980"/>
                  </a:lnTo>
                  <a:lnTo>
                    <a:pt x="314" y="3981"/>
                  </a:lnTo>
                  <a:lnTo>
                    <a:pt x="311" y="3984"/>
                  </a:lnTo>
                  <a:lnTo>
                    <a:pt x="310" y="3987"/>
                  </a:lnTo>
                  <a:lnTo>
                    <a:pt x="306" y="3993"/>
                  </a:lnTo>
                  <a:lnTo>
                    <a:pt x="303" y="4003"/>
                  </a:lnTo>
                  <a:lnTo>
                    <a:pt x="299" y="4020"/>
                  </a:lnTo>
                  <a:lnTo>
                    <a:pt x="295" y="4035"/>
                  </a:lnTo>
                  <a:lnTo>
                    <a:pt x="291" y="4043"/>
                  </a:lnTo>
                  <a:lnTo>
                    <a:pt x="287" y="4051"/>
                  </a:lnTo>
                  <a:lnTo>
                    <a:pt x="280" y="4057"/>
                  </a:lnTo>
                  <a:lnTo>
                    <a:pt x="274" y="4064"/>
                  </a:lnTo>
                  <a:lnTo>
                    <a:pt x="259" y="4075"/>
                  </a:lnTo>
                  <a:lnTo>
                    <a:pt x="244" y="4085"/>
                  </a:lnTo>
                  <a:lnTo>
                    <a:pt x="230" y="4096"/>
                  </a:lnTo>
                  <a:lnTo>
                    <a:pt x="216" y="4107"/>
                  </a:lnTo>
                  <a:lnTo>
                    <a:pt x="212" y="4113"/>
                  </a:lnTo>
                  <a:lnTo>
                    <a:pt x="208" y="4120"/>
                  </a:lnTo>
                  <a:lnTo>
                    <a:pt x="206" y="4128"/>
                  </a:lnTo>
                  <a:lnTo>
                    <a:pt x="206" y="4136"/>
                  </a:lnTo>
                  <a:lnTo>
                    <a:pt x="206" y="4141"/>
                  </a:lnTo>
                  <a:lnTo>
                    <a:pt x="208" y="4147"/>
                  </a:lnTo>
                  <a:lnTo>
                    <a:pt x="211" y="4151"/>
                  </a:lnTo>
                  <a:lnTo>
                    <a:pt x="215" y="4155"/>
                  </a:lnTo>
                  <a:lnTo>
                    <a:pt x="224" y="4161"/>
                  </a:lnTo>
                  <a:lnTo>
                    <a:pt x="235" y="4169"/>
                  </a:lnTo>
                  <a:lnTo>
                    <a:pt x="247" y="4177"/>
                  </a:lnTo>
                  <a:lnTo>
                    <a:pt x="256" y="4187"/>
                  </a:lnTo>
                  <a:lnTo>
                    <a:pt x="260" y="4192"/>
                  </a:lnTo>
                  <a:lnTo>
                    <a:pt x="263" y="4199"/>
                  </a:lnTo>
                  <a:lnTo>
                    <a:pt x="264" y="4207"/>
                  </a:lnTo>
                  <a:lnTo>
                    <a:pt x="266" y="4215"/>
                  </a:lnTo>
                  <a:lnTo>
                    <a:pt x="264" y="4228"/>
                  </a:lnTo>
                  <a:lnTo>
                    <a:pt x="263" y="4236"/>
                  </a:lnTo>
                  <a:lnTo>
                    <a:pt x="262" y="4240"/>
                  </a:lnTo>
                  <a:lnTo>
                    <a:pt x="260" y="4241"/>
                  </a:lnTo>
                  <a:lnTo>
                    <a:pt x="258" y="4243"/>
                  </a:lnTo>
                  <a:lnTo>
                    <a:pt x="255" y="4244"/>
                  </a:lnTo>
                  <a:lnTo>
                    <a:pt x="240" y="4247"/>
                  </a:lnTo>
                  <a:lnTo>
                    <a:pt x="218" y="4251"/>
                  </a:lnTo>
                  <a:lnTo>
                    <a:pt x="210" y="4255"/>
                  </a:lnTo>
                  <a:lnTo>
                    <a:pt x="202" y="4260"/>
                  </a:lnTo>
                  <a:lnTo>
                    <a:pt x="195" y="4265"/>
                  </a:lnTo>
                  <a:lnTo>
                    <a:pt x="187" y="4272"/>
                  </a:lnTo>
                  <a:lnTo>
                    <a:pt x="180" y="4280"/>
                  </a:lnTo>
                  <a:lnTo>
                    <a:pt x="174" y="4288"/>
                  </a:lnTo>
                  <a:lnTo>
                    <a:pt x="168" y="4297"/>
                  </a:lnTo>
                  <a:lnTo>
                    <a:pt x="163" y="4307"/>
                  </a:lnTo>
                  <a:lnTo>
                    <a:pt x="152" y="4326"/>
                  </a:lnTo>
                  <a:lnTo>
                    <a:pt x="146" y="4348"/>
                  </a:lnTo>
                  <a:lnTo>
                    <a:pt x="143" y="4358"/>
                  </a:lnTo>
                  <a:lnTo>
                    <a:pt x="140" y="4369"/>
                  </a:lnTo>
                  <a:lnTo>
                    <a:pt x="139" y="4378"/>
                  </a:lnTo>
                  <a:lnTo>
                    <a:pt x="139" y="4389"/>
                  </a:lnTo>
                  <a:lnTo>
                    <a:pt x="140" y="4412"/>
                  </a:lnTo>
                  <a:lnTo>
                    <a:pt x="142" y="4433"/>
                  </a:lnTo>
                  <a:lnTo>
                    <a:pt x="146" y="4452"/>
                  </a:lnTo>
                  <a:lnTo>
                    <a:pt x="150" y="4468"/>
                  </a:lnTo>
                  <a:lnTo>
                    <a:pt x="156" y="4484"/>
                  </a:lnTo>
                  <a:lnTo>
                    <a:pt x="162" y="4498"/>
                  </a:lnTo>
                  <a:lnTo>
                    <a:pt x="170" y="4512"/>
                  </a:lnTo>
                  <a:lnTo>
                    <a:pt x="178" y="4525"/>
                  </a:lnTo>
                  <a:lnTo>
                    <a:pt x="195" y="4549"/>
                  </a:lnTo>
                  <a:lnTo>
                    <a:pt x="212" y="4572"/>
                  </a:lnTo>
                  <a:lnTo>
                    <a:pt x="231" y="4597"/>
                  </a:lnTo>
                  <a:lnTo>
                    <a:pt x="247" y="4624"/>
                  </a:lnTo>
                  <a:lnTo>
                    <a:pt x="251" y="4630"/>
                  </a:lnTo>
                  <a:lnTo>
                    <a:pt x="256" y="4636"/>
                  </a:lnTo>
                  <a:lnTo>
                    <a:pt x="263" y="4641"/>
                  </a:lnTo>
                  <a:lnTo>
                    <a:pt x="270" y="4645"/>
                  </a:lnTo>
                  <a:lnTo>
                    <a:pt x="284" y="4652"/>
                  </a:lnTo>
                  <a:lnTo>
                    <a:pt x="299" y="4658"/>
                  </a:lnTo>
                  <a:lnTo>
                    <a:pt x="314" y="4666"/>
                  </a:lnTo>
                  <a:lnTo>
                    <a:pt x="326" y="4674"/>
                  </a:lnTo>
                  <a:lnTo>
                    <a:pt x="331" y="4681"/>
                  </a:lnTo>
                  <a:lnTo>
                    <a:pt x="335" y="4686"/>
                  </a:lnTo>
                  <a:lnTo>
                    <a:pt x="338" y="4694"/>
                  </a:lnTo>
                  <a:lnTo>
                    <a:pt x="338" y="4702"/>
                  </a:lnTo>
                  <a:lnTo>
                    <a:pt x="338" y="4717"/>
                  </a:lnTo>
                  <a:lnTo>
                    <a:pt x="338" y="4730"/>
                  </a:lnTo>
                  <a:lnTo>
                    <a:pt x="338" y="4741"/>
                  </a:lnTo>
                  <a:lnTo>
                    <a:pt x="338" y="4745"/>
                  </a:lnTo>
                  <a:lnTo>
                    <a:pt x="338" y="4750"/>
                  </a:lnTo>
                  <a:lnTo>
                    <a:pt x="339" y="4756"/>
                  </a:lnTo>
                  <a:lnTo>
                    <a:pt x="342" y="4760"/>
                  </a:lnTo>
                  <a:lnTo>
                    <a:pt x="343" y="4765"/>
                  </a:lnTo>
                  <a:lnTo>
                    <a:pt x="350" y="4774"/>
                  </a:lnTo>
                  <a:lnTo>
                    <a:pt x="356" y="4782"/>
                  </a:lnTo>
                  <a:lnTo>
                    <a:pt x="363" y="4793"/>
                  </a:lnTo>
                  <a:lnTo>
                    <a:pt x="368" y="4805"/>
                  </a:lnTo>
                  <a:lnTo>
                    <a:pt x="371" y="4812"/>
                  </a:lnTo>
                  <a:lnTo>
                    <a:pt x="372" y="4818"/>
                  </a:lnTo>
                  <a:lnTo>
                    <a:pt x="373" y="4826"/>
                  </a:lnTo>
                  <a:lnTo>
                    <a:pt x="373" y="4834"/>
                  </a:lnTo>
                  <a:lnTo>
                    <a:pt x="404" y="4834"/>
                  </a:lnTo>
                  <a:lnTo>
                    <a:pt x="416" y="4826"/>
                  </a:lnTo>
                  <a:lnTo>
                    <a:pt x="431" y="4813"/>
                  </a:lnTo>
                  <a:lnTo>
                    <a:pt x="445" y="4798"/>
                  </a:lnTo>
                  <a:lnTo>
                    <a:pt x="460" y="4782"/>
                  </a:lnTo>
                  <a:lnTo>
                    <a:pt x="475" y="4769"/>
                  </a:lnTo>
                  <a:lnTo>
                    <a:pt x="489" y="4756"/>
                  </a:lnTo>
                  <a:lnTo>
                    <a:pt x="496" y="4752"/>
                  </a:lnTo>
                  <a:lnTo>
                    <a:pt x="501" y="4748"/>
                  </a:lnTo>
                  <a:lnTo>
                    <a:pt x="507" y="4745"/>
                  </a:lnTo>
                  <a:lnTo>
                    <a:pt x="512" y="4745"/>
                  </a:lnTo>
                  <a:lnTo>
                    <a:pt x="528" y="4745"/>
                  </a:lnTo>
                  <a:lnTo>
                    <a:pt x="545" y="4749"/>
                  </a:lnTo>
                  <a:lnTo>
                    <a:pt x="564" y="4753"/>
                  </a:lnTo>
                  <a:lnTo>
                    <a:pt x="583" y="4760"/>
                  </a:lnTo>
                  <a:lnTo>
                    <a:pt x="601" y="4769"/>
                  </a:lnTo>
                  <a:lnTo>
                    <a:pt x="620" y="4778"/>
                  </a:lnTo>
                  <a:lnTo>
                    <a:pt x="637" y="4789"/>
                  </a:lnTo>
                  <a:lnTo>
                    <a:pt x="655" y="4802"/>
                  </a:lnTo>
                  <a:lnTo>
                    <a:pt x="672" y="4816"/>
                  </a:lnTo>
                  <a:lnTo>
                    <a:pt x="687" y="4830"/>
                  </a:lnTo>
                  <a:lnTo>
                    <a:pt x="700" y="4845"/>
                  </a:lnTo>
                  <a:lnTo>
                    <a:pt x="712" y="4861"/>
                  </a:lnTo>
                  <a:lnTo>
                    <a:pt x="721" y="4878"/>
                  </a:lnTo>
                  <a:lnTo>
                    <a:pt x="729" y="4896"/>
                  </a:lnTo>
                  <a:lnTo>
                    <a:pt x="732" y="4905"/>
                  </a:lnTo>
                  <a:lnTo>
                    <a:pt x="733" y="4913"/>
                  </a:lnTo>
                  <a:lnTo>
                    <a:pt x="735" y="4922"/>
                  </a:lnTo>
                  <a:lnTo>
                    <a:pt x="735" y="4931"/>
                  </a:lnTo>
                  <a:lnTo>
                    <a:pt x="735" y="4939"/>
                  </a:lnTo>
                  <a:lnTo>
                    <a:pt x="731" y="4947"/>
                  </a:lnTo>
                  <a:lnTo>
                    <a:pt x="728" y="4954"/>
                  </a:lnTo>
                  <a:lnTo>
                    <a:pt x="723" y="4962"/>
                  </a:lnTo>
                  <a:lnTo>
                    <a:pt x="719" y="4970"/>
                  </a:lnTo>
                  <a:lnTo>
                    <a:pt x="715" y="4978"/>
                  </a:lnTo>
                  <a:lnTo>
                    <a:pt x="712" y="4987"/>
                  </a:lnTo>
                  <a:lnTo>
                    <a:pt x="711" y="4997"/>
                  </a:lnTo>
                  <a:lnTo>
                    <a:pt x="712" y="5014"/>
                  </a:lnTo>
                  <a:lnTo>
                    <a:pt x="715" y="5029"/>
                  </a:lnTo>
                  <a:lnTo>
                    <a:pt x="716" y="5035"/>
                  </a:lnTo>
                  <a:lnTo>
                    <a:pt x="719" y="5041"/>
                  </a:lnTo>
                  <a:lnTo>
                    <a:pt x="721" y="5047"/>
                  </a:lnTo>
                  <a:lnTo>
                    <a:pt x="725" y="5051"/>
                  </a:lnTo>
                  <a:lnTo>
                    <a:pt x="729" y="5055"/>
                  </a:lnTo>
                  <a:lnTo>
                    <a:pt x="733" y="5059"/>
                  </a:lnTo>
                  <a:lnTo>
                    <a:pt x="739" y="5062"/>
                  </a:lnTo>
                  <a:lnTo>
                    <a:pt x="744" y="5065"/>
                  </a:lnTo>
                  <a:lnTo>
                    <a:pt x="756" y="5069"/>
                  </a:lnTo>
                  <a:lnTo>
                    <a:pt x="771" y="5070"/>
                  </a:lnTo>
                  <a:lnTo>
                    <a:pt x="780" y="5069"/>
                  </a:lnTo>
                  <a:lnTo>
                    <a:pt x="787" y="5067"/>
                  </a:lnTo>
                  <a:lnTo>
                    <a:pt x="793" y="5066"/>
                  </a:lnTo>
                  <a:lnTo>
                    <a:pt x="797" y="5063"/>
                  </a:lnTo>
                  <a:lnTo>
                    <a:pt x="805" y="5057"/>
                  </a:lnTo>
                  <a:lnTo>
                    <a:pt x="812" y="5049"/>
                  </a:lnTo>
                  <a:lnTo>
                    <a:pt x="817" y="5041"/>
                  </a:lnTo>
                  <a:lnTo>
                    <a:pt x="824" y="5034"/>
                  </a:lnTo>
                  <a:lnTo>
                    <a:pt x="828" y="5031"/>
                  </a:lnTo>
                  <a:lnTo>
                    <a:pt x="832" y="5029"/>
                  </a:lnTo>
                  <a:lnTo>
                    <a:pt x="837" y="5027"/>
                  </a:lnTo>
                  <a:lnTo>
                    <a:pt x="844" y="5027"/>
                  </a:lnTo>
                  <a:lnTo>
                    <a:pt x="853" y="5027"/>
                  </a:lnTo>
                  <a:lnTo>
                    <a:pt x="863" y="5029"/>
                  </a:lnTo>
                  <a:lnTo>
                    <a:pt x="869" y="5031"/>
                  </a:lnTo>
                  <a:lnTo>
                    <a:pt x="876" y="5034"/>
                  </a:lnTo>
                  <a:lnTo>
                    <a:pt x="883" y="5035"/>
                  </a:lnTo>
                  <a:lnTo>
                    <a:pt x="888" y="5038"/>
                  </a:lnTo>
                  <a:lnTo>
                    <a:pt x="896" y="5039"/>
                  </a:lnTo>
                  <a:lnTo>
                    <a:pt x="904" y="5039"/>
                  </a:lnTo>
                  <a:lnTo>
                    <a:pt x="923" y="5039"/>
                  </a:lnTo>
                  <a:lnTo>
                    <a:pt x="936" y="5039"/>
                  </a:lnTo>
                  <a:lnTo>
                    <a:pt x="947" y="5039"/>
                  </a:lnTo>
                  <a:lnTo>
                    <a:pt x="957" y="5039"/>
                  </a:lnTo>
                  <a:lnTo>
                    <a:pt x="964" y="5041"/>
                  </a:lnTo>
                  <a:lnTo>
                    <a:pt x="969" y="5042"/>
                  </a:lnTo>
                  <a:lnTo>
                    <a:pt x="975" y="5046"/>
                  </a:lnTo>
                  <a:lnTo>
                    <a:pt x="979" y="5050"/>
                  </a:lnTo>
                  <a:lnTo>
                    <a:pt x="985" y="5061"/>
                  </a:lnTo>
                  <a:lnTo>
                    <a:pt x="992" y="5074"/>
                  </a:lnTo>
                  <a:lnTo>
                    <a:pt x="999" y="5087"/>
                  </a:lnTo>
                  <a:lnTo>
                    <a:pt x="1007" y="5101"/>
                  </a:lnTo>
                  <a:lnTo>
                    <a:pt x="1011" y="5106"/>
                  </a:lnTo>
                  <a:lnTo>
                    <a:pt x="1016" y="5111"/>
                  </a:lnTo>
                  <a:lnTo>
                    <a:pt x="1023" y="5115"/>
                  </a:lnTo>
                  <a:lnTo>
                    <a:pt x="1031" y="5118"/>
                  </a:lnTo>
                  <a:lnTo>
                    <a:pt x="1031" y="5123"/>
                  </a:lnTo>
                  <a:lnTo>
                    <a:pt x="1072" y="5091"/>
                  </a:lnTo>
                  <a:lnTo>
                    <a:pt x="1120" y="5055"/>
                  </a:lnTo>
                  <a:lnTo>
                    <a:pt x="1145" y="5035"/>
                  </a:lnTo>
                  <a:lnTo>
                    <a:pt x="1172" y="5014"/>
                  </a:lnTo>
                  <a:lnTo>
                    <a:pt x="1197" y="4989"/>
                  </a:lnTo>
                  <a:lnTo>
                    <a:pt x="1222" y="4961"/>
                  </a:lnTo>
                  <a:lnTo>
                    <a:pt x="1218" y="4958"/>
                  </a:lnTo>
                  <a:lnTo>
                    <a:pt x="1209" y="4947"/>
                  </a:lnTo>
                  <a:lnTo>
                    <a:pt x="1196" y="4931"/>
                  </a:lnTo>
                  <a:lnTo>
                    <a:pt x="1181" y="4913"/>
                  </a:lnTo>
                  <a:lnTo>
                    <a:pt x="1174" y="4902"/>
                  </a:lnTo>
                  <a:lnTo>
                    <a:pt x="1168" y="4890"/>
                  </a:lnTo>
                  <a:lnTo>
                    <a:pt x="1164" y="4880"/>
                  </a:lnTo>
                  <a:lnTo>
                    <a:pt x="1160" y="4868"/>
                  </a:lnTo>
                  <a:lnTo>
                    <a:pt x="1157" y="4856"/>
                  </a:lnTo>
                  <a:lnTo>
                    <a:pt x="1157" y="4845"/>
                  </a:lnTo>
                  <a:lnTo>
                    <a:pt x="1158" y="4833"/>
                  </a:lnTo>
                  <a:lnTo>
                    <a:pt x="1162" y="4822"/>
                  </a:lnTo>
                  <a:lnTo>
                    <a:pt x="1172" y="4810"/>
                  </a:lnTo>
                  <a:lnTo>
                    <a:pt x="1184" y="4800"/>
                  </a:lnTo>
                  <a:lnTo>
                    <a:pt x="1197" y="4788"/>
                  </a:lnTo>
                  <a:lnTo>
                    <a:pt x="1213" y="4777"/>
                  </a:lnTo>
                  <a:lnTo>
                    <a:pt x="1249" y="4756"/>
                  </a:lnTo>
                  <a:lnTo>
                    <a:pt x="1289" y="4733"/>
                  </a:lnTo>
                  <a:lnTo>
                    <a:pt x="1332" y="4710"/>
                  </a:lnTo>
                  <a:lnTo>
                    <a:pt x="1374" y="4686"/>
                  </a:lnTo>
                  <a:lnTo>
                    <a:pt x="1394" y="4673"/>
                  </a:lnTo>
                  <a:lnTo>
                    <a:pt x="1414" y="4660"/>
                  </a:lnTo>
                  <a:lnTo>
                    <a:pt x="1434" y="4645"/>
                  </a:lnTo>
                  <a:lnTo>
                    <a:pt x="1452" y="4630"/>
                  </a:lnTo>
                  <a:lnTo>
                    <a:pt x="1456" y="4632"/>
                  </a:lnTo>
                  <a:lnTo>
                    <a:pt x="1460" y="4633"/>
                  </a:lnTo>
                  <a:lnTo>
                    <a:pt x="1462" y="4636"/>
                  </a:lnTo>
                  <a:lnTo>
                    <a:pt x="1465" y="4640"/>
                  </a:lnTo>
                  <a:lnTo>
                    <a:pt x="1466" y="4650"/>
                  </a:lnTo>
                  <a:lnTo>
                    <a:pt x="1466" y="4662"/>
                  </a:lnTo>
                  <a:lnTo>
                    <a:pt x="1461" y="4692"/>
                  </a:lnTo>
                  <a:lnTo>
                    <a:pt x="1453" y="4724"/>
                  </a:lnTo>
                  <a:lnTo>
                    <a:pt x="1449" y="4738"/>
                  </a:lnTo>
                  <a:lnTo>
                    <a:pt x="1446" y="4753"/>
                  </a:lnTo>
                  <a:lnTo>
                    <a:pt x="1445" y="4766"/>
                  </a:lnTo>
                  <a:lnTo>
                    <a:pt x="1446" y="4776"/>
                  </a:lnTo>
                  <a:lnTo>
                    <a:pt x="1448" y="4780"/>
                  </a:lnTo>
                  <a:lnTo>
                    <a:pt x="1450" y="4784"/>
                  </a:lnTo>
                  <a:lnTo>
                    <a:pt x="1453" y="4785"/>
                  </a:lnTo>
                  <a:lnTo>
                    <a:pt x="1457" y="4786"/>
                  </a:lnTo>
                  <a:lnTo>
                    <a:pt x="1461" y="4786"/>
                  </a:lnTo>
                  <a:lnTo>
                    <a:pt x="1468" y="4786"/>
                  </a:lnTo>
                  <a:lnTo>
                    <a:pt x="1474" y="4784"/>
                  </a:lnTo>
                  <a:lnTo>
                    <a:pt x="1482" y="4781"/>
                  </a:lnTo>
                  <a:lnTo>
                    <a:pt x="1490" y="4760"/>
                  </a:lnTo>
                  <a:lnTo>
                    <a:pt x="1500" y="4740"/>
                  </a:lnTo>
                  <a:lnTo>
                    <a:pt x="1510" y="4722"/>
                  </a:lnTo>
                  <a:lnTo>
                    <a:pt x="1521" y="4705"/>
                  </a:lnTo>
                  <a:lnTo>
                    <a:pt x="1542" y="4674"/>
                  </a:lnTo>
                  <a:lnTo>
                    <a:pt x="1564" y="4646"/>
                  </a:lnTo>
                  <a:lnTo>
                    <a:pt x="1572" y="4632"/>
                  </a:lnTo>
                  <a:lnTo>
                    <a:pt x="1580" y="4616"/>
                  </a:lnTo>
                  <a:lnTo>
                    <a:pt x="1586" y="4601"/>
                  </a:lnTo>
                  <a:lnTo>
                    <a:pt x="1592" y="4584"/>
                  </a:lnTo>
                  <a:lnTo>
                    <a:pt x="1594" y="4565"/>
                  </a:lnTo>
                  <a:lnTo>
                    <a:pt x="1596" y="4545"/>
                  </a:lnTo>
                  <a:lnTo>
                    <a:pt x="1594" y="4522"/>
                  </a:lnTo>
                  <a:lnTo>
                    <a:pt x="1590" y="4497"/>
                  </a:lnTo>
                  <a:lnTo>
                    <a:pt x="1626" y="4449"/>
                  </a:lnTo>
                  <a:lnTo>
                    <a:pt x="1660" y="4405"/>
                  </a:lnTo>
                  <a:lnTo>
                    <a:pt x="1668" y="4394"/>
                  </a:lnTo>
                  <a:lnTo>
                    <a:pt x="1674" y="4382"/>
                  </a:lnTo>
                  <a:lnTo>
                    <a:pt x="1681" y="4370"/>
                  </a:lnTo>
                  <a:lnTo>
                    <a:pt x="1686" y="4358"/>
                  </a:lnTo>
                  <a:lnTo>
                    <a:pt x="1690" y="4345"/>
                  </a:lnTo>
                  <a:lnTo>
                    <a:pt x="1694" y="4330"/>
                  </a:lnTo>
                  <a:lnTo>
                    <a:pt x="1697" y="4316"/>
                  </a:lnTo>
                  <a:lnTo>
                    <a:pt x="1698" y="4299"/>
                  </a:lnTo>
                  <a:lnTo>
                    <a:pt x="1698" y="4295"/>
                  </a:lnTo>
                  <a:lnTo>
                    <a:pt x="1697" y="4291"/>
                  </a:lnTo>
                  <a:lnTo>
                    <a:pt x="1696" y="4288"/>
                  </a:lnTo>
                  <a:lnTo>
                    <a:pt x="1693" y="4288"/>
                  </a:lnTo>
                  <a:lnTo>
                    <a:pt x="1690" y="4288"/>
                  </a:lnTo>
                  <a:lnTo>
                    <a:pt x="1686" y="4289"/>
                  </a:lnTo>
                  <a:lnTo>
                    <a:pt x="1682" y="4292"/>
                  </a:lnTo>
                  <a:lnTo>
                    <a:pt x="1677" y="4295"/>
                  </a:lnTo>
                  <a:lnTo>
                    <a:pt x="1656" y="4313"/>
                  </a:lnTo>
                  <a:lnTo>
                    <a:pt x="1629" y="4340"/>
                  </a:lnTo>
                  <a:lnTo>
                    <a:pt x="1614" y="4353"/>
                  </a:lnTo>
                  <a:lnTo>
                    <a:pt x="1601" y="4366"/>
                  </a:lnTo>
                  <a:lnTo>
                    <a:pt x="1588" y="4377"/>
                  </a:lnTo>
                  <a:lnTo>
                    <a:pt x="1574" y="4386"/>
                  </a:lnTo>
                  <a:lnTo>
                    <a:pt x="1568" y="4390"/>
                  </a:lnTo>
                  <a:lnTo>
                    <a:pt x="1562" y="4393"/>
                  </a:lnTo>
                  <a:lnTo>
                    <a:pt x="1557" y="4396"/>
                  </a:lnTo>
                  <a:lnTo>
                    <a:pt x="1552" y="4397"/>
                  </a:lnTo>
                  <a:lnTo>
                    <a:pt x="1546" y="4397"/>
                  </a:lnTo>
                  <a:lnTo>
                    <a:pt x="1542" y="4396"/>
                  </a:lnTo>
                  <a:lnTo>
                    <a:pt x="1540" y="4393"/>
                  </a:lnTo>
                  <a:lnTo>
                    <a:pt x="1536" y="4389"/>
                  </a:lnTo>
                  <a:lnTo>
                    <a:pt x="1526" y="4368"/>
                  </a:lnTo>
                  <a:lnTo>
                    <a:pt x="1517" y="4342"/>
                  </a:lnTo>
                  <a:lnTo>
                    <a:pt x="1508" y="4313"/>
                  </a:lnTo>
                  <a:lnTo>
                    <a:pt x="1500" y="4279"/>
                  </a:lnTo>
                  <a:lnTo>
                    <a:pt x="1485" y="4205"/>
                  </a:lnTo>
                  <a:lnTo>
                    <a:pt x="1470" y="4125"/>
                  </a:lnTo>
                  <a:lnTo>
                    <a:pt x="1454" y="4049"/>
                  </a:lnTo>
                  <a:lnTo>
                    <a:pt x="1440" y="3980"/>
                  </a:lnTo>
                  <a:lnTo>
                    <a:pt x="1432" y="3949"/>
                  </a:lnTo>
                  <a:lnTo>
                    <a:pt x="1422" y="3924"/>
                  </a:lnTo>
                  <a:lnTo>
                    <a:pt x="1418" y="3913"/>
                  </a:lnTo>
                  <a:lnTo>
                    <a:pt x="1413" y="3904"/>
                  </a:lnTo>
                  <a:lnTo>
                    <a:pt x="1409" y="3896"/>
                  </a:lnTo>
                  <a:lnTo>
                    <a:pt x="1404" y="3889"/>
                  </a:lnTo>
                  <a:lnTo>
                    <a:pt x="1394" y="3881"/>
                  </a:lnTo>
                  <a:lnTo>
                    <a:pt x="1388" y="3872"/>
                  </a:lnTo>
                  <a:lnTo>
                    <a:pt x="1381" y="3863"/>
                  </a:lnTo>
                  <a:lnTo>
                    <a:pt x="1376" y="3853"/>
                  </a:lnTo>
                  <a:lnTo>
                    <a:pt x="1372" y="3844"/>
                  </a:lnTo>
                  <a:lnTo>
                    <a:pt x="1369" y="3835"/>
                  </a:lnTo>
                  <a:lnTo>
                    <a:pt x="1366" y="3825"/>
                  </a:lnTo>
                  <a:lnTo>
                    <a:pt x="1364" y="3816"/>
                  </a:lnTo>
                  <a:lnTo>
                    <a:pt x="1364" y="3805"/>
                  </a:lnTo>
                  <a:lnTo>
                    <a:pt x="1364" y="3796"/>
                  </a:lnTo>
                  <a:lnTo>
                    <a:pt x="1364" y="3785"/>
                  </a:lnTo>
                  <a:lnTo>
                    <a:pt x="1365" y="3775"/>
                  </a:lnTo>
                  <a:lnTo>
                    <a:pt x="1369" y="3753"/>
                  </a:lnTo>
                  <a:lnTo>
                    <a:pt x="1374" y="3732"/>
                  </a:lnTo>
                  <a:lnTo>
                    <a:pt x="1390" y="3688"/>
                  </a:lnTo>
                  <a:lnTo>
                    <a:pt x="1410" y="3643"/>
                  </a:lnTo>
                  <a:lnTo>
                    <a:pt x="1420" y="3620"/>
                  </a:lnTo>
                  <a:lnTo>
                    <a:pt x="1429" y="3598"/>
                  </a:lnTo>
                  <a:lnTo>
                    <a:pt x="1438" y="3575"/>
                  </a:lnTo>
                  <a:lnTo>
                    <a:pt x="1445" y="3552"/>
                  </a:lnTo>
                  <a:lnTo>
                    <a:pt x="1456" y="3555"/>
                  </a:lnTo>
                  <a:lnTo>
                    <a:pt x="1466" y="3556"/>
                  </a:lnTo>
                  <a:lnTo>
                    <a:pt x="1474" y="3558"/>
                  </a:lnTo>
                  <a:lnTo>
                    <a:pt x="1482" y="3558"/>
                  </a:lnTo>
                  <a:lnTo>
                    <a:pt x="1489" y="3556"/>
                  </a:lnTo>
                  <a:lnTo>
                    <a:pt x="1494" y="3554"/>
                  </a:lnTo>
                  <a:lnTo>
                    <a:pt x="1500" y="3551"/>
                  </a:lnTo>
                  <a:lnTo>
                    <a:pt x="1504" y="3547"/>
                  </a:lnTo>
                  <a:lnTo>
                    <a:pt x="1508" y="3543"/>
                  </a:lnTo>
                  <a:lnTo>
                    <a:pt x="1510" y="3538"/>
                  </a:lnTo>
                  <a:lnTo>
                    <a:pt x="1512" y="3534"/>
                  </a:lnTo>
                  <a:lnTo>
                    <a:pt x="1514" y="3527"/>
                  </a:lnTo>
                  <a:lnTo>
                    <a:pt x="1516" y="3515"/>
                  </a:lnTo>
                  <a:lnTo>
                    <a:pt x="1517" y="3502"/>
                  </a:lnTo>
                  <a:lnTo>
                    <a:pt x="1516" y="3476"/>
                  </a:lnTo>
                  <a:lnTo>
                    <a:pt x="1513" y="3454"/>
                  </a:lnTo>
                  <a:lnTo>
                    <a:pt x="1513" y="3444"/>
                  </a:lnTo>
                  <a:lnTo>
                    <a:pt x="1516" y="3439"/>
                  </a:lnTo>
                  <a:lnTo>
                    <a:pt x="1517" y="3438"/>
                  </a:lnTo>
                  <a:lnTo>
                    <a:pt x="1518" y="3436"/>
                  </a:lnTo>
                  <a:lnTo>
                    <a:pt x="1521" y="3436"/>
                  </a:lnTo>
                  <a:lnTo>
                    <a:pt x="1524" y="3438"/>
                  </a:lnTo>
                  <a:lnTo>
                    <a:pt x="1532" y="3446"/>
                  </a:lnTo>
                  <a:lnTo>
                    <a:pt x="1541" y="3456"/>
                  </a:lnTo>
                  <a:lnTo>
                    <a:pt x="1550" y="3470"/>
                  </a:lnTo>
                  <a:lnTo>
                    <a:pt x="1560" y="3486"/>
                  </a:lnTo>
                  <a:lnTo>
                    <a:pt x="1580" y="3520"/>
                  </a:lnTo>
                  <a:lnTo>
                    <a:pt x="1601" y="3556"/>
                  </a:lnTo>
                  <a:lnTo>
                    <a:pt x="1610" y="3574"/>
                  </a:lnTo>
                  <a:lnTo>
                    <a:pt x="1621" y="3590"/>
                  </a:lnTo>
                  <a:lnTo>
                    <a:pt x="1630" y="3602"/>
                  </a:lnTo>
                  <a:lnTo>
                    <a:pt x="1640" y="3612"/>
                  </a:lnTo>
                  <a:lnTo>
                    <a:pt x="1644" y="3616"/>
                  </a:lnTo>
                  <a:lnTo>
                    <a:pt x="1648" y="3619"/>
                  </a:lnTo>
                  <a:lnTo>
                    <a:pt x="1652" y="3622"/>
                  </a:lnTo>
                  <a:lnTo>
                    <a:pt x="1656" y="3622"/>
                  </a:lnTo>
                  <a:lnTo>
                    <a:pt x="1658" y="3622"/>
                  </a:lnTo>
                  <a:lnTo>
                    <a:pt x="1662" y="3620"/>
                  </a:lnTo>
                  <a:lnTo>
                    <a:pt x="1665" y="3618"/>
                  </a:lnTo>
                  <a:lnTo>
                    <a:pt x="1669" y="3612"/>
                  </a:lnTo>
                  <a:lnTo>
                    <a:pt x="1678" y="3594"/>
                  </a:lnTo>
                  <a:lnTo>
                    <a:pt x="1688" y="3582"/>
                  </a:lnTo>
                  <a:lnTo>
                    <a:pt x="1692" y="3578"/>
                  </a:lnTo>
                  <a:lnTo>
                    <a:pt x="1696" y="3574"/>
                  </a:lnTo>
                  <a:lnTo>
                    <a:pt x="1700" y="3572"/>
                  </a:lnTo>
                  <a:lnTo>
                    <a:pt x="1704" y="3571"/>
                  </a:lnTo>
                  <a:lnTo>
                    <a:pt x="1706" y="3571"/>
                  </a:lnTo>
                  <a:lnTo>
                    <a:pt x="1710" y="3571"/>
                  </a:lnTo>
                  <a:lnTo>
                    <a:pt x="1714" y="3572"/>
                  </a:lnTo>
                  <a:lnTo>
                    <a:pt x="1717" y="3575"/>
                  </a:lnTo>
                  <a:lnTo>
                    <a:pt x="1724" y="3580"/>
                  </a:lnTo>
                  <a:lnTo>
                    <a:pt x="1730" y="3588"/>
                  </a:lnTo>
                  <a:lnTo>
                    <a:pt x="1742" y="3606"/>
                  </a:lnTo>
                  <a:lnTo>
                    <a:pt x="1754" y="3622"/>
                  </a:lnTo>
                  <a:lnTo>
                    <a:pt x="1761" y="3628"/>
                  </a:lnTo>
                  <a:lnTo>
                    <a:pt x="1768" y="3632"/>
                  </a:lnTo>
                  <a:lnTo>
                    <a:pt x="1772" y="3634"/>
                  </a:lnTo>
                  <a:lnTo>
                    <a:pt x="1776" y="3634"/>
                  </a:lnTo>
                  <a:lnTo>
                    <a:pt x="1780" y="3632"/>
                  </a:lnTo>
                  <a:lnTo>
                    <a:pt x="1782" y="3631"/>
                  </a:lnTo>
                  <a:lnTo>
                    <a:pt x="1790" y="3627"/>
                  </a:lnTo>
                  <a:lnTo>
                    <a:pt x="1796" y="3622"/>
                  </a:lnTo>
                  <a:lnTo>
                    <a:pt x="1800" y="3616"/>
                  </a:lnTo>
                  <a:lnTo>
                    <a:pt x="1802" y="3610"/>
                  </a:lnTo>
                  <a:lnTo>
                    <a:pt x="1804" y="3603"/>
                  </a:lnTo>
                  <a:lnTo>
                    <a:pt x="1805" y="3595"/>
                  </a:lnTo>
                  <a:lnTo>
                    <a:pt x="1804" y="3587"/>
                  </a:lnTo>
                  <a:lnTo>
                    <a:pt x="1802" y="3579"/>
                  </a:lnTo>
                  <a:lnTo>
                    <a:pt x="1797" y="3560"/>
                  </a:lnTo>
                  <a:lnTo>
                    <a:pt x="1788" y="3542"/>
                  </a:lnTo>
                  <a:lnTo>
                    <a:pt x="1778" y="3520"/>
                  </a:lnTo>
                  <a:lnTo>
                    <a:pt x="1766" y="3498"/>
                  </a:lnTo>
                  <a:lnTo>
                    <a:pt x="1754" y="3474"/>
                  </a:lnTo>
                  <a:lnTo>
                    <a:pt x="1742" y="3450"/>
                  </a:lnTo>
                  <a:lnTo>
                    <a:pt x="1732" y="3426"/>
                  </a:lnTo>
                  <a:lnTo>
                    <a:pt x="1724" y="3402"/>
                  </a:lnTo>
                  <a:lnTo>
                    <a:pt x="1720" y="3388"/>
                  </a:lnTo>
                  <a:lnTo>
                    <a:pt x="1717" y="3376"/>
                  </a:lnTo>
                  <a:lnTo>
                    <a:pt x="1716" y="3364"/>
                  </a:lnTo>
                  <a:lnTo>
                    <a:pt x="1714" y="3352"/>
                  </a:lnTo>
                  <a:lnTo>
                    <a:pt x="1716" y="3340"/>
                  </a:lnTo>
                  <a:lnTo>
                    <a:pt x="1717" y="3328"/>
                  </a:lnTo>
                  <a:lnTo>
                    <a:pt x="1718" y="3316"/>
                  </a:lnTo>
                  <a:lnTo>
                    <a:pt x="1722" y="3306"/>
                  </a:lnTo>
                  <a:lnTo>
                    <a:pt x="1729" y="3292"/>
                  </a:lnTo>
                  <a:lnTo>
                    <a:pt x="1732" y="3279"/>
                  </a:lnTo>
                  <a:lnTo>
                    <a:pt x="1734" y="3266"/>
                  </a:lnTo>
                  <a:lnTo>
                    <a:pt x="1734" y="3252"/>
                  </a:lnTo>
                  <a:lnTo>
                    <a:pt x="1733" y="3227"/>
                  </a:lnTo>
                  <a:lnTo>
                    <a:pt x="1729" y="3203"/>
                  </a:lnTo>
                  <a:lnTo>
                    <a:pt x="1718" y="3214"/>
                  </a:lnTo>
                  <a:lnTo>
                    <a:pt x="1706" y="3226"/>
                  </a:lnTo>
                  <a:lnTo>
                    <a:pt x="1700" y="3231"/>
                  </a:lnTo>
                  <a:lnTo>
                    <a:pt x="1692" y="3235"/>
                  </a:lnTo>
                  <a:lnTo>
                    <a:pt x="1684" y="3238"/>
                  </a:lnTo>
                  <a:lnTo>
                    <a:pt x="1674" y="3239"/>
                  </a:lnTo>
                  <a:lnTo>
                    <a:pt x="1668" y="3239"/>
                  </a:lnTo>
                  <a:lnTo>
                    <a:pt x="1660" y="3236"/>
                  </a:lnTo>
                  <a:lnTo>
                    <a:pt x="1653" y="3232"/>
                  </a:lnTo>
                  <a:lnTo>
                    <a:pt x="1646" y="3228"/>
                  </a:lnTo>
                  <a:lnTo>
                    <a:pt x="1641" y="3223"/>
                  </a:lnTo>
                  <a:lnTo>
                    <a:pt x="1637" y="3216"/>
                  </a:lnTo>
                  <a:lnTo>
                    <a:pt x="1633" y="3210"/>
                  </a:lnTo>
                  <a:lnTo>
                    <a:pt x="1633" y="3203"/>
                  </a:lnTo>
                  <a:lnTo>
                    <a:pt x="1626" y="3204"/>
                  </a:lnTo>
                  <a:lnTo>
                    <a:pt x="1621" y="3206"/>
                  </a:lnTo>
                  <a:lnTo>
                    <a:pt x="1617" y="3208"/>
                  </a:lnTo>
                  <a:lnTo>
                    <a:pt x="1613" y="3212"/>
                  </a:lnTo>
                  <a:lnTo>
                    <a:pt x="1609" y="3215"/>
                  </a:lnTo>
                  <a:lnTo>
                    <a:pt x="1605" y="3218"/>
                  </a:lnTo>
                  <a:lnTo>
                    <a:pt x="1598" y="3220"/>
                  </a:lnTo>
                  <a:lnTo>
                    <a:pt x="1590" y="3222"/>
                  </a:lnTo>
                  <a:lnTo>
                    <a:pt x="1585" y="3220"/>
                  </a:lnTo>
                  <a:lnTo>
                    <a:pt x="1581" y="3216"/>
                  </a:lnTo>
                  <a:lnTo>
                    <a:pt x="1577" y="3211"/>
                  </a:lnTo>
                  <a:lnTo>
                    <a:pt x="1574" y="3203"/>
                  </a:lnTo>
                  <a:lnTo>
                    <a:pt x="1568" y="3184"/>
                  </a:lnTo>
                  <a:lnTo>
                    <a:pt x="1562" y="3163"/>
                  </a:lnTo>
                  <a:lnTo>
                    <a:pt x="1558" y="3152"/>
                  </a:lnTo>
                  <a:lnTo>
                    <a:pt x="1556" y="3142"/>
                  </a:lnTo>
                  <a:lnTo>
                    <a:pt x="1550" y="3131"/>
                  </a:lnTo>
                  <a:lnTo>
                    <a:pt x="1545" y="3122"/>
                  </a:lnTo>
                  <a:lnTo>
                    <a:pt x="1538" y="3114"/>
                  </a:lnTo>
                  <a:lnTo>
                    <a:pt x="1532" y="3107"/>
                  </a:lnTo>
                  <a:lnTo>
                    <a:pt x="1522" y="3103"/>
                  </a:lnTo>
                  <a:lnTo>
                    <a:pt x="1512" y="3101"/>
                  </a:lnTo>
                  <a:lnTo>
                    <a:pt x="1461" y="3097"/>
                  </a:lnTo>
                  <a:lnTo>
                    <a:pt x="1421" y="3090"/>
                  </a:lnTo>
                  <a:lnTo>
                    <a:pt x="1413" y="3087"/>
                  </a:lnTo>
                  <a:lnTo>
                    <a:pt x="1406" y="3082"/>
                  </a:lnTo>
                  <a:lnTo>
                    <a:pt x="1400" y="3077"/>
                  </a:lnTo>
                  <a:lnTo>
                    <a:pt x="1394" y="3069"/>
                  </a:lnTo>
                  <a:lnTo>
                    <a:pt x="1390" y="3059"/>
                  </a:lnTo>
                  <a:lnTo>
                    <a:pt x="1388" y="3047"/>
                  </a:lnTo>
                  <a:lnTo>
                    <a:pt x="1386" y="3034"/>
                  </a:lnTo>
                  <a:lnTo>
                    <a:pt x="1385" y="3017"/>
                  </a:lnTo>
                  <a:lnTo>
                    <a:pt x="1277" y="2926"/>
                  </a:lnTo>
                  <a:lnTo>
                    <a:pt x="1262" y="2926"/>
                  </a:lnTo>
                  <a:lnTo>
                    <a:pt x="1249" y="2926"/>
                  </a:lnTo>
                  <a:lnTo>
                    <a:pt x="1234" y="2925"/>
                  </a:lnTo>
                  <a:lnTo>
                    <a:pt x="1221" y="2922"/>
                  </a:lnTo>
                  <a:lnTo>
                    <a:pt x="1214" y="2919"/>
                  </a:lnTo>
                  <a:lnTo>
                    <a:pt x="1208" y="2918"/>
                  </a:lnTo>
                  <a:lnTo>
                    <a:pt x="1202" y="2914"/>
                  </a:lnTo>
                  <a:lnTo>
                    <a:pt x="1198" y="2911"/>
                  </a:lnTo>
                  <a:lnTo>
                    <a:pt x="1194" y="2907"/>
                  </a:lnTo>
                  <a:lnTo>
                    <a:pt x="1190" y="2902"/>
                  </a:lnTo>
                  <a:lnTo>
                    <a:pt x="1188" y="2897"/>
                  </a:lnTo>
                  <a:lnTo>
                    <a:pt x="1186" y="2890"/>
                  </a:lnTo>
                  <a:lnTo>
                    <a:pt x="1189" y="2866"/>
                  </a:lnTo>
                  <a:lnTo>
                    <a:pt x="1192" y="2841"/>
                  </a:lnTo>
                  <a:lnTo>
                    <a:pt x="1192" y="2830"/>
                  </a:lnTo>
                  <a:lnTo>
                    <a:pt x="1189" y="2819"/>
                  </a:lnTo>
                  <a:lnTo>
                    <a:pt x="1186" y="2815"/>
                  </a:lnTo>
                  <a:lnTo>
                    <a:pt x="1184" y="2811"/>
                  </a:lnTo>
                  <a:lnTo>
                    <a:pt x="1180" y="2809"/>
                  </a:lnTo>
                  <a:lnTo>
                    <a:pt x="1174" y="2806"/>
                  </a:lnTo>
                  <a:lnTo>
                    <a:pt x="1153" y="2803"/>
                  </a:lnTo>
                  <a:lnTo>
                    <a:pt x="1128" y="2803"/>
                  </a:lnTo>
                  <a:lnTo>
                    <a:pt x="1115" y="2803"/>
                  </a:lnTo>
                  <a:lnTo>
                    <a:pt x="1103" y="2802"/>
                  </a:lnTo>
                  <a:lnTo>
                    <a:pt x="1092" y="2802"/>
                  </a:lnTo>
                  <a:lnTo>
                    <a:pt x="1084" y="2799"/>
                  </a:lnTo>
                  <a:lnTo>
                    <a:pt x="1091" y="2799"/>
                  </a:lnTo>
                  <a:lnTo>
                    <a:pt x="1084" y="2799"/>
                  </a:lnTo>
                  <a:lnTo>
                    <a:pt x="1083" y="2795"/>
                  </a:lnTo>
                  <a:lnTo>
                    <a:pt x="1081" y="2789"/>
                  </a:lnTo>
                  <a:lnTo>
                    <a:pt x="1081" y="2782"/>
                  </a:lnTo>
                  <a:lnTo>
                    <a:pt x="1083" y="2775"/>
                  </a:lnTo>
                  <a:lnTo>
                    <a:pt x="1084" y="2759"/>
                  </a:lnTo>
                  <a:lnTo>
                    <a:pt x="1084" y="2746"/>
                  </a:lnTo>
                  <a:lnTo>
                    <a:pt x="1085" y="2730"/>
                  </a:lnTo>
                  <a:lnTo>
                    <a:pt x="1085" y="2717"/>
                  </a:lnTo>
                  <a:lnTo>
                    <a:pt x="1088" y="2706"/>
                  </a:lnTo>
                  <a:lnTo>
                    <a:pt x="1089" y="2698"/>
                  </a:lnTo>
                  <a:lnTo>
                    <a:pt x="1093" y="2690"/>
                  </a:lnTo>
                  <a:lnTo>
                    <a:pt x="1096" y="2685"/>
                  </a:lnTo>
                  <a:lnTo>
                    <a:pt x="1101" y="2681"/>
                  </a:lnTo>
                  <a:lnTo>
                    <a:pt x="1105" y="2677"/>
                  </a:lnTo>
                  <a:lnTo>
                    <a:pt x="1117" y="2671"/>
                  </a:lnTo>
                  <a:lnTo>
                    <a:pt x="1131" y="2667"/>
                  </a:lnTo>
                  <a:lnTo>
                    <a:pt x="1137" y="2663"/>
                  </a:lnTo>
                  <a:lnTo>
                    <a:pt x="1145" y="2659"/>
                  </a:lnTo>
                  <a:lnTo>
                    <a:pt x="1153" y="2655"/>
                  </a:lnTo>
                  <a:lnTo>
                    <a:pt x="1162" y="2649"/>
                  </a:lnTo>
                  <a:lnTo>
                    <a:pt x="1165" y="2647"/>
                  </a:lnTo>
                  <a:lnTo>
                    <a:pt x="1168" y="2643"/>
                  </a:lnTo>
                  <a:lnTo>
                    <a:pt x="1169" y="2641"/>
                  </a:lnTo>
                  <a:lnTo>
                    <a:pt x="1170" y="2637"/>
                  </a:lnTo>
                  <a:lnTo>
                    <a:pt x="1172" y="2630"/>
                  </a:lnTo>
                  <a:lnTo>
                    <a:pt x="1170" y="2621"/>
                  </a:lnTo>
                  <a:lnTo>
                    <a:pt x="1170" y="2613"/>
                  </a:lnTo>
                  <a:lnTo>
                    <a:pt x="1170" y="2605"/>
                  </a:lnTo>
                  <a:lnTo>
                    <a:pt x="1172" y="2597"/>
                  </a:lnTo>
                  <a:lnTo>
                    <a:pt x="1174" y="2589"/>
                  </a:lnTo>
                  <a:lnTo>
                    <a:pt x="1209" y="2561"/>
                  </a:lnTo>
                  <a:lnTo>
                    <a:pt x="1241" y="2537"/>
                  </a:lnTo>
                  <a:lnTo>
                    <a:pt x="1256" y="2525"/>
                  </a:lnTo>
                  <a:lnTo>
                    <a:pt x="1270" y="2512"/>
                  </a:lnTo>
                  <a:lnTo>
                    <a:pt x="1284" y="2497"/>
                  </a:lnTo>
                  <a:lnTo>
                    <a:pt x="1294" y="2481"/>
                  </a:lnTo>
                  <a:lnTo>
                    <a:pt x="1306" y="2465"/>
                  </a:lnTo>
                  <a:lnTo>
                    <a:pt x="1318" y="2449"/>
                  </a:lnTo>
                  <a:lnTo>
                    <a:pt x="1330" y="2436"/>
                  </a:lnTo>
                  <a:lnTo>
                    <a:pt x="1342" y="2422"/>
                  </a:lnTo>
                  <a:lnTo>
                    <a:pt x="1356" y="2410"/>
                  </a:lnTo>
                  <a:lnTo>
                    <a:pt x="1369" y="2400"/>
                  </a:lnTo>
                  <a:lnTo>
                    <a:pt x="1382" y="2389"/>
                  </a:lnTo>
                  <a:lnTo>
                    <a:pt x="1397" y="2380"/>
                  </a:lnTo>
                  <a:lnTo>
                    <a:pt x="1413" y="2372"/>
                  </a:lnTo>
                  <a:lnTo>
                    <a:pt x="1428" y="2364"/>
                  </a:lnTo>
                  <a:lnTo>
                    <a:pt x="1444" y="2356"/>
                  </a:lnTo>
                  <a:lnTo>
                    <a:pt x="1461" y="2349"/>
                  </a:lnTo>
                  <a:lnTo>
                    <a:pt x="1497" y="2336"/>
                  </a:lnTo>
                  <a:lnTo>
                    <a:pt x="1536" y="2324"/>
                  </a:lnTo>
                  <a:lnTo>
                    <a:pt x="1546" y="2318"/>
                  </a:lnTo>
                  <a:lnTo>
                    <a:pt x="1554" y="2310"/>
                  </a:lnTo>
                  <a:lnTo>
                    <a:pt x="1562" y="2302"/>
                  </a:lnTo>
                  <a:lnTo>
                    <a:pt x="1570" y="2293"/>
                  </a:lnTo>
                  <a:lnTo>
                    <a:pt x="1578" y="2284"/>
                  </a:lnTo>
                  <a:lnTo>
                    <a:pt x="1589" y="2277"/>
                  </a:lnTo>
                  <a:lnTo>
                    <a:pt x="1594" y="2274"/>
                  </a:lnTo>
                  <a:lnTo>
                    <a:pt x="1600" y="2272"/>
                  </a:lnTo>
                  <a:lnTo>
                    <a:pt x="1606" y="2270"/>
                  </a:lnTo>
                  <a:lnTo>
                    <a:pt x="1614" y="2270"/>
                  </a:lnTo>
                  <a:lnTo>
                    <a:pt x="1620" y="2270"/>
                  </a:lnTo>
                  <a:lnTo>
                    <a:pt x="1625" y="2272"/>
                  </a:lnTo>
                  <a:lnTo>
                    <a:pt x="1629" y="2274"/>
                  </a:lnTo>
                  <a:lnTo>
                    <a:pt x="1633" y="2277"/>
                  </a:lnTo>
                  <a:lnTo>
                    <a:pt x="1640" y="2286"/>
                  </a:lnTo>
                  <a:lnTo>
                    <a:pt x="1645" y="2297"/>
                  </a:lnTo>
                  <a:lnTo>
                    <a:pt x="1653" y="2325"/>
                  </a:lnTo>
                  <a:lnTo>
                    <a:pt x="1660" y="2357"/>
                  </a:lnTo>
                  <a:lnTo>
                    <a:pt x="1664" y="2373"/>
                  </a:lnTo>
                  <a:lnTo>
                    <a:pt x="1668" y="2389"/>
                  </a:lnTo>
                  <a:lnTo>
                    <a:pt x="1672" y="2404"/>
                  </a:lnTo>
                  <a:lnTo>
                    <a:pt x="1678" y="2417"/>
                  </a:lnTo>
                  <a:lnTo>
                    <a:pt x="1682" y="2424"/>
                  </a:lnTo>
                  <a:lnTo>
                    <a:pt x="1686" y="2429"/>
                  </a:lnTo>
                  <a:lnTo>
                    <a:pt x="1692" y="2433"/>
                  </a:lnTo>
                  <a:lnTo>
                    <a:pt x="1696" y="2437"/>
                  </a:lnTo>
                  <a:lnTo>
                    <a:pt x="1702" y="2441"/>
                  </a:lnTo>
                  <a:lnTo>
                    <a:pt x="1708" y="2442"/>
                  </a:lnTo>
                  <a:lnTo>
                    <a:pt x="1716" y="2444"/>
                  </a:lnTo>
                  <a:lnTo>
                    <a:pt x="1722" y="2445"/>
                  </a:lnTo>
                  <a:lnTo>
                    <a:pt x="1729" y="2444"/>
                  </a:lnTo>
                  <a:lnTo>
                    <a:pt x="1734" y="2442"/>
                  </a:lnTo>
                  <a:lnTo>
                    <a:pt x="1741" y="2441"/>
                  </a:lnTo>
                  <a:lnTo>
                    <a:pt x="1746" y="2438"/>
                  </a:lnTo>
                  <a:lnTo>
                    <a:pt x="1760" y="2430"/>
                  </a:lnTo>
                  <a:lnTo>
                    <a:pt x="1773" y="2422"/>
                  </a:lnTo>
                  <a:lnTo>
                    <a:pt x="1796" y="2404"/>
                  </a:lnTo>
                  <a:lnTo>
                    <a:pt x="1813" y="2390"/>
                  </a:lnTo>
                  <a:lnTo>
                    <a:pt x="1826" y="2385"/>
                  </a:lnTo>
                  <a:lnTo>
                    <a:pt x="1841" y="2380"/>
                  </a:lnTo>
                  <a:lnTo>
                    <a:pt x="1857" y="2377"/>
                  </a:lnTo>
                  <a:lnTo>
                    <a:pt x="1874" y="2374"/>
                  </a:lnTo>
                  <a:lnTo>
                    <a:pt x="1909" y="2370"/>
                  </a:lnTo>
                  <a:lnTo>
                    <a:pt x="1943" y="2366"/>
                  </a:lnTo>
                  <a:lnTo>
                    <a:pt x="1959" y="2364"/>
                  </a:lnTo>
                  <a:lnTo>
                    <a:pt x="1974" y="2358"/>
                  </a:lnTo>
                  <a:lnTo>
                    <a:pt x="1987" y="2353"/>
                  </a:lnTo>
                  <a:lnTo>
                    <a:pt x="1999" y="2345"/>
                  </a:lnTo>
                  <a:lnTo>
                    <a:pt x="2005" y="2340"/>
                  </a:lnTo>
                  <a:lnTo>
                    <a:pt x="2010" y="2334"/>
                  </a:lnTo>
                  <a:lnTo>
                    <a:pt x="2014" y="2329"/>
                  </a:lnTo>
                  <a:lnTo>
                    <a:pt x="2017" y="2322"/>
                  </a:lnTo>
                  <a:lnTo>
                    <a:pt x="2019" y="2314"/>
                  </a:lnTo>
                  <a:lnTo>
                    <a:pt x="2022" y="2306"/>
                  </a:lnTo>
                  <a:lnTo>
                    <a:pt x="2023" y="2298"/>
                  </a:lnTo>
                  <a:lnTo>
                    <a:pt x="2023" y="2288"/>
                  </a:lnTo>
                  <a:lnTo>
                    <a:pt x="2023" y="2269"/>
                  </a:lnTo>
                  <a:lnTo>
                    <a:pt x="2023" y="2253"/>
                  </a:lnTo>
                  <a:lnTo>
                    <a:pt x="2023" y="2241"/>
                  </a:lnTo>
                  <a:lnTo>
                    <a:pt x="2023" y="2228"/>
                  </a:lnTo>
                  <a:lnTo>
                    <a:pt x="2025" y="2204"/>
                  </a:lnTo>
                  <a:lnTo>
                    <a:pt x="2029" y="2182"/>
                  </a:lnTo>
                  <a:lnTo>
                    <a:pt x="2034" y="2161"/>
                  </a:lnTo>
                  <a:lnTo>
                    <a:pt x="2041" y="2142"/>
                  </a:lnTo>
                  <a:lnTo>
                    <a:pt x="2057" y="2104"/>
                  </a:lnTo>
                  <a:lnTo>
                    <a:pt x="2071" y="2065"/>
                  </a:lnTo>
                  <a:lnTo>
                    <a:pt x="2077" y="2030"/>
                  </a:lnTo>
                  <a:lnTo>
                    <a:pt x="2081" y="1997"/>
                  </a:lnTo>
                  <a:lnTo>
                    <a:pt x="2082" y="1982"/>
                  </a:lnTo>
                  <a:lnTo>
                    <a:pt x="2086" y="1967"/>
                  </a:lnTo>
                  <a:lnTo>
                    <a:pt x="2089" y="1960"/>
                  </a:lnTo>
                  <a:lnTo>
                    <a:pt x="2093" y="1953"/>
                  </a:lnTo>
                  <a:lnTo>
                    <a:pt x="2097" y="1945"/>
                  </a:lnTo>
                  <a:lnTo>
                    <a:pt x="2102" y="1939"/>
                  </a:lnTo>
                  <a:lnTo>
                    <a:pt x="2114" y="1948"/>
                  </a:lnTo>
                  <a:lnTo>
                    <a:pt x="2123" y="1956"/>
                  </a:lnTo>
                  <a:lnTo>
                    <a:pt x="2129" y="1959"/>
                  </a:lnTo>
                  <a:lnTo>
                    <a:pt x="2135" y="1961"/>
                  </a:lnTo>
                  <a:lnTo>
                    <a:pt x="2142" y="1963"/>
                  </a:lnTo>
                  <a:lnTo>
                    <a:pt x="2150" y="1963"/>
                  </a:lnTo>
                  <a:lnTo>
                    <a:pt x="2162" y="1961"/>
                  </a:lnTo>
                  <a:lnTo>
                    <a:pt x="2174" y="1959"/>
                  </a:lnTo>
                  <a:lnTo>
                    <a:pt x="2183" y="1953"/>
                  </a:lnTo>
                  <a:lnTo>
                    <a:pt x="2193" y="1948"/>
                  </a:lnTo>
                  <a:lnTo>
                    <a:pt x="2203" y="1943"/>
                  </a:lnTo>
                  <a:lnTo>
                    <a:pt x="2214" y="1937"/>
                  </a:lnTo>
                  <a:lnTo>
                    <a:pt x="2226" y="1935"/>
                  </a:lnTo>
                  <a:lnTo>
                    <a:pt x="2241" y="1933"/>
                  </a:lnTo>
                  <a:lnTo>
                    <a:pt x="2231" y="1896"/>
                  </a:lnTo>
                  <a:lnTo>
                    <a:pt x="2223" y="1857"/>
                  </a:lnTo>
                  <a:lnTo>
                    <a:pt x="2215" y="1817"/>
                  </a:lnTo>
                  <a:lnTo>
                    <a:pt x="2207" y="1777"/>
                  </a:lnTo>
                  <a:lnTo>
                    <a:pt x="2199" y="1736"/>
                  </a:lnTo>
                  <a:lnTo>
                    <a:pt x="2191" y="1693"/>
                  </a:lnTo>
                  <a:lnTo>
                    <a:pt x="2183" y="1651"/>
                  </a:lnTo>
                  <a:lnTo>
                    <a:pt x="2174" y="1608"/>
                  </a:lnTo>
                  <a:lnTo>
                    <a:pt x="2173" y="1603"/>
                  </a:lnTo>
                  <a:lnTo>
                    <a:pt x="2173" y="1597"/>
                  </a:lnTo>
                  <a:lnTo>
                    <a:pt x="2174" y="1592"/>
                  </a:lnTo>
                  <a:lnTo>
                    <a:pt x="2175" y="1587"/>
                  </a:lnTo>
                  <a:lnTo>
                    <a:pt x="2181" y="1576"/>
                  </a:lnTo>
                  <a:lnTo>
                    <a:pt x="2189" y="1565"/>
                  </a:lnTo>
                  <a:lnTo>
                    <a:pt x="2210" y="1543"/>
                  </a:lnTo>
                  <a:lnTo>
                    <a:pt x="2237" y="1519"/>
                  </a:lnTo>
                  <a:lnTo>
                    <a:pt x="2250" y="1507"/>
                  </a:lnTo>
                  <a:lnTo>
                    <a:pt x="2265" y="1493"/>
                  </a:lnTo>
                  <a:lnTo>
                    <a:pt x="2277" y="1480"/>
                  </a:lnTo>
                  <a:lnTo>
                    <a:pt x="2289" y="1465"/>
                  </a:lnTo>
                  <a:lnTo>
                    <a:pt x="2298" y="1451"/>
                  </a:lnTo>
                  <a:lnTo>
                    <a:pt x="2306" y="1436"/>
                  </a:lnTo>
                  <a:lnTo>
                    <a:pt x="2309" y="1428"/>
                  </a:lnTo>
                  <a:lnTo>
                    <a:pt x="2311" y="1420"/>
                  </a:lnTo>
                  <a:lnTo>
                    <a:pt x="2313" y="1411"/>
                  </a:lnTo>
                  <a:lnTo>
                    <a:pt x="2313" y="1403"/>
                  </a:lnTo>
                  <a:lnTo>
                    <a:pt x="2313" y="1392"/>
                  </a:lnTo>
                  <a:lnTo>
                    <a:pt x="2310" y="1382"/>
                  </a:lnTo>
                  <a:lnTo>
                    <a:pt x="2307" y="1371"/>
                  </a:lnTo>
                  <a:lnTo>
                    <a:pt x="2303" y="1360"/>
                  </a:lnTo>
                  <a:lnTo>
                    <a:pt x="2298" y="1351"/>
                  </a:lnTo>
                  <a:lnTo>
                    <a:pt x="2291" y="1340"/>
                  </a:lnTo>
                  <a:lnTo>
                    <a:pt x="2283" y="1331"/>
                  </a:lnTo>
                  <a:lnTo>
                    <a:pt x="2274" y="1322"/>
                  </a:lnTo>
                  <a:lnTo>
                    <a:pt x="2263" y="1314"/>
                  </a:lnTo>
                  <a:lnTo>
                    <a:pt x="2250" y="1307"/>
                  </a:lnTo>
                  <a:lnTo>
                    <a:pt x="2237" y="1300"/>
                  </a:lnTo>
                  <a:lnTo>
                    <a:pt x="2221" y="1296"/>
                  </a:lnTo>
                  <a:lnTo>
                    <a:pt x="2205" y="1294"/>
                  </a:lnTo>
                  <a:lnTo>
                    <a:pt x="2186" y="1292"/>
                  </a:lnTo>
                  <a:lnTo>
                    <a:pt x="2166" y="1292"/>
                  </a:lnTo>
                  <a:lnTo>
                    <a:pt x="2145" y="1295"/>
                  </a:lnTo>
                  <a:lnTo>
                    <a:pt x="2109" y="1300"/>
                  </a:lnTo>
                  <a:lnTo>
                    <a:pt x="2074" y="1303"/>
                  </a:lnTo>
                  <a:lnTo>
                    <a:pt x="2042" y="1304"/>
                  </a:lnTo>
                  <a:lnTo>
                    <a:pt x="2010" y="1304"/>
                  </a:lnTo>
                  <a:lnTo>
                    <a:pt x="1981" y="1303"/>
                  </a:lnTo>
                  <a:lnTo>
                    <a:pt x="1951" y="1303"/>
                  </a:lnTo>
                  <a:lnTo>
                    <a:pt x="1925" y="1303"/>
                  </a:lnTo>
                  <a:lnTo>
                    <a:pt x="1898" y="1306"/>
                  </a:lnTo>
                  <a:lnTo>
                    <a:pt x="1885" y="1307"/>
                  </a:lnTo>
                  <a:lnTo>
                    <a:pt x="1873" y="1310"/>
                  </a:lnTo>
                  <a:lnTo>
                    <a:pt x="1861" y="1312"/>
                  </a:lnTo>
                  <a:lnTo>
                    <a:pt x="1849" y="1316"/>
                  </a:lnTo>
                  <a:lnTo>
                    <a:pt x="1837" y="1320"/>
                  </a:lnTo>
                  <a:lnTo>
                    <a:pt x="1826" y="1326"/>
                  </a:lnTo>
                  <a:lnTo>
                    <a:pt x="1816" y="1332"/>
                  </a:lnTo>
                  <a:lnTo>
                    <a:pt x="1805" y="1340"/>
                  </a:lnTo>
                  <a:lnTo>
                    <a:pt x="1794" y="1350"/>
                  </a:lnTo>
                  <a:lnTo>
                    <a:pt x="1784" y="1359"/>
                  </a:lnTo>
                  <a:lnTo>
                    <a:pt x="1774" y="1371"/>
                  </a:lnTo>
                  <a:lnTo>
                    <a:pt x="1765" y="1384"/>
                  </a:lnTo>
                  <a:lnTo>
                    <a:pt x="1756" y="1397"/>
                  </a:lnTo>
                  <a:lnTo>
                    <a:pt x="1746" y="1413"/>
                  </a:lnTo>
                  <a:lnTo>
                    <a:pt x="1737" y="1432"/>
                  </a:lnTo>
                  <a:lnTo>
                    <a:pt x="1729" y="1451"/>
                  </a:lnTo>
                  <a:lnTo>
                    <a:pt x="1722" y="1459"/>
                  </a:lnTo>
                  <a:lnTo>
                    <a:pt x="1714" y="1465"/>
                  </a:lnTo>
                  <a:lnTo>
                    <a:pt x="1708" y="1471"/>
                  </a:lnTo>
                  <a:lnTo>
                    <a:pt x="1701" y="1475"/>
                  </a:lnTo>
                  <a:lnTo>
                    <a:pt x="1693" y="1479"/>
                  </a:lnTo>
                  <a:lnTo>
                    <a:pt x="1686" y="1483"/>
                  </a:lnTo>
                  <a:lnTo>
                    <a:pt x="1680" y="1484"/>
                  </a:lnTo>
                  <a:lnTo>
                    <a:pt x="1672" y="1485"/>
                  </a:lnTo>
                  <a:lnTo>
                    <a:pt x="1658" y="1487"/>
                  </a:lnTo>
                  <a:lnTo>
                    <a:pt x="1645" y="1485"/>
                  </a:lnTo>
                  <a:lnTo>
                    <a:pt x="1633" y="1483"/>
                  </a:lnTo>
                  <a:lnTo>
                    <a:pt x="1622" y="1476"/>
                  </a:lnTo>
                  <a:lnTo>
                    <a:pt x="1613" y="1469"/>
                  </a:lnTo>
                  <a:lnTo>
                    <a:pt x="1606" y="1461"/>
                  </a:lnTo>
                  <a:lnTo>
                    <a:pt x="1601" y="1452"/>
                  </a:lnTo>
                  <a:lnTo>
                    <a:pt x="1600" y="1443"/>
                  </a:lnTo>
                  <a:lnTo>
                    <a:pt x="1598" y="1437"/>
                  </a:lnTo>
                  <a:lnTo>
                    <a:pt x="1600" y="1432"/>
                  </a:lnTo>
                  <a:lnTo>
                    <a:pt x="1601" y="1427"/>
                  </a:lnTo>
                  <a:lnTo>
                    <a:pt x="1602" y="1423"/>
                  </a:lnTo>
                  <a:lnTo>
                    <a:pt x="1606" y="1417"/>
                  </a:lnTo>
                  <a:lnTo>
                    <a:pt x="1610" y="1412"/>
                  </a:lnTo>
                  <a:lnTo>
                    <a:pt x="1614" y="1408"/>
                  </a:lnTo>
                  <a:lnTo>
                    <a:pt x="1620" y="1403"/>
                  </a:lnTo>
                  <a:lnTo>
                    <a:pt x="1673" y="1366"/>
                  </a:lnTo>
                  <a:lnTo>
                    <a:pt x="1721" y="1331"/>
                  </a:lnTo>
                  <a:lnTo>
                    <a:pt x="1732" y="1322"/>
                  </a:lnTo>
                  <a:lnTo>
                    <a:pt x="1741" y="1311"/>
                  </a:lnTo>
                  <a:lnTo>
                    <a:pt x="1748" y="1299"/>
                  </a:lnTo>
                  <a:lnTo>
                    <a:pt x="1754" y="1286"/>
                  </a:lnTo>
                  <a:lnTo>
                    <a:pt x="1758" y="1270"/>
                  </a:lnTo>
                  <a:lnTo>
                    <a:pt x="1761" y="1252"/>
                  </a:lnTo>
                  <a:lnTo>
                    <a:pt x="1761" y="1232"/>
                  </a:lnTo>
                  <a:lnTo>
                    <a:pt x="1758" y="1211"/>
                  </a:lnTo>
                  <a:lnTo>
                    <a:pt x="1754" y="1183"/>
                  </a:lnTo>
                  <a:lnTo>
                    <a:pt x="1750" y="1158"/>
                  </a:lnTo>
                  <a:lnTo>
                    <a:pt x="1744" y="1134"/>
                  </a:lnTo>
                  <a:lnTo>
                    <a:pt x="1737" y="1114"/>
                  </a:lnTo>
                  <a:lnTo>
                    <a:pt x="1729" y="1095"/>
                  </a:lnTo>
                  <a:lnTo>
                    <a:pt x="1721" y="1079"/>
                  </a:lnTo>
                  <a:lnTo>
                    <a:pt x="1712" y="1066"/>
                  </a:lnTo>
                  <a:lnTo>
                    <a:pt x="1702" y="1052"/>
                  </a:lnTo>
                  <a:lnTo>
                    <a:pt x="1692" y="1042"/>
                  </a:lnTo>
                  <a:lnTo>
                    <a:pt x="1681" y="1032"/>
                  </a:lnTo>
                  <a:lnTo>
                    <a:pt x="1669" y="1026"/>
                  </a:lnTo>
                  <a:lnTo>
                    <a:pt x="1658" y="1019"/>
                  </a:lnTo>
                  <a:lnTo>
                    <a:pt x="1646" y="1014"/>
                  </a:lnTo>
                  <a:lnTo>
                    <a:pt x="1633" y="1008"/>
                  </a:lnTo>
                  <a:lnTo>
                    <a:pt x="1621" y="1006"/>
                  </a:lnTo>
                  <a:lnTo>
                    <a:pt x="1608" y="1003"/>
                  </a:lnTo>
                  <a:lnTo>
                    <a:pt x="1557" y="995"/>
                  </a:lnTo>
                  <a:lnTo>
                    <a:pt x="1510" y="988"/>
                  </a:lnTo>
                  <a:lnTo>
                    <a:pt x="1498" y="986"/>
                  </a:lnTo>
                  <a:lnTo>
                    <a:pt x="1488" y="982"/>
                  </a:lnTo>
                  <a:lnTo>
                    <a:pt x="1478" y="978"/>
                  </a:lnTo>
                  <a:lnTo>
                    <a:pt x="1469" y="972"/>
                  </a:lnTo>
                  <a:lnTo>
                    <a:pt x="1461" y="967"/>
                  </a:lnTo>
                  <a:lnTo>
                    <a:pt x="1453" y="959"/>
                  </a:lnTo>
                  <a:lnTo>
                    <a:pt x="1446" y="950"/>
                  </a:lnTo>
                  <a:lnTo>
                    <a:pt x="1440" y="939"/>
                  </a:lnTo>
                  <a:lnTo>
                    <a:pt x="1440" y="927"/>
                  </a:lnTo>
                  <a:lnTo>
                    <a:pt x="1441" y="916"/>
                  </a:lnTo>
                  <a:lnTo>
                    <a:pt x="1444" y="907"/>
                  </a:lnTo>
                  <a:lnTo>
                    <a:pt x="1448" y="899"/>
                  </a:lnTo>
                  <a:lnTo>
                    <a:pt x="1454" y="892"/>
                  </a:lnTo>
                  <a:lnTo>
                    <a:pt x="1461" y="888"/>
                  </a:lnTo>
                  <a:lnTo>
                    <a:pt x="1469" y="884"/>
                  </a:lnTo>
                  <a:lnTo>
                    <a:pt x="1478" y="882"/>
                  </a:lnTo>
                  <a:lnTo>
                    <a:pt x="1498" y="878"/>
                  </a:lnTo>
                  <a:lnTo>
                    <a:pt x="1521" y="878"/>
                  </a:lnTo>
                  <a:lnTo>
                    <a:pt x="1545" y="878"/>
                  </a:lnTo>
                  <a:lnTo>
                    <a:pt x="1569" y="878"/>
                  </a:lnTo>
                  <a:lnTo>
                    <a:pt x="1593" y="878"/>
                  </a:lnTo>
                  <a:lnTo>
                    <a:pt x="1616" y="875"/>
                  </a:lnTo>
                  <a:lnTo>
                    <a:pt x="1625" y="874"/>
                  </a:lnTo>
                  <a:lnTo>
                    <a:pt x="1636" y="870"/>
                  </a:lnTo>
                  <a:lnTo>
                    <a:pt x="1644" y="866"/>
                  </a:lnTo>
                  <a:lnTo>
                    <a:pt x="1652" y="860"/>
                  </a:lnTo>
                  <a:lnTo>
                    <a:pt x="1658" y="854"/>
                  </a:lnTo>
                  <a:lnTo>
                    <a:pt x="1664" y="846"/>
                  </a:lnTo>
                  <a:lnTo>
                    <a:pt x="1668" y="836"/>
                  </a:lnTo>
                  <a:lnTo>
                    <a:pt x="1670" y="824"/>
                  </a:lnTo>
                  <a:lnTo>
                    <a:pt x="1670" y="811"/>
                  </a:lnTo>
                  <a:lnTo>
                    <a:pt x="1670" y="797"/>
                  </a:lnTo>
                  <a:lnTo>
                    <a:pt x="1668" y="778"/>
                  </a:lnTo>
                  <a:lnTo>
                    <a:pt x="1662" y="759"/>
                  </a:lnTo>
                  <a:lnTo>
                    <a:pt x="1660" y="735"/>
                  </a:lnTo>
                  <a:lnTo>
                    <a:pt x="1660" y="717"/>
                  </a:lnTo>
                  <a:lnTo>
                    <a:pt x="1661" y="699"/>
                  </a:lnTo>
                  <a:lnTo>
                    <a:pt x="1664" y="686"/>
                  </a:lnTo>
                  <a:lnTo>
                    <a:pt x="1666" y="675"/>
                  </a:lnTo>
                  <a:lnTo>
                    <a:pt x="1672" y="667"/>
                  </a:lnTo>
                  <a:lnTo>
                    <a:pt x="1678" y="661"/>
                  </a:lnTo>
                  <a:lnTo>
                    <a:pt x="1685" y="655"/>
                  </a:lnTo>
                  <a:lnTo>
                    <a:pt x="1693" y="653"/>
                  </a:lnTo>
                  <a:lnTo>
                    <a:pt x="1701" y="651"/>
                  </a:lnTo>
                  <a:lnTo>
                    <a:pt x="1709" y="651"/>
                  </a:lnTo>
                  <a:lnTo>
                    <a:pt x="1718" y="651"/>
                  </a:lnTo>
                  <a:lnTo>
                    <a:pt x="1736" y="654"/>
                  </a:lnTo>
                  <a:lnTo>
                    <a:pt x="1753" y="657"/>
                  </a:lnTo>
                  <a:lnTo>
                    <a:pt x="1770" y="659"/>
                  </a:lnTo>
                  <a:lnTo>
                    <a:pt x="1786" y="661"/>
                  </a:lnTo>
                  <a:lnTo>
                    <a:pt x="1800" y="661"/>
                  </a:lnTo>
                  <a:lnTo>
                    <a:pt x="1813" y="661"/>
                  </a:lnTo>
                  <a:lnTo>
                    <a:pt x="1825" y="659"/>
                  </a:lnTo>
                  <a:lnTo>
                    <a:pt x="1834" y="657"/>
                  </a:lnTo>
                  <a:lnTo>
                    <a:pt x="1844" y="654"/>
                  </a:lnTo>
                  <a:lnTo>
                    <a:pt x="1852" y="651"/>
                  </a:lnTo>
                  <a:lnTo>
                    <a:pt x="1860" y="647"/>
                  </a:lnTo>
                  <a:lnTo>
                    <a:pt x="1866" y="643"/>
                  </a:lnTo>
                  <a:lnTo>
                    <a:pt x="1872" y="638"/>
                  </a:lnTo>
                  <a:lnTo>
                    <a:pt x="1876" y="633"/>
                  </a:lnTo>
                  <a:lnTo>
                    <a:pt x="1884" y="622"/>
                  </a:lnTo>
                  <a:lnTo>
                    <a:pt x="1889" y="609"/>
                  </a:lnTo>
                  <a:lnTo>
                    <a:pt x="1897" y="583"/>
                  </a:lnTo>
                  <a:lnTo>
                    <a:pt x="1905" y="559"/>
                  </a:lnTo>
                  <a:lnTo>
                    <a:pt x="1910" y="549"/>
                  </a:lnTo>
                  <a:lnTo>
                    <a:pt x="1917" y="541"/>
                  </a:lnTo>
                  <a:lnTo>
                    <a:pt x="1921" y="537"/>
                  </a:lnTo>
                  <a:lnTo>
                    <a:pt x="1926" y="534"/>
                  </a:lnTo>
                  <a:lnTo>
                    <a:pt x="1933" y="531"/>
                  </a:lnTo>
                  <a:lnTo>
                    <a:pt x="1939" y="530"/>
                  </a:lnTo>
                  <a:lnTo>
                    <a:pt x="1950" y="527"/>
                  </a:lnTo>
                  <a:lnTo>
                    <a:pt x="1961" y="525"/>
                  </a:lnTo>
                  <a:lnTo>
                    <a:pt x="1971" y="522"/>
                  </a:lnTo>
                  <a:lnTo>
                    <a:pt x="1981" y="517"/>
                  </a:lnTo>
                  <a:lnTo>
                    <a:pt x="1990" y="513"/>
                  </a:lnTo>
                  <a:lnTo>
                    <a:pt x="1999" y="507"/>
                  </a:lnTo>
                  <a:lnTo>
                    <a:pt x="2007" y="501"/>
                  </a:lnTo>
                  <a:lnTo>
                    <a:pt x="2015" y="494"/>
                  </a:lnTo>
                  <a:lnTo>
                    <a:pt x="2029" y="481"/>
                  </a:lnTo>
                  <a:lnTo>
                    <a:pt x="2042" y="465"/>
                  </a:lnTo>
                  <a:lnTo>
                    <a:pt x="2051" y="449"/>
                  </a:lnTo>
                  <a:lnTo>
                    <a:pt x="2061" y="433"/>
                  </a:lnTo>
                  <a:lnTo>
                    <a:pt x="2067" y="415"/>
                  </a:lnTo>
                  <a:lnTo>
                    <a:pt x="2071" y="398"/>
                  </a:lnTo>
                  <a:lnTo>
                    <a:pt x="2075" y="382"/>
                  </a:lnTo>
                  <a:lnTo>
                    <a:pt x="2075" y="367"/>
                  </a:lnTo>
                  <a:lnTo>
                    <a:pt x="2074" y="354"/>
                  </a:lnTo>
                  <a:lnTo>
                    <a:pt x="2071" y="342"/>
                  </a:lnTo>
                  <a:lnTo>
                    <a:pt x="2070" y="337"/>
                  </a:lnTo>
                  <a:lnTo>
                    <a:pt x="2066" y="333"/>
                  </a:lnTo>
                  <a:lnTo>
                    <a:pt x="2063" y="329"/>
                  </a:lnTo>
                  <a:lnTo>
                    <a:pt x="2059" y="325"/>
                  </a:lnTo>
                  <a:lnTo>
                    <a:pt x="2043" y="333"/>
                  </a:lnTo>
                  <a:lnTo>
                    <a:pt x="2029" y="339"/>
                  </a:lnTo>
                  <a:lnTo>
                    <a:pt x="2014" y="345"/>
                  </a:lnTo>
                  <a:lnTo>
                    <a:pt x="2002" y="347"/>
                  </a:lnTo>
                  <a:lnTo>
                    <a:pt x="1990" y="349"/>
                  </a:lnTo>
                  <a:lnTo>
                    <a:pt x="1979" y="350"/>
                  </a:lnTo>
                  <a:lnTo>
                    <a:pt x="1969" y="349"/>
                  </a:lnTo>
                  <a:lnTo>
                    <a:pt x="1961" y="346"/>
                  </a:lnTo>
                  <a:lnTo>
                    <a:pt x="1951" y="343"/>
                  </a:lnTo>
                  <a:lnTo>
                    <a:pt x="1943" y="341"/>
                  </a:lnTo>
                  <a:lnTo>
                    <a:pt x="1937" y="335"/>
                  </a:lnTo>
                  <a:lnTo>
                    <a:pt x="1930" y="331"/>
                  </a:lnTo>
                  <a:lnTo>
                    <a:pt x="1917" y="319"/>
                  </a:lnTo>
                  <a:lnTo>
                    <a:pt x="1905" y="307"/>
                  </a:lnTo>
                  <a:lnTo>
                    <a:pt x="1893" y="295"/>
                  </a:lnTo>
                  <a:lnTo>
                    <a:pt x="1881" y="283"/>
                  </a:lnTo>
                  <a:lnTo>
                    <a:pt x="1874" y="278"/>
                  </a:lnTo>
                  <a:lnTo>
                    <a:pt x="1868" y="274"/>
                  </a:lnTo>
                  <a:lnTo>
                    <a:pt x="1860" y="270"/>
                  </a:lnTo>
                  <a:lnTo>
                    <a:pt x="1852" y="267"/>
                  </a:lnTo>
                  <a:lnTo>
                    <a:pt x="1844" y="266"/>
                  </a:lnTo>
                  <a:lnTo>
                    <a:pt x="1834" y="265"/>
                  </a:lnTo>
                  <a:lnTo>
                    <a:pt x="1824" y="265"/>
                  </a:lnTo>
                  <a:lnTo>
                    <a:pt x="1813" y="267"/>
                  </a:lnTo>
                  <a:lnTo>
                    <a:pt x="1801" y="270"/>
                  </a:lnTo>
                  <a:lnTo>
                    <a:pt x="1788" y="274"/>
                  </a:lnTo>
                  <a:lnTo>
                    <a:pt x="1774" y="281"/>
                  </a:lnTo>
                  <a:lnTo>
                    <a:pt x="1758" y="289"/>
                  </a:lnTo>
                  <a:lnTo>
                    <a:pt x="1752" y="293"/>
                  </a:lnTo>
                  <a:lnTo>
                    <a:pt x="1745" y="295"/>
                  </a:lnTo>
                  <a:lnTo>
                    <a:pt x="1741" y="297"/>
                  </a:lnTo>
                  <a:lnTo>
                    <a:pt x="1740" y="295"/>
                  </a:lnTo>
                  <a:lnTo>
                    <a:pt x="1738" y="294"/>
                  </a:lnTo>
                  <a:lnTo>
                    <a:pt x="1738" y="291"/>
                  </a:lnTo>
                  <a:lnTo>
                    <a:pt x="1740" y="287"/>
                  </a:lnTo>
                  <a:lnTo>
                    <a:pt x="1741" y="282"/>
                  </a:lnTo>
                  <a:lnTo>
                    <a:pt x="1756" y="253"/>
                  </a:lnTo>
                  <a:lnTo>
                    <a:pt x="1773" y="210"/>
                  </a:lnTo>
                  <a:lnTo>
                    <a:pt x="1777" y="198"/>
                  </a:lnTo>
                  <a:lnTo>
                    <a:pt x="1780" y="186"/>
                  </a:lnTo>
                  <a:lnTo>
                    <a:pt x="1782" y="173"/>
                  </a:lnTo>
                  <a:lnTo>
                    <a:pt x="1784" y="160"/>
                  </a:lnTo>
                  <a:lnTo>
                    <a:pt x="1784" y="146"/>
                  </a:lnTo>
                  <a:lnTo>
                    <a:pt x="1782" y="133"/>
                  </a:lnTo>
                  <a:lnTo>
                    <a:pt x="1781" y="120"/>
                  </a:lnTo>
                  <a:lnTo>
                    <a:pt x="1777" y="105"/>
                  </a:lnTo>
                  <a:lnTo>
                    <a:pt x="1772" y="92"/>
                  </a:lnTo>
                  <a:lnTo>
                    <a:pt x="1764" y="78"/>
                  </a:lnTo>
                  <a:lnTo>
                    <a:pt x="1754" y="65"/>
                  </a:lnTo>
                  <a:lnTo>
                    <a:pt x="1744" y="50"/>
                  </a:lnTo>
                  <a:lnTo>
                    <a:pt x="1730" y="38"/>
                  </a:lnTo>
                  <a:lnTo>
                    <a:pt x="1714" y="25"/>
                  </a:lnTo>
                  <a:lnTo>
                    <a:pt x="1696" y="12"/>
                  </a:lnTo>
                  <a:lnTo>
                    <a:pt x="1674" y="0"/>
                  </a:lnTo>
                  <a:lnTo>
                    <a:pt x="1618" y="32"/>
                  </a:lnTo>
                  <a:lnTo>
                    <a:pt x="1565" y="61"/>
                  </a:lnTo>
                  <a:lnTo>
                    <a:pt x="1540" y="76"/>
                  </a:lnTo>
                  <a:lnTo>
                    <a:pt x="1514" y="90"/>
                  </a:lnTo>
                  <a:lnTo>
                    <a:pt x="1492" y="106"/>
                  </a:lnTo>
                  <a:lnTo>
                    <a:pt x="1470" y="124"/>
                  </a:lnTo>
                  <a:lnTo>
                    <a:pt x="1460" y="133"/>
                  </a:lnTo>
                  <a:lnTo>
                    <a:pt x="1449" y="142"/>
                  </a:lnTo>
                  <a:lnTo>
                    <a:pt x="1441" y="153"/>
                  </a:lnTo>
                  <a:lnTo>
                    <a:pt x="1432" y="164"/>
                  </a:lnTo>
                  <a:lnTo>
                    <a:pt x="1424" y="176"/>
                  </a:lnTo>
                  <a:lnTo>
                    <a:pt x="1416" y="188"/>
                  </a:lnTo>
                  <a:lnTo>
                    <a:pt x="1408" y="200"/>
                  </a:lnTo>
                  <a:lnTo>
                    <a:pt x="1402" y="214"/>
                  </a:lnTo>
                  <a:lnTo>
                    <a:pt x="1396" y="227"/>
                  </a:lnTo>
                  <a:lnTo>
                    <a:pt x="1390" y="243"/>
                  </a:lnTo>
                  <a:lnTo>
                    <a:pt x="1386" y="259"/>
                  </a:lnTo>
                  <a:lnTo>
                    <a:pt x="1382" y="277"/>
                  </a:lnTo>
                  <a:lnTo>
                    <a:pt x="1378" y="294"/>
                  </a:lnTo>
                  <a:lnTo>
                    <a:pt x="1376" y="314"/>
                  </a:lnTo>
                  <a:lnTo>
                    <a:pt x="1374" y="334"/>
                  </a:lnTo>
                  <a:lnTo>
                    <a:pt x="1373" y="355"/>
                  </a:lnTo>
                  <a:lnTo>
                    <a:pt x="1378" y="354"/>
                  </a:lnTo>
                  <a:lnTo>
                    <a:pt x="1390" y="351"/>
                  </a:lnTo>
                  <a:lnTo>
                    <a:pt x="1409" y="349"/>
                  </a:lnTo>
                  <a:lnTo>
                    <a:pt x="1433" y="346"/>
                  </a:lnTo>
                  <a:lnTo>
                    <a:pt x="1446" y="346"/>
                  </a:lnTo>
                  <a:lnTo>
                    <a:pt x="1461" y="346"/>
                  </a:lnTo>
                  <a:lnTo>
                    <a:pt x="1476" y="347"/>
                  </a:lnTo>
                  <a:lnTo>
                    <a:pt x="1490" y="350"/>
                  </a:lnTo>
                  <a:lnTo>
                    <a:pt x="1505" y="354"/>
                  </a:lnTo>
                  <a:lnTo>
                    <a:pt x="1520" y="359"/>
                  </a:lnTo>
                  <a:lnTo>
                    <a:pt x="1534" y="365"/>
                  </a:lnTo>
                  <a:lnTo>
                    <a:pt x="1548" y="374"/>
                  </a:lnTo>
                  <a:lnTo>
                    <a:pt x="1546" y="402"/>
                  </a:lnTo>
                  <a:lnTo>
                    <a:pt x="1544" y="425"/>
                  </a:lnTo>
                  <a:lnTo>
                    <a:pt x="1542" y="434"/>
                  </a:lnTo>
                  <a:lnTo>
                    <a:pt x="1541" y="443"/>
                  </a:lnTo>
                  <a:lnTo>
                    <a:pt x="1538" y="450"/>
                  </a:lnTo>
                  <a:lnTo>
                    <a:pt x="1534" y="457"/>
                  </a:lnTo>
                  <a:lnTo>
                    <a:pt x="1530" y="462"/>
                  </a:lnTo>
                  <a:lnTo>
                    <a:pt x="1525" y="466"/>
                  </a:lnTo>
                  <a:lnTo>
                    <a:pt x="1517" y="469"/>
                  </a:lnTo>
                  <a:lnTo>
                    <a:pt x="1509" y="471"/>
                  </a:lnTo>
                  <a:lnTo>
                    <a:pt x="1498" y="474"/>
                  </a:lnTo>
                  <a:lnTo>
                    <a:pt x="1488" y="475"/>
                  </a:lnTo>
                  <a:lnTo>
                    <a:pt x="1473" y="475"/>
                  </a:lnTo>
                  <a:lnTo>
                    <a:pt x="1457" y="475"/>
                  </a:lnTo>
                  <a:lnTo>
                    <a:pt x="1448" y="475"/>
                  </a:lnTo>
                  <a:lnTo>
                    <a:pt x="1437" y="473"/>
                  </a:lnTo>
                  <a:lnTo>
                    <a:pt x="1426" y="467"/>
                  </a:lnTo>
                  <a:lnTo>
                    <a:pt x="1416" y="463"/>
                  </a:lnTo>
                  <a:lnTo>
                    <a:pt x="1390" y="451"/>
                  </a:lnTo>
                  <a:lnTo>
                    <a:pt x="1362" y="439"/>
                  </a:lnTo>
                  <a:lnTo>
                    <a:pt x="1346" y="434"/>
                  </a:lnTo>
                  <a:lnTo>
                    <a:pt x="1329" y="430"/>
                  </a:lnTo>
                  <a:lnTo>
                    <a:pt x="1310" y="427"/>
                  </a:lnTo>
                  <a:lnTo>
                    <a:pt x="1290" y="427"/>
                  </a:lnTo>
                  <a:lnTo>
                    <a:pt x="1268" y="429"/>
                  </a:lnTo>
                  <a:lnTo>
                    <a:pt x="1242" y="434"/>
                  </a:lnTo>
                  <a:lnTo>
                    <a:pt x="1216" y="441"/>
                  </a:lnTo>
                  <a:lnTo>
                    <a:pt x="1186" y="451"/>
                  </a:lnTo>
                  <a:lnTo>
                    <a:pt x="1168" y="473"/>
                  </a:lnTo>
                  <a:lnTo>
                    <a:pt x="1148" y="491"/>
                  </a:lnTo>
                  <a:lnTo>
                    <a:pt x="1127" y="511"/>
                  </a:lnTo>
                  <a:lnTo>
                    <a:pt x="1107" y="529"/>
                  </a:lnTo>
                  <a:lnTo>
                    <a:pt x="1064" y="563"/>
                  </a:lnTo>
                  <a:lnTo>
                    <a:pt x="1020" y="597"/>
                  </a:lnTo>
                  <a:lnTo>
                    <a:pt x="932" y="658"/>
                  </a:lnTo>
                  <a:lnTo>
                    <a:pt x="841" y="717"/>
                  </a:lnTo>
                  <a:lnTo>
                    <a:pt x="796" y="746"/>
                  </a:lnTo>
                  <a:lnTo>
                    <a:pt x="752" y="777"/>
                  </a:lnTo>
                  <a:lnTo>
                    <a:pt x="709" y="809"/>
                  </a:lnTo>
                  <a:lnTo>
                    <a:pt x="668" y="842"/>
                  </a:lnTo>
                  <a:lnTo>
                    <a:pt x="647" y="859"/>
                  </a:lnTo>
                  <a:lnTo>
                    <a:pt x="627" y="876"/>
                  </a:lnTo>
                  <a:lnTo>
                    <a:pt x="608" y="895"/>
                  </a:lnTo>
                  <a:lnTo>
                    <a:pt x="589" y="914"/>
                  </a:lnTo>
                  <a:lnTo>
                    <a:pt x="571" y="934"/>
                  </a:lnTo>
                  <a:lnTo>
                    <a:pt x="552" y="955"/>
                  </a:lnTo>
                  <a:lnTo>
                    <a:pt x="535" y="976"/>
                  </a:lnTo>
                  <a:lnTo>
                    <a:pt x="519" y="999"/>
                  </a:lnTo>
                  <a:lnTo>
                    <a:pt x="500" y="1028"/>
                  </a:lnTo>
                  <a:lnTo>
                    <a:pt x="483" y="1062"/>
                  </a:lnTo>
                  <a:lnTo>
                    <a:pt x="465" y="1096"/>
                  </a:lnTo>
                  <a:lnTo>
                    <a:pt x="448" y="1134"/>
                  </a:lnTo>
                  <a:lnTo>
                    <a:pt x="431" y="1171"/>
                  </a:lnTo>
                  <a:lnTo>
                    <a:pt x="412" y="1208"/>
                  </a:lnTo>
                  <a:lnTo>
                    <a:pt x="393" y="1243"/>
                  </a:lnTo>
                  <a:lnTo>
                    <a:pt x="373" y="1276"/>
                  </a:lnTo>
                  <a:lnTo>
                    <a:pt x="343" y="1324"/>
                  </a:lnTo>
                  <a:lnTo>
                    <a:pt x="314" y="1368"/>
                  </a:lnTo>
                  <a:lnTo>
                    <a:pt x="287" y="1407"/>
                  </a:lnTo>
                  <a:lnTo>
                    <a:pt x="264" y="1440"/>
                  </a:lnTo>
                  <a:lnTo>
                    <a:pt x="255" y="1456"/>
                  </a:lnTo>
                  <a:lnTo>
                    <a:pt x="248" y="1469"/>
                  </a:lnTo>
                  <a:lnTo>
                    <a:pt x="242" y="1483"/>
                  </a:lnTo>
                  <a:lnTo>
                    <a:pt x="238" y="1493"/>
                  </a:lnTo>
                  <a:lnTo>
                    <a:pt x="235" y="1503"/>
                  </a:lnTo>
                  <a:lnTo>
                    <a:pt x="235" y="1511"/>
                  </a:lnTo>
                  <a:lnTo>
                    <a:pt x="236" y="1515"/>
                  </a:lnTo>
                  <a:lnTo>
                    <a:pt x="238" y="1519"/>
                  </a:lnTo>
                  <a:lnTo>
                    <a:pt x="239" y="1521"/>
                  </a:lnTo>
                  <a:lnTo>
                    <a:pt x="242" y="1523"/>
                  </a:lnTo>
                  <a:lnTo>
                    <a:pt x="259" y="1536"/>
                  </a:lnTo>
                  <a:lnTo>
                    <a:pt x="274" y="1545"/>
                  </a:lnTo>
                  <a:lnTo>
                    <a:pt x="287" y="1553"/>
                  </a:lnTo>
                  <a:lnTo>
                    <a:pt x="299" y="1560"/>
                  </a:lnTo>
                  <a:lnTo>
                    <a:pt x="310" y="1564"/>
                  </a:lnTo>
                  <a:lnTo>
                    <a:pt x="319" y="1567"/>
                  </a:lnTo>
                  <a:lnTo>
                    <a:pt x="328" y="1569"/>
                  </a:lnTo>
                  <a:lnTo>
                    <a:pt x="338" y="1569"/>
                  </a:lnTo>
                  <a:lnTo>
                    <a:pt x="355" y="1571"/>
                  </a:lnTo>
                  <a:lnTo>
                    <a:pt x="375" y="1569"/>
                  </a:lnTo>
                  <a:lnTo>
                    <a:pt x="397" y="1569"/>
                  </a:lnTo>
                  <a:lnTo>
                    <a:pt x="428" y="1572"/>
                  </a:lnTo>
                  <a:lnTo>
                    <a:pt x="435" y="1568"/>
                  </a:lnTo>
                  <a:lnTo>
                    <a:pt x="441" y="1565"/>
                  </a:lnTo>
                  <a:lnTo>
                    <a:pt x="448" y="1564"/>
                  </a:lnTo>
                  <a:lnTo>
                    <a:pt x="455" y="1563"/>
                  </a:lnTo>
                  <a:lnTo>
                    <a:pt x="460" y="1564"/>
                  </a:lnTo>
                  <a:lnTo>
                    <a:pt x="465" y="1564"/>
                  </a:lnTo>
                  <a:lnTo>
                    <a:pt x="471" y="1565"/>
                  </a:lnTo>
                  <a:lnTo>
                    <a:pt x="475" y="1568"/>
                  </a:lnTo>
                  <a:lnTo>
                    <a:pt x="484" y="1573"/>
                  </a:lnTo>
                  <a:lnTo>
                    <a:pt x="491" y="1581"/>
                  </a:lnTo>
                  <a:lnTo>
                    <a:pt x="497" y="1591"/>
                  </a:lnTo>
                  <a:lnTo>
                    <a:pt x="503" y="1601"/>
                  </a:lnTo>
                  <a:lnTo>
                    <a:pt x="511" y="1623"/>
                  </a:lnTo>
                  <a:lnTo>
                    <a:pt x="515" y="1641"/>
                  </a:lnTo>
                  <a:lnTo>
                    <a:pt x="517" y="1656"/>
                  </a:lnTo>
                  <a:lnTo>
                    <a:pt x="519" y="1661"/>
                  </a:lnTo>
                  <a:lnTo>
                    <a:pt x="512" y="1668"/>
                  </a:lnTo>
                  <a:lnTo>
                    <a:pt x="508" y="1675"/>
                  </a:lnTo>
                  <a:lnTo>
                    <a:pt x="505" y="1683"/>
                  </a:lnTo>
                  <a:lnTo>
                    <a:pt x="503" y="1689"/>
                  </a:lnTo>
                  <a:lnTo>
                    <a:pt x="499" y="1705"/>
                  </a:lnTo>
                  <a:lnTo>
                    <a:pt x="495" y="1719"/>
                  </a:lnTo>
                  <a:lnTo>
                    <a:pt x="491" y="1724"/>
                  </a:lnTo>
                  <a:lnTo>
                    <a:pt x="484" y="1728"/>
                  </a:lnTo>
                  <a:lnTo>
                    <a:pt x="477" y="1731"/>
                  </a:lnTo>
                  <a:lnTo>
                    <a:pt x="468" y="1732"/>
                  </a:lnTo>
                  <a:lnTo>
                    <a:pt x="455" y="1732"/>
                  </a:lnTo>
                  <a:lnTo>
                    <a:pt x="440" y="1729"/>
                  </a:lnTo>
                  <a:lnTo>
                    <a:pt x="420" y="1724"/>
                  </a:lnTo>
                  <a:lnTo>
                    <a:pt x="397" y="1716"/>
                  </a:lnTo>
                  <a:lnTo>
                    <a:pt x="388" y="1729"/>
                  </a:lnTo>
                  <a:lnTo>
                    <a:pt x="379" y="1741"/>
                  </a:lnTo>
                  <a:lnTo>
                    <a:pt x="370" y="1751"/>
                  </a:lnTo>
                  <a:lnTo>
                    <a:pt x="359" y="1757"/>
                  </a:lnTo>
                  <a:lnTo>
                    <a:pt x="348" y="1764"/>
                  </a:lnTo>
                  <a:lnTo>
                    <a:pt x="338" y="1768"/>
                  </a:lnTo>
                  <a:lnTo>
                    <a:pt x="326" y="1769"/>
                  </a:lnTo>
                  <a:lnTo>
                    <a:pt x="315" y="1771"/>
                  </a:lnTo>
                  <a:lnTo>
                    <a:pt x="303" y="1769"/>
                  </a:lnTo>
                  <a:lnTo>
                    <a:pt x="291" y="1768"/>
                  </a:lnTo>
                  <a:lnTo>
                    <a:pt x="279" y="1764"/>
                  </a:lnTo>
                  <a:lnTo>
                    <a:pt x="267" y="1760"/>
                  </a:lnTo>
                  <a:lnTo>
                    <a:pt x="242" y="1749"/>
                  </a:lnTo>
                  <a:lnTo>
                    <a:pt x="218" y="1735"/>
                  </a:lnTo>
                  <a:lnTo>
                    <a:pt x="208" y="1731"/>
                  </a:lnTo>
                  <a:lnTo>
                    <a:pt x="202" y="1729"/>
                  </a:lnTo>
                  <a:lnTo>
                    <a:pt x="199" y="1731"/>
                  </a:lnTo>
                  <a:lnTo>
                    <a:pt x="198" y="1732"/>
                  </a:lnTo>
                  <a:lnTo>
                    <a:pt x="196" y="1735"/>
                  </a:lnTo>
                  <a:lnTo>
                    <a:pt x="195" y="1739"/>
                  </a:lnTo>
                  <a:lnTo>
                    <a:pt x="194" y="1747"/>
                  </a:lnTo>
                  <a:lnTo>
                    <a:pt x="194" y="1756"/>
                  </a:lnTo>
                  <a:lnTo>
                    <a:pt x="195" y="1769"/>
                  </a:lnTo>
                  <a:lnTo>
                    <a:pt x="196" y="1783"/>
                  </a:lnTo>
                  <a:lnTo>
                    <a:pt x="200" y="1816"/>
                  </a:lnTo>
                  <a:lnTo>
                    <a:pt x="202" y="1852"/>
                  </a:lnTo>
                  <a:lnTo>
                    <a:pt x="202" y="1871"/>
                  </a:lnTo>
                  <a:lnTo>
                    <a:pt x="200" y="1889"/>
                  </a:lnTo>
                  <a:lnTo>
                    <a:pt x="198" y="1908"/>
                  </a:lnTo>
                  <a:lnTo>
                    <a:pt x="194" y="1927"/>
                  </a:lnTo>
                  <a:lnTo>
                    <a:pt x="190" y="1936"/>
                  </a:lnTo>
                  <a:lnTo>
                    <a:pt x="186" y="1945"/>
                  </a:lnTo>
                  <a:lnTo>
                    <a:pt x="182" y="1953"/>
                  </a:lnTo>
                  <a:lnTo>
                    <a:pt x="176" y="1963"/>
                  </a:lnTo>
                  <a:lnTo>
                    <a:pt x="164" y="1977"/>
                  </a:lnTo>
                  <a:lnTo>
                    <a:pt x="151" y="1992"/>
                  </a:lnTo>
                  <a:lnTo>
                    <a:pt x="119" y="2020"/>
                  </a:lnTo>
                  <a:lnTo>
                    <a:pt x="86" y="2046"/>
                  </a:lnTo>
                  <a:lnTo>
                    <a:pt x="70" y="2061"/>
                  </a:lnTo>
                  <a:lnTo>
                    <a:pt x="54" y="2076"/>
                  </a:lnTo>
                  <a:lnTo>
                    <a:pt x="39" y="2092"/>
                  </a:lnTo>
                  <a:lnTo>
                    <a:pt x="27" y="2109"/>
                  </a:lnTo>
                  <a:lnTo>
                    <a:pt x="20" y="2118"/>
                  </a:lnTo>
                  <a:lnTo>
                    <a:pt x="16" y="2128"/>
                  </a:lnTo>
                  <a:lnTo>
                    <a:pt x="11" y="2138"/>
                  </a:lnTo>
                  <a:lnTo>
                    <a:pt x="7" y="2149"/>
                  </a:lnTo>
                  <a:lnTo>
                    <a:pt x="4" y="2160"/>
                  </a:lnTo>
                  <a:lnTo>
                    <a:pt x="2" y="2172"/>
                  </a:lnTo>
                  <a:lnTo>
                    <a:pt x="0" y="2185"/>
                  </a:lnTo>
                  <a:lnTo>
                    <a:pt x="0" y="2198"/>
                  </a:lnTo>
                  <a:lnTo>
                    <a:pt x="0" y="2204"/>
                  </a:lnTo>
                  <a:lnTo>
                    <a:pt x="2" y="2210"/>
                  </a:lnTo>
                  <a:lnTo>
                    <a:pt x="3" y="2218"/>
                  </a:lnTo>
                  <a:lnTo>
                    <a:pt x="7" y="2228"/>
                  </a:lnTo>
                  <a:lnTo>
                    <a:pt x="16" y="2226"/>
                  </a:lnTo>
                  <a:lnTo>
                    <a:pt x="26" y="2226"/>
                  </a:lnTo>
                  <a:lnTo>
                    <a:pt x="32" y="2228"/>
                  </a:lnTo>
                  <a:lnTo>
                    <a:pt x="38" y="2229"/>
                  </a:lnTo>
                  <a:lnTo>
                    <a:pt x="46" y="2232"/>
                  </a:lnTo>
                  <a:lnTo>
                    <a:pt x="55" y="2234"/>
                  </a:lnTo>
                  <a:lnTo>
                    <a:pt x="68" y="2234"/>
                  </a:lnTo>
                  <a:lnTo>
                    <a:pt x="83" y="2237"/>
                  </a:lnTo>
                  <a:lnTo>
                    <a:pt x="99" y="2241"/>
                  </a:lnTo>
                  <a:lnTo>
                    <a:pt x="115" y="2248"/>
                  </a:lnTo>
                  <a:lnTo>
                    <a:pt x="132" y="2254"/>
                  </a:lnTo>
                  <a:lnTo>
                    <a:pt x="151" y="2262"/>
                  </a:lnTo>
                  <a:lnTo>
                    <a:pt x="168" y="2272"/>
                  </a:lnTo>
                  <a:lnTo>
                    <a:pt x="184" y="2282"/>
                  </a:lnTo>
                  <a:lnTo>
                    <a:pt x="202" y="2293"/>
                  </a:lnTo>
                  <a:lnTo>
                    <a:pt x="216" y="2305"/>
                  </a:lnTo>
                  <a:lnTo>
                    <a:pt x="230" y="2317"/>
                  </a:lnTo>
                  <a:lnTo>
                    <a:pt x="242" y="2330"/>
                  </a:lnTo>
                  <a:lnTo>
                    <a:pt x="252" y="2344"/>
                  </a:lnTo>
                  <a:lnTo>
                    <a:pt x="259" y="2357"/>
                  </a:lnTo>
                  <a:lnTo>
                    <a:pt x="262" y="2364"/>
                  </a:lnTo>
                  <a:lnTo>
                    <a:pt x="264" y="2370"/>
                  </a:lnTo>
                  <a:lnTo>
                    <a:pt x="266" y="2377"/>
                  </a:lnTo>
                  <a:lnTo>
                    <a:pt x="266" y="2385"/>
                  </a:lnTo>
                  <a:lnTo>
                    <a:pt x="266" y="2396"/>
                  </a:lnTo>
                  <a:lnTo>
                    <a:pt x="264" y="2405"/>
                  </a:lnTo>
                  <a:lnTo>
                    <a:pt x="262" y="2413"/>
                  </a:lnTo>
                  <a:lnTo>
                    <a:pt x="260" y="2420"/>
                  </a:lnTo>
                  <a:lnTo>
                    <a:pt x="254" y="2432"/>
                  </a:lnTo>
                  <a:lnTo>
                    <a:pt x="247" y="2441"/>
                  </a:lnTo>
                  <a:lnTo>
                    <a:pt x="239" y="2449"/>
                  </a:lnTo>
                  <a:lnTo>
                    <a:pt x="232" y="2457"/>
                  </a:lnTo>
                  <a:lnTo>
                    <a:pt x="227" y="2465"/>
                  </a:lnTo>
                  <a:lnTo>
                    <a:pt x="223" y="2474"/>
                  </a:lnTo>
                  <a:lnTo>
                    <a:pt x="220" y="2484"/>
                  </a:lnTo>
                  <a:lnTo>
                    <a:pt x="219" y="2492"/>
                  </a:lnTo>
                  <a:lnTo>
                    <a:pt x="219" y="2500"/>
                  </a:lnTo>
                  <a:lnTo>
                    <a:pt x="222" y="2508"/>
                  </a:lnTo>
                  <a:lnTo>
                    <a:pt x="223" y="2516"/>
                  </a:lnTo>
                  <a:lnTo>
                    <a:pt x="224" y="2524"/>
                  </a:lnTo>
                  <a:lnTo>
                    <a:pt x="224" y="2532"/>
                  </a:lnTo>
                  <a:lnTo>
                    <a:pt x="223" y="2541"/>
                  </a:lnTo>
                  <a:lnTo>
                    <a:pt x="218" y="2554"/>
                  </a:lnTo>
                  <a:lnTo>
                    <a:pt x="212" y="2566"/>
                  </a:lnTo>
                  <a:lnTo>
                    <a:pt x="206" y="2578"/>
                  </a:lnTo>
                  <a:lnTo>
                    <a:pt x="198" y="2590"/>
                  </a:lnTo>
                  <a:lnTo>
                    <a:pt x="182" y="2611"/>
                  </a:lnTo>
                  <a:lnTo>
                    <a:pt x="166" y="2633"/>
                  </a:lnTo>
                  <a:lnTo>
                    <a:pt x="159" y="2643"/>
                  </a:lnTo>
                  <a:lnTo>
                    <a:pt x="151" y="2654"/>
                  </a:lnTo>
                  <a:lnTo>
                    <a:pt x="144" y="2666"/>
                  </a:lnTo>
                  <a:lnTo>
                    <a:pt x="139" y="2678"/>
                  </a:lnTo>
                  <a:lnTo>
                    <a:pt x="134" y="2690"/>
                  </a:lnTo>
                  <a:lnTo>
                    <a:pt x="130" y="2703"/>
                  </a:lnTo>
                  <a:lnTo>
                    <a:pt x="128" y="2718"/>
                  </a:lnTo>
                  <a:lnTo>
                    <a:pt x="127" y="2734"/>
                  </a:lnTo>
                  <a:lnTo>
                    <a:pt x="127" y="2742"/>
                  </a:lnTo>
                  <a:lnTo>
                    <a:pt x="128" y="2750"/>
                  </a:lnTo>
                  <a:lnTo>
                    <a:pt x="130" y="2757"/>
                  </a:lnTo>
                  <a:lnTo>
                    <a:pt x="131" y="2762"/>
                  </a:lnTo>
                  <a:lnTo>
                    <a:pt x="134" y="2767"/>
                  </a:lnTo>
                  <a:lnTo>
                    <a:pt x="136" y="2771"/>
                  </a:lnTo>
                  <a:lnTo>
                    <a:pt x="140" y="2775"/>
                  </a:lnTo>
                  <a:lnTo>
                    <a:pt x="144" y="2778"/>
                  </a:lnTo>
                  <a:lnTo>
                    <a:pt x="154" y="2782"/>
                  </a:lnTo>
                  <a:lnTo>
                    <a:pt x="166" y="2783"/>
                  </a:lnTo>
                  <a:lnTo>
                    <a:pt x="178" y="2783"/>
                  </a:lnTo>
                  <a:lnTo>
                    <a:pt x="194" y="2782"/>
                  </a:lnTo>
                  <a:lnTo>
                    <a:pt x="196" y="2790"/>
                  </a:lnTo>
                  <a:lnTo>
                    <a:pt x="199" y="2799"/>
                  </a:lnTo>
                  <a:lnTo>
                    <a:pt x="200" y="2806"/>
                  </a:lnTo>
                  <a:lnTo>
                    <a:pt x="200" y="2814"/>
                  </a:lnTo>
                  <a:lnTo>
                    <a:pt x="200" y="2829"/>
                  </a:lnTo>
                  <a:lnTo>
                    <a:pt x="199" y="2842"/>
                  </a:lnTo>
                  <a:lnTo>
                    <a:pt x="200" y="2846"/>
                  </a:lnTo>
                  <a:lnTo>
                    <a:pt x="202" y="2849"/>
                  </a:lnTo>
                  <a:lnTo>
                    <a:pt x="203" y="2853"/>
                  </a:lnTo>
                  <a:lnTo>
                    <a:pt x="207" y="2857"/>
                  </a:lnTo>
                  <a:lnTo>
                    <a:pt x="215" y="2865"/>
                  </a:lnTo>
                  <a:lnTo>
                    <a:pt x="227" y="2873"/>
                  </a:lnTo>
                  <a:lnTo>
                    <a:pt x="240" y="2879"/>
                  </a:lnTo>
                  <a:lnTo>
                    <a:pt x="255" y="2885"/>
                  </a:lnTo>
                  <a:lnTo>
                    <a:pt x="272" y="2889"/>
                  </a:lnTo>
                  <a:lnTo>
                    <a:pt x="290" y="2890"/>
                  </a:lnTo>
                  <a:lnTo>
                    <a:pt x="300" y="2890"/>
                  </a:lnTo>
                  <a:lnTo>
                    <a:pt x="311" y="2887"/>
                  </a:lnTo>
                  <a:lnTo>
                    <a:pt x="322" y="2885"/>
                  </a:lnTo>
                  <a:lnTo>
                    <a:pt x="332" y="2881"/>
                  </a:lnTo>
                  <a:lnTo>
                    <a:pt x="342" y="2878"/>
                  </a:lnTo>
                  <a:lnTo>
                    <a:pt x="352" y="2875"/>
                  </a:lnTo>
                  <a:lnTo>
                    <a:pt x="363" y="2873"/>
                  </a:lnTo>
                  <a:lnTo>
                    <a:pt x="373" y="2873"/>
                  </a:lnTo>
                  <a:lnTo>
                    <a:pt x="389" y="2873"/>
                  </a:lnTo>
                  <a:lnTo>
                    <a:pt x="403" y="2877"/>
                  </a:lnTo>
                  <a:lnTo>
                    <a:pt x="412" y="2881"/>
                  </a:lnTo>
                  <a:lnTo>
                    <a:pt x="421" y="2887"/>
                  </a:lnTo>
                  <a:lnTo>
                    <a:pt x="428" y="2895"/>
                  </a:lnTo>
                  <a:lnTo>
                    <a:pt x="433" y="2903"/>
                  </a:lnTo>
                  <a:lnTo>
                    <a:pt x="437" y="2913"/>
                  </a:lnTo>
                  <a:lnTo>
                    <a:pt x="441" y="2922"/>
                  </a:lnTo>
                  <a:lnTo>
                    <a:pt x="448" y="2941"/>
                  </a:lnTo>
                  <a:lnTo>
                    <a:pt x="455" y="2958"/>
                  </a:lnTo>
                  <a:lnTo>
                    <a:pt x="460" y="2966"/>
                  </a:lnTo>
                  <a:lnTo>
                    <a:pt x="465" y="2973"/>
                  </a:lnTo>
                  <a:lnTo>
                    <a:pt x="473" y="2977"/>
                  </a:lnTo>
                  <a:lnTo>
                    <a:pt x="483" y="2981"/>
                  </a:lnTo>
                  <a:lnTo>
                    <a:pt x="495" y="298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0" name="Freeform 87"/>
            <p:cNvSpPr>
              <a:spLocks/>
            </p:cNvSpPr>
            <p:nvPr/>
          </p:nvSpPr>
          <p:spPr bwMode="auto">
            <a:xfrm>
              <a:off x="7787483" y="4337845"/>
              <a:ext cx="1146175" cy="801687"/>
            </a:xfrm>
            <a:custGeom>
              <a:avLst/>
              <a:gdLst>
                <a:gd name="T0" fmla="*/ 2296 w 2364"/>
                <a:gd name="T1" fmla="*/ 1318 h 1653"/>
                <a:gd name="T2" fmla="*/ 2214 w 2364"/>
                <a:gd name="T3" fmla="*/ 1214 h 1653"/>
                <a:gd name="T4" fmla="*/ 2139 w 2364"/>
                <a:gd name="T5" fmla="*/ 1206 h 1653"/>
                <a:gd name="T6" fmla="*/ 2071 w 2364"/>
                <a:gd name="T7" fmla="*/ 1165 h 1653"/>
                <a:gd name="T8" fmla="*/ 2039 w 2364"/>
                <a:gd name="T9" fmla="*/ 1060 h 1653"/>
                <a:gd name="T10" fmla="*/ 2055 w 2364"/>
                <a:gd name="T11" fmla="*/ 948 h 1653"/>
                <a:gd name="T12" fmla="*/ 2046 w 2364"/>
                <a:gd name="T13" fmla="*/ 881 h 1653"/>
                <a:gd name="T14" fmla="*/ 2118 w 2364"/>
                <a:gd name="T15" fmla="*/ 757 h 1653"/>
                <a:gd name="T16" fmla="*/ 2168 w 2364"/>
                <a:gd name="T17" fmla="*/ 653 h 1653"/>
                <a:gd name="T18" fmla="*/ 2155 w 2364"/>
                <a:gd name="T19" fmla="*/ 597 h 1653"/>
                <a:gd name="T20" fmla="*/ 2106 w 2364"/>
                <a:gd name="T21" fmla="*/ 548 h 1653"/>
                <a:gd name="T22" fmla="*/ 2227 w 2364"/>
                <a:gd name="T23" fmla="*/ 512 h 1653"/>
                <a:gd name="T24" fmla="*/ 2298 w 2364"/>
                <a:gd name="T25" fmla="*/ 448 h 1653"/>
                <a:gd name="T26" fmla="*/ 2207 w 2364"/>
                <a:gd name="T27" fmla="*/ 268 h 1653"/>
                <a:gd name="T28" fmla="*/ 2151 w 2364"/>
                <a:gd name="T29" fmla="*/ 245 h 1653"/>
                <a:gd name="T30" fmla="*/ 2075 w 2364"/>
                <a:gd name="T31" fmla="*/ 321 h 1653"/>
                <a:gd name="T32" fmla="*/ 2011 w 2364"/>
                <a:gd name="T33" fmla="*/ 376 h 1653"/>
                <a:gd name="T34" fmla="*/ 1967 w 2364"/>
                <a:gd name="T35" fmla="*/ 476 h 1653"/>
                <a:gd name="T36" fmla="*/ 1892 w 2364"/>
                <a:gd name="T37" fmla="*/ 531 h 1653"/>
                <a:gd name="T38" fmla="*/ 1835 w 2364"/>
                <a:gd name="T39" fmla="*/ 552 h 1653"/>
                <a:gd name="T40" fmla="*/ 1739 w 2364"/>
                <a:gd name="T41" fmla="*/ 483 h 1653"/>
                <a:gd name="T42" fmla="*/ 1654 w 2364"/>
                <a:gd name="T43" fmla="*/ 512 h 1653"/>
                <a:gd name="T44" fmla="*/ 1594 w 2364"/>
                <a:gd name="T45" fmla="*/ 469 h 1653"/>
                <a:gd name="T46" fmla="*/ 1630 w 2364"/>
                <a:gd name="T47" fmla="*/ 389 h 1653"/>
                <a:gd name="T48" fmla="*/ 1619 w 2364"/>
                <a:gd name="T49" fmla="*/ 328 h 1653"/>
                <a:gd name="T50" fmla="*/ 1635 w 2364"/>
                <a:gd name="T51" fmla="*/ 271 h 1653"/>
                <a:gd name="T52" fmla="*/ 1683 w 2364"/>
                <a:gd name="T53" fmla="*/ 50 h 1653"/>
                <a:gd name="T54" fmla="*/ 1651 w 2364"/>
                <a:gd name="T55" fmla="*/ 4 h 1653"/>
                <a:gd name="T56" fmla="*/ 1535 w 2364"/>
                <a:gd name="T57" fmla="*/ 27 h 1653"/>
                <a:gd name="T58" fmla="*/ 1365 w 2364"/>
                <a:gd name="T59" fmla="*/ 132 h 1653"/>
                <a:gd name="T60" fmla="*/ 1225 w 2364"/>
                <a:gd name="T61" fmla="*/ 281 h 1653"/>
                <a:gd name="T62" fmla="*/ 1099 w 2364"/>
                <a:gd name="T63" fmla="*/ 335 h 1653"/>
                <a:gd name="T64" fmla="*/ 962 w 2364"/>
                <a:gd name="T65" fmla="*/ 441 h 1653"/>
                <a:gd name="T66" fmla="*/ 837 w 2364"/>
                <a:gd name="T67" fmla="*/ 469 h 1653"/>
                <a:gd name="T68" fmla="*/ 673 w 2364"/>
                <a:gd name="T69" fmla="*/ 519 h 1653"/>
                <a:gd name="T70" fmla="*/ 552 w 2364"/>
                <a:gd name="T71" fmla="*/ 459 h 1653"/>
                <a:gd name="T72" fmla="*/ 421 w 2364"/>
                <a:gd name="T73" fmla="*/ 477 h 1653"/>
                <a:gd name="T74" fmla="*/ 199 w 2364"/>
                <a:gd name="T75" fmla="*/ 483 h 1653"/>
                <a:gd name="T76" fmla="*/ 76 w 2364"/>
                <a:gd name="T77" fmla="*/ 508 h 1653"/>
                <a:gd name="T78" fmla="*/ 0 w 2364"/>
                <a:gd name="T79" fmla="*/ 596 h 1653"/>
                <a:gd name="T80" fmla="*/ 51 w 2364"/>
                <a:gd name="T81" fmla="*/ 656 h 1653"/>
                <a:gd name="T82" fmla="*/ 124 w 2364"/>
                <a:gd name="T83" fmla="*/ 684 h 1653"/>
                <a:gd name="T84" fmla="*/ 109 w 2364"/>
                <a:gd name="T85" fmla="*/ 734 h 1653"/>
                <a:gd name="T86" fmla="*/ 143 w 2364"/>
                <a:gd name="T87" fmla="*/ 778 h 1653"/>
                <a:gd name="T88" fmla="*/ 236 w 2364"/>
                <a:gd name="T89" fmla="*/ 716 h 1653"/>
                <a:gd name="T90" fmla="*/ 290 w 2364"/>
                <a:gd name="T91" fmla="*/ 761 h 1653"/>
                <a:gd name="T92" fmla="*/ 338 w 2364"/>
                <a:gd name="T93" fmla="*/ 786 h 1653"/>
                <a:gd name="T94" fmla="*/ 377 w 2364"/>
                <a:gd name="T95" fmla="*/ 766 h 1653"/>
                <a:gd name="T96" fmla="*/ 445 w 2364"/>
                <a:gd name="T97" fmla="*/ 880 h 1653"/>
                <a:gd name="T98" fmla="*/ 444 w 2364"/>
                <a:gd name="T99" fmla="*/ 938 h 1653"/>
                <a:gd name="T100" fmla="*/ 518 w 2364"/>
                <a:gd name="T101" fmla="*/ 1008 h 1653"/>
                <a:gd name="T102" fmla="*/ 474 w 2364"/>
                <a:gd name="T103" fmla="*/ 1037 h 1653"/>
                <a:gd name="T104" fmla="*/ 498 w 2364"/>
                <a:gd name="T105" fmla="*/ 1084 h 1653"/>
                <a:gd name="T106" fmla="*/ 586 w 2364"/>
                <a:gd name="T107" fmla="*/ 1177 h 1653"/>
                <a:gd name="T108" fmla="*/ 765 w 2364"/>
                <a:gd name="T109" fmla="*/ 1124 h 1653"/>
                <a:gd name="T110" fmla="*/ 1002 w 2364"/>
                <a:gd name="T111" fmla="*/ 1085 h 1653"/>
                <a:gd name="T112" fmla="*/ 1133 w 2364"/>
                <a:gd name="T113" fmla="*/ 1072 h 1653"/>
                <a:gd name="T114" fmla="*/ 1365 w 2364"/>
                <a:gd name="T115" fmla="*/ 1218 h 1653"/>
                <a:gd name="T116" fmla="*/ 1786 w 2364"/>
                <a:gd name="T117" fmla="*/ 1627 h 1653"/>
                <a:gd name="T118" fmla="*/ 1875 w 2364"/>
                <a:gd name="T119" fmla="*/ 1651 h 1653"/>
                <a:gd name="T120" fmla="*/ 2043 w 2364"/>
                <a:gd name="T121" fmla="*/ 1565 h 1653"/>
                <a:gd name="T122" fmla="*/ 2282 w 2364"/>
                <a:gd name="T123" fmla="*/ 1566 h 16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64"/>
                <a:gd name="T187" fmla="*/ 0 h 1653"/>
                <a:gd name="T188" fmla="*/ 2364 w 2364"/>
                <a:gd name="T189" fmla="*/ 1653 h 165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64" h="1653">
                  <a:moveTo>
                    <a:pt x="2364" y="1379"/>
                  </a:moveTo>
                  <a:lnTo>
                    <a:pt x="2358" y="1377"/>
                  </a:lnTo>
                  <a:lnTo>
                    <a:pt x="2350" y="1374"/>
                  </a:lnTo>
                  <a:lnTo>
                    <a:pt x="2343" y="1371"/>
                  </a:lnTo>
                  <a:lnTo>
                    <a:pt x="2336" y="1367"/>
                  </a:lnTo>
                  <a:lnTo>
                    <a:pt x="2326" y="1357"/>
                  </a:lnTo>
                  <a:lnTo>
                    <a:pt x="2315" y="1345"/>
                  </a:lnTo>
                  <a:lnTo>
                    <a:pt x="2306" y="1333"/>
                  </a:lnTo>
                  <a:lnTo>
                    <a:pt x="2296" y="1318"/>
                  </a:lnTo>
                  <a:lnTo>
                    <a:pt x="2288" y="1304"/>
                  </a:lnTo>
                  <a:lnTo>
                    <a:pt x="2280" y="1289"/>
                  </a:lnTo>
                  <a:lnTo>
                    <a:pt x="2271" y="1273"/>
                  </a:lnTo>
                  <a:lnTo>
                    <a:pt x="2263" y="1260"/>
                  </a:lnTo>
                  <a:lnTo>
                    <a:pt x="2254" y="1246"/>
                  </a:lnTo>
                  <a:lnTo>
                    <a:pt x="2244" y="1234"/>
                  </a:lnTo>
                  <a:lnTo>
                    <a:pt x="2232" y="1225"/>
                  </a:lnTo>
                  <a:lnTo>
                    <a:pt x="2220" y="1217"/>
                  </a:lnTo>
                  <a:lnTo>
                    <a:pt x="2214" y="1214"/>
                  </a:lnTo>
                  <a:lnTo>
                    <a:pt x="2206" y="1213"/>
                  </a:lnTo>
                  <a:lnTo>
                    <a:pt x="2199" y="1212"/>
                  </a:lnTo>
                  <a:lnTo>
                    <a:pt x="2190" y="1210"/>
                  </a:lnTo>
                  <a:lnTo>
                    <a:pt x="2180" y="1210"/>
                  </a:lnTo>
                  <a:lnTo>
                    <a:pt x="2175" y="1210"/>
                  </a:lnTo>
                  <a:lnTo>
                    <a:pt x="2167" y="1210"/>
                  </a:lnTo>
                  <a:lnTo>
                    <a:pt x="2154" y="1210"/>
                  </a:lnTo>
                  <a:lnTo>
                    <a:pt x="2146" y="1210"/>
                  </a:lnTo>
                  <a:lnTo>
                    <a:pt x="2139" y="1206"/>
                  </a:lnTo>
                  <a:lnTo>
                    <a:pt x="2134" y="1202"/>
                  </a:lnTo>
                  <a:lnTo>
                    <a:pt x="2130" y="1197"/>
                  </a:lnTo>
                  <a:lnTo>
                    <a:pt x="2123" y="1182"/>
                  </a:lnTo>
                  <a:lnTo>
                    <a:pt x="2118" y="1169"/>
                  </a:lnTo>
                  <a:lnTo>
                    <a:pt x="2106" y="1172"/>
                  </a:lnTo>
                  <a:lnTo>
                    <a:pt x="2095" y="1172"/>
                  </a:lnTo>
                  <a:lnTo>
                    <a:pt x="2086" y="1172"/>
                  </a:lnTo>
                  <a:lnTo>
                    <a:pt x="2078" y="1169"/>
                  </a:lnTo>
                  <a:lnTo>
                    <a:pt x="2071" y="1165"/>
                  </a:lnTo>
                  <a:lnTo>
                    <a:pt x="2064" y="1160"/>
                  </a:lnTo>
                  <a:lnTo>
                    <a:pt x="2059" y="1153"/>
                  </a:lnTo>
                  <a:lnTo>
                    <a:pt x="2054" y="1146"/>
                  </a:lnTo>
                  <a:lnTo>
                    <a:pt x="2050" y="1138"/>
                  </a:lnTo>
                  <a:lnTo>
                    <a:pt x="2047" y="1129"/>
                  </a:lnTo>
                  <a:lnTo>
                    <a:pt x="2044" y="1118"/>
                  </a:lnTo>
                  <a:lnTo>
                    <a:pt x="2043" y="1108"/>
                  </a:lnTo>
                  <a:lnTo>
                    <a:pt x="2040" y="1085"/>
                  </a:lnTo>
                  <a:lnTo>
                    <a:pt x="2039" y="1060"/>
                  </a:lnTo>
                  <a:lnTo>
                    <a:pt x="2040" y="1044"/>
                  </a:lnTo>
                  <a:lnTo>
                    <a:pt x="2043" y="1028"/>
                  </a:lnTo>
                  <a:lnTo>
                    <a:pt x="2048" y="1014"/>
                  </a:lnTo>
                  <a:lnTo>
                    <a:pt x="2054" y="1002"/>
                  </a:lnTo>
                  <a:lnTo>
                    <a:pt x="2066" y="980"/>
                  </a:lnTo>
                  <a:lnTo>
                    <a:pt x="2076" y="958"/>
                  </a:lnTo>
                  <a:lnTo>
                    <a:pt x="2068" y="956"/>
                  </a:lnTo>
                  <a:lnTo>
                    <a:pt x="2062" y="952"/>
                  </a:lnTo>
                  <a:lnTo>
                    <a:pt x="2055" y="948"/>
                  </a:lnTo>
                  <a:lnTo>
                    <a:pt x="2048" y="942"/>
                  </a:lnTo>
                  <a:lnTo>
                    <a:pt x="2042" y="937"/>
                  </a:lnTo>
                  <a:lnTo>
                    <a:pt x="2038" y="929"/>
                  </a:lnTo>
                  <a:lnTo>
                    <a:pt x="2035" y="920"/>
                  </a:lnTo>
                  <a:lnTo>
                    <a:pt x="2034" y="909"/>
                  </a:lnTo>
                  <a:lnTo>
                    <a:pt x="2035" y="902"/>
                  </a:lnTo>
                  <a:lnTo>
                    <a:pt x="2036" y="896"/>
                  </a:lnTo>
                  <a:lnTo>
                    <a:pt x="2040" y="889"/>
                  </a:lnTo>
                  <a:lnTo>
                    <a:pt x="2046" y="881"/>
                  </a:lnTo>
                  <a:lnTo>
                    <a:pt x="2059" y="866"/>
                  </a:lnTo>
                  <a:lnTo>
                    <a:pt x="2074" y="849"/>
                  </a:lnTo>
                  <a:lnTo>
                    <a:pt x="2088" y="832"/>
                  </a:lnTo>
                  <a:lnTo>
                    <a:pt x="2102" y="813"/>
                  </a:lnTo>
                  <a:lnTo>
                    <a:pt x="2108" y="804"/>
                  </a:lnTo>
                  <a:lnTo>
                    <a:pt x="2112" y="793"/>
                  </a:lnTo>
                  <a:lnTo>
                    <a:pt x="2116" y="782"/>
                  </a:lnTo>
                  <a:lnTo>
                    <a:pt x="2118" y="772"/>
                  </a:lnTo>
                  <a:lnTo>
                    <a:pt x="2118" y="757"/>
                  </a:lnTo>
                  <a:lnTo>
                    <a:pt x="2118" y="734"/>
                  </a:lnTo>
                  <a:lnTo>
                    <a:pt x="2119" y="725"/>
                  </a:lnTo>
                  <a:lnTo>
                    <a:pt x="2120" y="717"/>
                  </a:lnTo>
                  <a:lnTo>
                    <a:pt x="2123" y="709"/>
                  </a:lnTo>
                  <a:lnTo>
                    <a:pt x="2127" y="701"/>
                  </a:lnTo>
                  <a:lnTo>
                    <a:pt x="2136" y="688"/>
                  </a:lnTo>
                  <a:lnTo>
                    <a:pt x="2148" y="676"/>
                  </a:lnTo>
                  <a:lnTo>
                    <a:pt x="2159" y="665"/>
                  </a:lnTo>
                  <a:lnTo>
                    <a:pt x="2168" y="653"/>
                  </a:lnTo>
                  <a:lnTo>
                    <a:pt x="2172" y="648"/>
                  </a:lnTo>
                  <a:lnTo>
                    <a:pt x="2175" y="641"/>
                  </a:lnTo>
                  <a:lnTo>
                    <a:pt x="2178" y="635"/>
                  </a:lnTo>
                  <a:lnTo>
                    <a:pt x="2178" y="627"/>
                  </a:lnTo>
                  <a:lnTo>
                    <a:pt x="2178" y="619"/>
                  </a:lnTo>
                  <a:lnTo>
                    <a:pt x="2175" y="612"/>
                  </a:lnTo>
                  <a:lnTo>
                    <a:pt x="2171" y="607"/>
                  </a:lnTo>
                  <a:lnTo>
                    <a:pt x="2167" y="603"/>
                  </a:lnTo>
                  <a:lnTo>
                    <a:pt x="2155" y="597"/>
                  </a:lnTo>
                  <a:lnTo>
                    <a:pt x="2142" y="592"/>
                  </a:lnTo>
                  <a:lnTo>
                    <a:pt x="2135" y="589"/>
                  </a:lnTo>
                  <a:lnTo>
                    <a:pt x="2128" y="587"/>
                  </a:lnTo>
                  <a:lnTo>
                    <a:pt x="2123" y="584"/>
                  </a:lnTo>
                  <a:lnTo>
                    <a:pt x="2118" y="580"/>
                  </a:lnTo>
                  <a:lnTo>
                    <a:pt x="2112" y="573"/>
                  </a:lnTo>
                  <a:lnTo>
                    <a:pt x="2108" y="567"/>
                  </a:lnTo>
                  <a:lnTo>
                    <a:pt x="2107" y="559"/>
                  </a:lnTo>
                  <a:lnTo>
                    <a:pt x="2106" y="548"/>
                  </a:lnTo>
                  <a:lnTo>
                    <a:pt x="2107" y="544"/>
                  </a:lnTo>
                  <a:lnTo>
                    <a:pt x="2108" y="539"/>
                  </a:lnTo>
                  <a:lnTo>
                    <a:pt x="2110" y="533"/>
                  </a:lnTo>
                  <a:lnTo>
                    <a:pt x="2114" y="528"/>
                  </a:lnTo>
                  <a:lnTo>
                    <a:pt x="2118" y="523"/>
                  </a:lnTo>
                  <a:lnTo>
                    <a:pt x="2122" y="519"/>
                  </a:lnTo>
                  <a:lnTo>
                    <a:pt x="2126" y="515"/>
                  </a:lnTo>
                  <a:lnTo>
                    <a:pt x="2130" y="512"/>
                  </a:lnTo>
                  <a:lnTo>
                    <a:pt x="2227" y="512"/>
                  </a:lnTo>
                  <a:lnTo>
                    <a:pt x="2248" y="504"/>
                  </a:lnTo>
                  <a:lnTo>
                    <a:pt x="2271" y="495"/>
                  </a:lnTo>
                  <a:lnTo>
                    <a:pt x="2282" y="488"/>
                  </a:lnTo>
                  <a:lnTo>
                    <a:pt x="2291" y="480"/>
                  </a:lnTo>
                  <a:lnTo>
                    <a:pt x="2294" y="476"/>
                  </a:lnTo>
                  <a:lnTo>
                    <a:pt x="2296" y="471"/>
                  </a:lnTo>
                  <a:lnTo>
                    <a:pt x="2298" y="464"/>
                  </a:lnTo>
                  <a:lnTo>
                    <a:pt x="2299" y="459"/>
                  </a:lnTo>
                  <a:lnTo>
                    <a:pt x="2298" y="448"/>
                  </a:lnTo>
                  <a:lnTo>
                    <a:pt x="2295" y="435"/>
                  </a:lnTo>
                  <a:lnTo>
                    <a:pt x="2290" y="420"/>
                  </a:lnTo>
                  <a:lnTo>
                    <a:pt x="2284" y="404"/>
                  </a:lnTo>
                  <a:lnTo>
                    <a:pt x="2268" y="368"/>
                  </a:lnTo>
                  <a:lnTo>
                    <a:pt x="2248" y="332"/>
                  </a:lnTo>
                  <a:lnTo>
                    <a:pt x="2239" y="313"/>
                  </a:lnTo>
                  <a:lnTo>
                    <a:pt x="2228" y="297"/>
                  </a:lnTo>
                  <a:lnTo>
                    <a:pt x="2218" y="281"/>
                  </a:lnTo>
                  <a:lnTo>
                    <a:pt x="2207" y="268"/>
                  </a:lnTo>
                  <a:lnTo>
                    <a:pt x="2198" y="257"/>
                  </a:lnTo>
                  <a:lnTo>
                    <a:pt x="2188" y="248"/>
                  </a:lnTo>
                  <a:lnTo>
                    <a:pt x="2183" y="245"/>
                  </a:lnTo>
                  <a:lnTo>
                    <a:pt x="2179" y="243"/>
                  </a:lnTo>
                  <a:lnTo>
                    <a:pt x="2176" y="241"/>
                  </a:lnTo>
                  <a:lnTo>
                    <a:pt x="2172" y="241"/>
                  </a:lnTo>
                  <a:lnTo>
                    <a:pt x="2164" y="241"/>
                  </a:lnTo>
                  <a:lnTo>
                    <a:pt x="2158" y="244"/>
                  </a:lnTo>
                  <a:lnTo>
                    <a:pt x="2151" y="245"/>
                  </a:lnTo>
                  <a:lnTo>
                    <a:pt x="2146" y="249"/>
                  </a:lnTo>
                  <a:lnTo>
                    <a:pt x="2135" y="257"/>
                  </a:lnTo>
                  <a:lnTo>
                    <a:pt x="2126" y="268"/>
                  </a:lnTo>
                  <a:lnTo>
                    <a:pt x="2118" y="279"/>
                  </a:lnTo>
                  <a:lnTo>
                    <a:pt x="2110" y="289"/>
                  </a:lnTo>
                  <a:lnTo>
                    <a:pt x="2103" y="300"/>
                  </a:lnTo>
                  <a:lnTo>
                    <a:pt x="2094" y="308"/>
                  </a:lnTo>
                  <a:lnTo>
                    <a:pt x="2084" y="315"/>
                  </a:lnTo>
                  <a:lnTo>
                    <a:pt x="2075" y="321"/>
                  </a:lnTo>
                  <a:lnTo>
                    <a:pt x="2066" y="325"/>
                  </a:lnTo>
                  <a:lnTo>
                    <a:pt x="2055" y="329"/>
                  </a:lnTo>
                  <a:lnTo>
                    <a:pt x="2046" y="333"/>
                  </a:lnTo>
                  <a:lnTo>
                    <a:pt x="2038" y="339"/>
                  </a:lnTo>
                  <a:lnTo>
                    <a:pt x="2028" y="347"/>
                  </a:lnTo>
                  <a:lnTo>
                    <a:pt x="2022" y="356"/>
                  </a:lnTo>
                  <a:lnTo>
                    <a:pt x="2018" y="361"/>
                  </a:lnTo>
                  <a:lnTo>
                    <a:pt x="2014" y="368"/>
                  </a:lnTo>
                  <a:lnTo>
                    <a:pt x="2011" y="376"/>
                  </a:lnTo>
                  <a:lnTo>
                    <a:pt x="2008" y="383"/>
                  </a:lnTo>
                  <a:lnTo>
                    <a:pt x="2003" y="399"/>
                  </a:lnTo>
                  <a:lnTo>
                    <a:pt x="1999" y="416"/>
                  </a:lnTo>
                  <a:lnTo>
                    <a:pt x="1994" y="433"/>
                  </a:lnTo>
                  <a:lnTo>
                    <a:pt x="1987" y="449"/>
                  </a:lnTo>
                  <a:lnTo>
                    <a:pt x="1984" y="456"/>
                  </a:lnTo>
                  <a:lnTo>
                    <a:pt x="1979" y="464"/>
                  </a:lnTo>
                  <a:lnTo>
                    <a:pt x="1974" y="471"/>
                  </a:lnTo>
                  <a:lnTo>
                    <a:pt x="1967" y="476"/>
                  </a:lnTo>
                  <a:lnTo>
                    <a:pt x="1952" y="484"/>
                  </a:lnTo>
                  <a:lnTo>
                    <a:pt x="1938" y="489"/>
                  </a:lnTo>
                  <a:lnTo>
                    <a:pt x="1930" y="493"/>
                  </a:lnTo>
                  <a:lnTo>
                    <a:pt x="1922" y="499"/>
                  </a:lnTo>
                  <a:lnTo>
                    <a:pt x="1914" y="504"/>
                  </a:lnTo>
                  <a:lnTo>
                    <a:pt x="1907" y="512"/>
                  </a:lnTo>
                  <a:lnTo>
                    <a:pt x="1902" y="517"/>
                  </a:lnTo>
                  <a:lnTo>
                    <a:pt x="1896" y="524"/>
                  </a:lnTo>
                  <a:lnTo>
                    <a:pt x="1892" y="531"/>
                  </a:lnTo>
                  <a:lnTo>
                    <a:pt x="1887" y="537"/>
                  </a:lnTo>
                  <a:lnTo>
                    <a:pt x="1883" y="544"/>
                  </a:lnTo>
                  <a:lnTo>
                    <a:pt x="1876" y="549"/>
                  </a:lnTo>
                  <a:lnTo>
                    <a:pt x="1872" y="552"/>
                  </a:lnTo>
                  <a:lnTo>
                    <a:pt x="1868" y="553"/>
                  </a:lnTo>
                  <a:lnTo>
                    <a:pt x="1864" y="555"/>
                  </a:lnTo>
                  <a:lnTo>
                    <a:pt x="1859" y="555"/>
                  </a:lnTo>
                  <a:lnTo>
                    <a:pt x="1846" y="553"/>
                  </a:lnTo>
                  <a:lnTo>
                    <a:pt x="1835" y="552"/>
                  </a:lnTo>
                  <a:lnTo>
                    <a:pt x="1826" y="548"/>
                  </a:lnTo>
                  <a:lnTo>
                    <a:pt x="1818" y="543"/>
                  </a:lnTo>
                  <a:lnTo>
                    <a:pt x="1804" y="532"/>
                  </a:lnTo>
                  <a:lnTo>
                    <a:pt x="1792" y="519"/>
                  </a:lnTo>
                  <a:lnTo>
                    <a:pt x="1782" y="505"/>
                  </a:lnTo>
                  <a:lnTo>
                    <a:pt x="1767" y="493"/>
                  </a:lnTo>
                  <a:lnTo>
                    <a:pt x="1759" y="489"/>
                  </a:lnTo>
                  <a:lnTo>
                    <a:pt x="1750" y="485"/>
                  </a:lnTo>
                  <a:lnTo>
                    <a:pt x="1739" y="483"/>
                  </a:lnTo>
                  <a:lnTo>
                    <a:pt x="1727" y="483"/>
                  </a:lnTo>
                  <a:lnTo>
                    <a:pt x="1717" y="484"/>
                  </a:lnTo>
                  <a:lnTo>
                    <a:pt x="1707" y="487"/>
                  </a:lnTo>
                  <a:lnTo>
                    <a:pt x="1701" y="492"/>
                  </a:lnTo>
                  <a:lnTo>
                    <a:pt x="1693" y="497"/>
                  </a:lnTo>
                  <a:lnTo>
                    <a:pt x="1685" y="503"/>
                  </a:lnTo>
                  <a:lnTo>
                    <a:pt x="1677" y="508"/>
                  </a:lnTo>
                  <a:lnTo>
                    <a:pt x="1666" y="511"/>
                  </a:lnTo>
                  <a:lnTo>
                    <a:pt x="1654" y="512"/>
                  </a:lnTo>
                  <a:lnTo>
                    <a:pt x="1643" y="512"/>
                  </a:lnTo>
                  <a:lnTo>
                    <a:pt x="1633" y="509"/>
                  </a:lnTo>
                  <a:lnTo>
                    <a:pt x="1622" y="505"/>
                  </a:lnTo>
                  <a:lnTo>
                    <a:pt x="1613" y="500"/>
                  </a:lnTo>
                  <a:lnTo>
                    <a:pt x="1605" y="492"/>
                  </a:lnTo>
                  <a:lnTo>
                    <a:pt x="1599" y="484"/>
                  </a:lnTo>
                  <a:lnTo>
                    <a:pt x="1597" y="480"/>
                  </a:lnTo>
                  <a:lnTo>
                    <a:pt x="1595" y="475"/>
                  </a:lnTo>
                  <a:lnTo>
                    <a:pt x="1594" y="469"/>
                  </a:lnTo>
                  <a:lnTo>
                    <a:pt x="1594" y="464"/>
                  </a:lnTo>
                  <a:lnTo>
                    <a:pt x="1594" y="456"/>
                  </a:lnTo>
                  <a:lnTo>
                    <a:pt x="1595" y="449"/>
                  </a:lnTo>
                  <a:lnTo>
                    <a:pt x="1598" y="443"/>
                  </a:lnTo>
                  <a:lnTo>
                    <a:pt x="1601" y="436"/>
                  </a:lnTo>
                  <a:lnTo>
                    <a:pt x="1607" y="424"/>
                  </a:lnTo>
                  <a:lnTo>
                    <a:pt x="1615" y="413"/>
                  </a:lnTo>
                  <a:lnTo>
                    <a:pt x="1623" y="401"/>
                  </a:lnTo>
                  <a:lnTo>
                    <a:pt x="1630" y="389"/>
                  </a:lnTo>
                  <a:lnTo>
                    <a:pt x="1633" y="383"/>
                  </a:lnTo>
                  <a:lnTo>
                    <a:pt x="1634" y="376"/>
                  </a:lnTo>
                  <a:lnTo>
                    <a:pt x="1635" y="369"/>
                  </a:lnTo>
                  <a:lnTo>
                    <a:pt x="1637" y="361"/>
                  </a:lnTo>
                  <a:lnTo>
                    <a:pt x="1635" y="353"/>
                  </a:lnTo>
                  <a:lnTo>
                    <a:pt x="1633" y="347"/>
                  </a:lnTo>
                  <a:lnTo>
                    <a:pt x="1629" y="340"/>
                  </a:lnTo>
                  <a:lnTo>
                    <a:pt x="1625" y="333"/>
                  </a:lnTo>
                  <a:lnTo>
                    <a:pt x="1619" y="328"/>
                  </a:lnTo>
                  <a:lnTo>
                    <a:pt x="1617" y="320"/>
                  </a:lnTo>
                  <a:lnTo>
                    <a:pt x="1613" y="312"/>
                  </a:lnTo>
                  <a:lnTo>
                    <a:pt x="1613" y="301"/>
                  </a:lnTo>
                  <a:lnTo>
                    <a:pt x="1613" y="295"/>
                  </a:lnTo>
                  <a:lnTo>
                    <a:pt x="1617" y="289"/>
                  </a:lnTo>
                  <a:lnTo>
                    <a:pt x="1621" y="285"/>
                  </a:lnTo>
                  <a:lnTo>
                    <a:pt x="1625" y="280"/>
                  </a:lnTo>
                  <a:lnTo>
                    <a:pt x="1630" y="276"/>
                  </a:lnTo>
                  <a:lnTo>
                    <a:pt x="1635" y="271"/>
                  </a:lnTo>
                  <a:lnTo>
                    <a:pt x="1639" y="265"/>
                  </a:lnTo>
                  <a:lnTo>
                    <a:pt x="1642" y="260"/>
                  </a:lnTo>
                  <a:lnTo>
                    <a:pt x="1657" y="213"/>
                  </a:lnTo>
                  <a:lnTo>
                    <a:pt x="1670" y="165"/>
                  </a:lnTo>
                  <a:lnTo>
                    <a:pt x="1675" y="142"/>
                  </a:lnTo>
                  <a:lnTo>
                    <a:pt x="1681" y="116"/>
                  </a:lnTo>
                  <a:lnTo>
                    <a:pt x="1683" y="92"/>
                  </a:lnTo>
                  <a:lnTo>
                    <a:pt x="1685" y="67"/>
                  </a:lnTo>
                  <a:lnTo>
                    <a:pt x="1683" y="50"/>
                  </a:lnTo>
                  <a:lnTo>
                    <a:pt x="1682" y="36"/>
                  </a:lnTo>
                  <a:lnTo>
                    <a:pt x="1681" y="30"/>
                  </a:lnTo>
                  <a:lnTo>
                    <a:pt x="1678" y="24"/>
                  </a:lnTo>
                  <a:lnTo>
                    <a:pt x="1675" y="20"/>
                  </a:lnTo>
                  <a:lnTo>
                    <a:pt x="1671" y="16"/>
                  </a:lnTo>
                  <a:lnTo>
                    <a:pt x="1667" y="12"/>
                  </a:lnTo>
                  <a:lnTo>
                    <a:pt x="1663" y="8"/>
                  </a:lnTo>
                  <a:lnTo>
                    <a:pt x="1658" y="6"/>
                  </a:lnTo>
                  <a:lnTo>
                    <a:pt x="1651" y="4"/>
                  </a:lnTo>
                  <a:lnTo>
                    <a:pt x="1637" y="2"/>
                  </a:lnTo>
                  <a:lnTo>
                    <a:pt x="1618" y="0"/>
                  </a:lnTo>
                  <a:lnTo>
                    <a:pt x="1605" y="2"/>
                  </a:lnTo>
                  <a:lnTo>
                    <a:pt x="1591" y="3"/>
                  </a:lnTo>
                  <a:lnTo>
                    <a:pt x="1578" y="6"/>
                  </a:lnTo>
                  <a:lnTo>
                    <a:pt x="1567" y="10"/>
                  </a:lnTo>
                  <a:lnTo>
                    <a:pt x="1555" y="15"/>
                  </a:lnTo>
                  <a:lnTo>
                    <a:pt x="1546" y="20"/>
                  </a:lnTo>
                  <a:lnTo>
                    <a:pt x="1535" y="27"/>
                  </a:lnTo>
                  <a:lnTo>
                    <a:pt x="1526" y="34"/>
                  </a:lnTo>
                  <a:lnTo>
                    <a:pt x="1509" y="50"/>
                  </a:lnTo>
                  <a:lnTo>
                    <a:pt x="1493" y="67"/>
                  </a:lnTo>
                  <a:lnTo>
                    <a:pt x="1477" y="84"/>
                  </a:lnTo>
                  <a:lnTo>
                    <a:pt x="1462" y="103"/>
                  </a:lnTo>
                  <a:lnTo>
                    <a:pt x="1419" y="103"/>
                  </a:lnTo>
                  <a:lnTo>
                    <a:pt x="1399" y="111"/>
                  </a:lnTo>
                  <a:lnTo>
                    <a:pt x="1381" y="122"/>
                  </a:lnTo>
                  <a:lnTo>
                    <a:pt x="1365" y="132"/>
                  </a:lnTo>
                  <a:lnTo>
                    <a:pt x="1350" y="143"/>
                  </a:lnTo>
                  <a:lnTo>
                    <a:pt x="1337" y="156"/>
                  </a:lnTo>
                  <a:lnTo>
                    <a:pt x="1323" y="168"/>
                  </a:lnTo>
                  <a:lnTo>
                    <a:pt x="1311" y="183"/>
                  </a:lnTo>
                  <a:lnTo>
                    <a:pt x="1301" y="196"/>
                  </a:lnTo>
                  <a:lnTo>
                    <a:pt x="1278" y="225"/>
                  </a:lnTo>
                  <a:lnTo>
                    <a:pt x="1254" y="253"/>
                  </a:lnTo>
                  <a:lnTo>
                    <a:pt x="1239" y="268"/>
                  </a:lnTo>
                  <a:lnTo>
                    <a:pt x="1225" y="281"/>
                  </a:lnTo>
                  <a:lnTo>
                    <a:pt x="1209" y="295"/>
                  </a:lnTo>
                  <a:lnTo>
                    <a:pt x="1190" y="308"/>
                  </a:lnTo>
                  <a:lnTo>
                    <a:pt x="1183" y="313"/>
                  </a:lnTo>
                  <a:lnTo>
                    <a:pt x="1175" y="317"/>
                  </a:lnTo>
                  <a:lnTo>
                    <a:pt x="1167" y="320"/>
                  </a:lnTo>
                  <a:lnTo>
                    <a:pt x="1158" y="324"/>
                  </a:lnTo>
                  <a:lnTo>
                    <a:pt x="1139" y="328"/>
                  </a:lnTo>
                  <a:lnTo>
                    <a:pt x="1119" y="332"/>
                  </a:lnTo>
                  <a:lnTo>
                    <a:pt x="1099" y="335"/>
                  </a:lnTo>
                  <a:lnTo>
                    <a:pt x="1081" y="340"/>
                  </a:lnTo>
                  <a:lnTo>
                    <a:pt x="1073" y="343"/>
                  </a:lnTo>
                  <a:lnTo>
                    <a:pt x="1065" y="347"/>
                  </a:lnTo>
                  <a:lnTo>
                    <a:pt x="1058" y="351"/>
                  </a:lnTo>
                  <a:lnTo>
                    <a:pt x="1053" y="356"/>
                  </a:lnTo>
                  <a:lnTo>
                    <a:pt x="1020" y="391"/>
                  </a:lnTo>
                  <a:lnTo>
                    <a:pt x="984" y="425"/>
                  </a:lnTo>
                  <a:lnTo>
                    <a:pt x="974" y="433"/>
                  </a:lnTo>
                  <a:lnTo>
                    <a:pt x="962" y="441"/>
                  </a:lnTo>
                  <a:lnTo>
                    <a:pt x="952" y="448"/>
                  </a:lnTo>
                  <a:lnTo>
                    <a:pt x="940" y="453"/>
                  </a:lnTo>
                  <a:lnTo>
                    <a:pt x="926" y="457"/>
                  </a:lnTo>
                  <a:lnTo>
                    <a:pt x="913" y="461"/>
                  </a:lnTo>
                  <a:lnTo>
                    <a:pt x="898" y="464"/>
                  </a:lnTo>
                  <a:lnTo>
                    <a:pt x="884" y="464"/>
                  </a:lnTo>
                  <a:lnTo>
                    <a:pt x="868" y="465"/>
                  </a:lnTo>
                  <a:lnTo>
                    <a:pt x="852" y="467"/>
                  </a:lnTo>
                  <a:lnTo>
                    <a:pt x="837" y="469"/>
                  </a:lnTo>
                  <a:lnTo>
                    <a:pt x="824" y="472"/>
                  </a:lnTo>
                  <a:lnTo>
                    <a:pt x="798" y="481"/>
                  </a:lnTo>
                  <a:lnTo>
                    <a:pt x="774" y="491"/>
                  </a:lnTo>
                  <a:lnTo>
                    <a:pt x="750" y="501"/>
                  </a:lnTo>
                  <a:lnTo>
                    <a:pt x="726" y="509"/>
                  </a:lnTo>
                  <a:lnTo>
                    <a:pt x="713" y="513"/>
                  </a:lnTo>
                  <a:lnTo>
                    <a:pt x="701" y="516"/>
                  </a:lnTo>
                  <a:lnTo>
                    <a:pt x="688" y="517"/>
                  </a:lnTo>
                  <a:lnTo>
                    <a:pt x="673" y="519"/>
                  </a:lnTo>
                  <a:lnTo>
                    <a:pt x="660" y="517"/>
                  </a:lnTo>
                  <a:lnTo>
                    <a:pt x="648" y="516"/>
                  </a:lnTo>
                  <a:lnTo>
                    <a:pt x="637" y="512"/>
                  </a:lnTo>
                  <a:lnTo>
                    <a:pt x="628" y="508"/>
                  </a:lnTo>
                  <a:lnTo>
                    <a:pt x="609" y="497"/>
                  </a:lnTo>
                  <a:lnTo>
                    <a:pt x="593" y="485"/>
                  </a:lnTo>
                  <a:lnTo>
                    <a:pt x="577" y="473"/>
                  </a:lnTo>
                  <a:lnTo>
                    <a:pt x="561" y="463"/>
                  </a:lnTo>
                  <a:lnTo>
                    <a:pt x="552" y="459"/>
                  </a:lnTo>
                  <a:lnTo>
                    <a:pt x="544" y="455"/>
                  </a:lnTo>
                  <a:lnTo>
                    <a:pt x="533" y="453"/>
                  </a:lnTo>
                  <a:lnTo>
                    <a:pt x="522" y="452"/>
                  </a:lnTo>
                  <a:lnTo>
                    <a:pt x="502" y="453"/>
                  </a:lnTo>
                  <a:lnTo>
                    <a:pt x="485" y="457"/>
                  </a:lnTo>
                  <a:lnTo>
                    <a:pt x="468" y="461"/>
                  </a:lnTo>
                  <a:lnTo>
                    <a:pt x="452" y="467"/>
                  </a:lnTo>
                  <a:lnTo>
                    <a:pt x="436" y="473"/>
                  </a:lnTo>
                  <a:lnTo>
                    <a:pt x="421" y="477"/>
                  </a:lnTo>
                  <a:lnTo>
                    <a:pt x="405" y="481"/>
                  </a:lnTo>
                  <a:lnTo>
                    <a:pt x="390" y="483"/>
                  </a:lnTo>
                  <a:lnTo>
                    <a:pt x="356" y="483"/>
                  </a:lnTo>
                  <a:lnTo>
                    <a:pt x="329" y="483"/>
                  </a:lnTo>
                  <a:lnTo>
                    <a:pt x="305" y="483"/>
                  </a:lnTo>
                  <a:lnTo>
                    <a:pt x="284" y="483"/>
                  </a:lnTo>
                  <a:lnTo>
                    <a:pt x="260" y="483"/>
                  </a:lnTo>
                  <a:lnTo>
                    <a:pt x="233" y="483"/>
                  </a:lnTo>
                  <a:lnTo>
                    <a:pt x="199" y="483"/>
                  </a:lnTo>
                  <a:lnTo>
                    <a:pt x="155" y="483"/>
                  </a:lnTo>
                  <a:lnTo>
                    <a:pt x="143" y="483"/>
                  </a:lnTo>
                  <a:lnTo>
                    <a:pt x="132" y="484"/>
                  </a:lnTo>
                  <a:lnTo>
                    <a:pt x="121" y="487"/>
                  </a:lnTo>
                  <a:lnTo>
                    <a:pt x="111" y="489"/>
                  </a:lnTo>
                  <a:lnTo>
                    <a:pt x="101" y="493"/>
                  </a:lnTo>
                  <a:lnTo>
                    <a:pt x="92" y="497"/>
                  </a:lnTo>
                  <a:lnTo>
                    <a:pt x="84" y="503"/>
                  </a:lnTo>
                  <a:lnTo>
                    <a:pt x="76" y="508"/>
                  </a:lnTo>
                  <a:lnTo>
                    <a:pt x="61" y="520"/>
                  </a:lnTo>
                  <a:lnTo>
                    <a:pt x="49" y="533"/>
                  </a:lnTo>
                  <a:lnTo>
                    <a:pt x="39" y="547"/>
                  </a:lnTo>
                  <a:lnTo>
                    <a:pt x="28" y="560"/>
                  </a:lnTo>
                  <a:lnTo>
                    <a:pt x="20" y="557"/>
                  </a:lnTo>
                  <a:lnTo>
                    <a:pt x="16" y="555"/>
                  </a:lnTo>
                  <a:lnTo>
                    <a:pt x="11" y="564"/>
                  </a:lnTo>
                  <a:lnTo>
                    <a:pt x="1" y="588"/>
                  </a:lnTo>
                  <a:lnTo>
                    <a:pt x="0" y="596"/>
                  </a:lnTo>
                  <a:lnTo>
                    <a:pt x="0" y="603"/>
                  </a:lnTo>
                  <a:lnTo>
                    <a:pt x="0" y="611"/>
                  </a:lnTo>
                  <a:lnTo>
                    <a:pt x="1" y="619"/>
                  </a:lnTo>
                  <a:lnTo>
                    <a:pt x="4" y="625"/>
                  </a:lnTo>
                  <a:lnTo>
                    <a:pt x="8" y="632"/>
                  </a:lnTo>
                  <a:lnTo>
                    <a:pt x="15" y="639"/>
                  </a:lnTo>
                  <a:lnTo>
                    <a:pt x="23" y="645"/>
                  </a:lnTo>
                  <a:lnTo>
                    <a:pt x="40" y="652"/>
                  </a:lnTo>
                  <a:lnTo>
                    <a:pt x="51" y="656"/>
                  </a:lnTo>
                  <a:lnTo>
                    <a:pt x="57" y="657"/>
                  </a:lnTo>
                  <a:lnTo>
                    <a:pt x="63" y="657"/>
                  </a:lnTo>
                  <a:lnTo>
                    <a:pt x="67" y="657"/>
                  </a:lnTo>
                  <a:lnTo>
                    <a:pt x="71" y="659"/>
                  </a:lnTo>
                  <a:lnTo>
                    <a:pt x="77" y="663"/>
                  </a:lnTo>
                  <a:lnTo>
                    <a:pt x="89" y="669"/>
                  </a:lnTo>
                  <a:lnTo>
                    <a:pt x="101" y="676"/>
                  </a:lnTo>
                  <a:lnTo>
                    <a:pt x="113" y="681"/>
                  </a:lnTo>
                  <a:lnTo>
                    <a:pt x="124" y="684"/>
                  </a:lnTo>
                  <a:lnTo>
                    <a:pt x="131" y="687"/>
                  </a:lnTo>
                  <a:lnTo>
                    <a:pt x="133" y="688"/>
                  </a:lnTo>
                  <a:lnTo>
                    <a:pt x="135" y="689"/>
                  </a:lnTo>
                  <a:lnTo>
                    <a:pt x="135" y="692"/>
                  </a:lnTo>
                  <a:lnTo>
                    <a:pt x="135" y="695"/>
                  </a:lnTo>
                  <a:lnTo>
                    <a:pt x="129" y="704"/>
                  </a:lnTo>
                  <a:lnTo>
                    <a:pt x="119" y="717"/>
                  </a:lnTo>
                  <a:lnTo>
                    <a:pt x="113" y="727"/>
                  </a:lnTo>
                  <a:lnTo>
                    <a:pt x="109" y="734"/>
                  </a:lnTo>
                  <a:lnTo>
                    <a:pt x="108" y="742"/>
                  </a:lnTo>
                  <a:lnTo>
                    <a:pt x="108" y="750"/>
                  </a:lnTo>
                  <a:lnTo>
                    <a:pt x="109" y="757"/>
                  </a:lnTo>
                  <a:lnTo>
                    <a:pt x="112" y="764"/>
                  </a:lnTo>
                  <a:lnTo>
                    <a:pt x="116" y="769"/>
                  </a:lnTo>
                  <a:lnTo>
                    <a:pt x="121" y="773"/>
                  </a:lnTo>
                  <a:lnTo>
                    <a:pt x="128" y="777"/>
                  </a:lnTo>
                  <a:lnTo>
                    <a:pt x="135" y="778"/>
                  </a:lnTo>
                  <a:lnTo>
                    <a:pt x="143" y="778"/>
                  </a:lnTo>
                  <a:lnTo>
                    <a:pt x="152" y="777"/>
                  </a:lnTo>
                  <a:lnTo>
                    <a:pt x="161" y="774"/>
                  </a:lnTo>
                  <a:lnTo>
                    <a:pt x="171" y="769"/>
                  </a:lnTo>
                  <a:lnTo>
                    <a:pt x="181" y="762"/>
                  </a:lnTo>
                  <a:lnTo>
                    <a:pt x="191" y="753"/>
                  </a:lnTo>
                  <a:lnTo>
                    <a:pt x="208" y="736"/>
                  </a:lnTo>
                  <a:lnTo>
                    <a:pt x="223" y="724"/>
                  </a:lnTo>
                  <a:lnTo>
                    <a:pt x="229" y="720"/>
                  </a:lnTo>
                  <a:lnTo>
                    <a:pt x="236" y="716"/>
                  </a:lnTo>
                  <a:lnTo>
                    <a:pt x="243" y="715"/>
                  </a:lnTo>
                  <a:lnTo>
                    <a:pt x="248" y="715"/>
                  </a:lnTo>
                  <a:lnTo>
                    <a:pt x="253" y="715"/>
                  </a:lnTo>
                  <a:lnTo>
                    <a:pt x="257" y="716"/>
                  </a:lnTo>
                  <a:lnTo>
                    <a:pt x="263" y="719"/>
                  </a:lnTo>
                  <a:lnTo>
                    <a:pt x="267" y="723"/>
                  </a:lnTo>
                  <a:lnTo>
                    <a:pt x="274" y="733"/>
                  </a:lnTo>
                  <a:lnTo>
                    <a:pt x="281" y="746"/>
                  </a:lnTo>
                  <a:lnTo>
                    <a:pt x="290" y="761"/>
                  </a:lnTo>
                  <a:lnTo>
                    <a:pt x="298" y="774"/>
                  </a:lnTo>
                  <a:lnTo>
                    <a:pt x="306" y="782"/>
                  </a:lnTo>
                  <a:lnTo>
                    <a:pt x="314" y="789"/>
                  </a:lnTo>
                  <a:lnTo>
                    <a:pt x="318" y="790"/>
                  </a:lnTo>
                  <a:lnTo>
                    <a:pt x="322" y="792"/>
                  </a:lnTo>
                  <a:lnTo>
                    <a:pt x="326" y="792"/>
                  </a:lnTo>
                  <a:lnTo>
                    <a:pt x="330" y="792"/>
                  </a:lnTo>
                  <a:lnTo>
                    <a:pt x="334" y="789"/>
                  </a:lnTo>
                  <a:lnTo>
                    <a:pt x="338" y="786"/>
                  </a:lnTo>
                  <a:lnTo>
                    <a:pt x="344" y="782"/>
                  </a:lnTo>
                  <a:lnTo>
                    <a:pt x="348" y="777"/>
                  </a:lnTo>
                  <a:lnTo>
                    <a:pt x="352" y="773"/>
                  </a:lnTo>
                  <a:lnTo>
                    <a:pt x="356" y="770"/>
                  </a:lnTo>
                  <a:lnTo>
                    <a:pt x="361" y="768"/>
                  </a:lnTo>
                  <a:lnTo>
                    <a:pt x="365" y="766"/>
                  </a:lnTo>
                  <a:lnTo>
                    <a:pt x="369" y="765"/>
                  </a:lnTo>
                  <a:lnTo>
                    <a:pt x="373" y="765"/>
                  </a:lnTo>
                  <a:lnTo>
                    <a:pt x="377" y="766"/>
                  </a:lnTo>
                  <a:lnTo>
                    <a:pt x="381" y="769"/>
                  </a:lnTo>
                  <a:lnTo>
                    <a:pt x="389" y="776"/>
                  </a:lnTo>
                  <a:lnTo>
                    <a:pt x="397" y="786"/>
                  </a:lnTo>
                  <a:lnTo>
                    <a:pt x="405" y="801"/>
                  </a:lnTo>
                  <a:lnTo>
                    <a:pt x="414" y="820"/>
                  </a:lnTo>
                  <a:lnTo>
                    <a:pt x="424" y="837"/>
                  </a:lnTo>
                  <a:lnTo>
                    <a:pt x="433" y="852"/>
                  </a:lnTo>
                  <a:lnTo>
                    <a:pt x="440" y="866"/>
                  </a:lnTo>
                  <a:lnTo>
                    <a:pt x="445" y="880"/>
                  </a:lnTo>
                  <a:lnTo>
                    <a:pt x="448" y="892"/>
                  </a:lnTo>
                  <a:lnTo>
                    <a:pt x="449" y="902"/>
                  </a:lnTo>
                  <a:lnTo>
                    <a:pt x="448" y="913"/>
                  </a:lnTo>
                  <a:lnTo>
                    <a:pt x="444" y="922"/>
                  </a:lnTo>
                  <a:lnTo>
                    <a:pt x="442" y="925"/>
                  </a:lnTo>
                  <a:lnTo>
                    <a:pt x="441" y="928"/>
                  </a:lnTo>
                  <a:lnTo>
                    <a:pt x="441" y="930"/>
                  </a:lnTo>
                  <a:lnTo>
                    <a:pt x="441" y="933"/>
                  </a:lnTo>
                  <a:lnTo>
                    <a:pt x="444" y="938"/>
                  </a:lnTo>
                  <a:lnTo>
                    <a:pt x="449" y="944"/>
                  </a:lnTo>
                  <a:lnTo>
                    <a:pt x="465" y="954"/>
                  </a:lnTo>
                  <a:lnTo>
                    <a:pt x="486" y="970"/>
                  </a:lnTo>
                  <a:lnTo>
                    <a:pt x="497" y="978"/>
                  </a:lnTo>
                  <a:lnTo>
                    <a:pt x="506" y="986"/>
                  </a:lnTo>
                  <a:lnTo>
                    <a:pt x="513" y="994"/>
                  </a:lnTo>
                  <a:lnTo>
                    <a:pt x="517" y="1001"/>
                  </a:lnTo>
                  <a:lnTo>
                    <a:pt x="518" y="1005"/>
                  </a:lnTo>
                  <a:lnTo>
                    <a:pt x="518" y="1008"/>
                  </a:lnTo>
                  <a:lnTo>
                    <a:pt x="517" y="1012"/>
                  </a:lnTo>
                  <a:lnTo>
                    <a:pt x="516" y="1014"/>
                  </a:lnTo>
                  <a:lnTo>
                    <a:pt x="513" y="1017"/>
                  </a:lnTo>
                  <a:lnTo>
                    <a:pt x="509" y="1020"/>
                  </a:lnTo>
                  <a:lnTo>
                    <a:pt x="504" y="1022"/>
                  </a:lnTo>
                  <a:lnTo>
                    <a:pt x="498" y="1024"/>
                  </a:lnTo>
                  <a:lnTo>
                    <a:pt x="486" y="1029"/>
                  </a:lnTo>
                  <a:lnTo>
                    <a:pt x="478" y="1034"/>
                  </a:lnTo>
                  <a:lnTo>
                    <a:pt x="474" y="1037"/>
                  </a:lnTo>
                  <a:lnTo>
                    <a:pt x="473" y="1041"/>
                  </a:lnTo>
                  <a:lnTo>
                    <a:pt x="472" y="1044"/>
                  </a:lnTo>
                  <a:lnTo>
                    <a:pt x="472" y="1048"/>
                  </a:lnTo>
                  <a:lnTo>
                    <a:pt x="472" y="1052"/>
                  </a:lnTo>
                  <a:lnTo>
                    <a:pt x="473" y="1056"/>
                  </a:lnTo>
                  <a:lnTo>
                    <a:pt x="474" y="1060"/>
                  </a:lnTo>
                  <a:lnTo>
                    <a:pt x="478" y="1064"/>
                  </a:lnTo>
                  <a:lnTo>
                    <a:pt x="486" y="1073"/>
                  </a:lnTo>
                  <a:lnTo>
                    <a:pt x="498" y="1084"/>
                  </a:lnTo>
                  <a:lnTo>
                    <a:pt x="516" y="1105"/>
                  </a:lnTo>
                  <a:lnTo>
                    <a:pt x="528" y="1122"/>
                  </a:lnTo>
                  <a:lnTo>
                    <a:pt x="534" y="1129"/>
                  </a:lnTo>
                  <a:lnTo>
                    <a:pt x="541" y="1137"/>
                  </a:lnTo>
                  <a:lnTo>
                    <a:pt x="549" y="1144"/>
                  </a:lnTo>
                  <a:lnTo>
                    <a:pt x="558" y="1150"/>
                  </a:lnTo>
                  <a:lnTo>
                    <a:pt x="569" y="1158"/>
                  </a:lnTo>
                  <a:lnTo>
                    <a:pt x="578" y="1168"/>
                  </a:lnTo>
                  <a:lnTo>
                    <a:pt x="586" y="1177"/>
                  </a:lnTo>
                  <a:lnTo>
                    <a:pt x="594" y="1188"/>
                  </a:lnTo>
                  <a:lnTo>
                    <a:pt x="604" y="1204"/>
                  </a:lnTo>
                  <a:lnTo>
                    <a:pt x="606" y="1210"/>
                  </a:lnTo>
                  <a:lnTo>
                    <a:pt x="636" y="1189"/>
                  </a:lnTo>
                  <a:lnTo>
                    <a:pt x="665" y="1172"/>
                  </a:lnTo>
                  <a:lnTo>
                    <a:pt x="693" y="1156"/>
                  </a:lnTo>
                  <a:lnTo>
                    <a:pt x="718" y="1142"/>
                  </a:lnTo>
                  <a:lnTo>
                    <a:pt x="744" y="1132"/>
                  </a:lnTo>
                  <a:lnTo>
                    <a:pt x="765" y="1124"/>
                  </a:lnTo>
                  <a:lnTo>
                    <a:pt x="784" y="1118"/>
                  </a:lnTo>
                  <a:lnTo>
                    <a:pt x="800" y="1114"/>
                  </a:lnTo>
                  <a:lnTo>
                    <a:pt x="842" y="1112"/>
                  </a:lnTo>
                  <a:lnTo>
                    <a:pt x="880" y="1109"/>
                  </a:lnTo>
                  <a:lnTo>
                    <a:pt x="912" y="1105"/>
                  </a:lnTo>
                  <a:lnTo>
                    <a:pt x="940" y="1100"/>
                  </a:lnTo>
                  <a:lnTo>
                    <a:pt x="965" y="1096"/>
                  </a:lnTo>
                  <a:lnTo>
                    <a:pt x="985" y="1090"/>
                  </a:lnTo>
                  <a:lnTo>
                    <a:pt x="1002" y="1085"/>
                  </a:lnTo>
                  <a:lnTo>
                    <a:pt x="1018" y="1081"/>
                  </a:lnTo>
                  <a:lnTo>
                    <a:pt x="1041" y="1072"/>
                  </a:lnTo>
                  <a:lnTo>
                    <a:pt x="1057" y="1065"/>
                  </a:lnTo>
                  <a:lnTo>
                    <a:pt x="1063" y="1062"/>
                  </a:lnTo>
                  <a:lnTo>
                    <a:pt x="1070" y="1061"/>
                  </a:lnTo>
                  <a:lnTo>
                    <a:pt x="1075" y="1060"/>
                  </a:lnTo>
                  <a:lnTo>
                    <a:pt x="1082" y="1060"/>
                  </a:lnTo>
                  <a:lnTo>
                    <a:pt x="1107" y="1065"/>
                  </a:lnTo>
                  <a:lnTo>
                    <a:pt x="1133" y="1072"/>
                  </a:lnTo>
                  <a:lnTo>
                    <a:pt x="1158" y="1080"/>
                  </a:lnTo>
                  <a:lnTo>
                    <a:pt x="1183" y="1092"/>
                  </a:lnTo>
                  <a:lnTo>
                    <a:pt x="1209" y="1105"/>
                  </a:lnTo>
                  <a:lnTo>
                    <a:pt x="1235" y="1120"/>
                  </a:lnTo>
                  <a:lnTo>
                    <a:pt x="1261" y="1137"/>
                  </a:lnTo>
                  <a:lnTo>
                    <a:pt x="1287" y="1154"/>
                  </a:lnTo>
                  <a:lnTo>
                    <a:pt x="1313" y="1174"/>
                  </a:lnTo>
                  <a:lnTo>
                    <a:pt x="1338" y="1196"/>
                  </a:lnTo>
                  <a:lnTo>
                    <a:pt x="1365" y="1218"/>
                  </a:lnTo>
                  <a:lnTo>
                    <a:pt x="1390" y="1241"/>
                  </a:lnTo>
                  <a:lnTo>
                    <a:pt x="1441" y="1289"/>
                  </a:lnTo>
                  <a:lnTo>
                    <a:pt x="1490" y="1338"/>
                  </a:lnTo>
                  <a:lnTo>
                    <a:pt x="1586" y="1438"/>
                  </a:lnTo>
                  <a:lnTo>
                    <a:pt x="1674" y="1529"/>
                  </a:lnTo>
                  <a:lnTo>
                    <a:pt x="1714" y="1569"/>
                  </a:lnTo>
                  <a:lnTo>
                    <a:pt x="1751" y="1602"/>
                  </a:lnTo>
                  <a:lnTo>
                    <a:pt x="1769" y="1615"/>
                  </a:lnTo>
                  <a:lnTo>
                    <a:pt x="1786" y="1627"/>
                  </a:lnTo>
                  <a:lnTo>
                    <a:pt x="1802" y="1637"/>
                  </a:lnTo>
                  <a:lnTo>
                    <a:pt x="1816" y="1645"/>
                  </a:lnTo>
                  <a:lnTo>
                    <a:pt x="1826" y="1647"/>
                  </a:lnTo>
                  <a:lnTo>
                    <a:pt x="1835" y="1650"/>
                  </a:lnTo>
                  <a:lnTo>
                    <a:pt x="1843" y="1651"/>
                  </a:lnTo>
                  <a:lnTo>
                    <a:pt x="1851" y="1653"/>
                  </a:lnTo>
                  <a:lnTo>
                    <a:pt x="1859" y="1653"/>
                  </a:lnTo>
                  <a:lnTo>
                    <a:pt x="1868" y="1653"/>
                  </a:lnTo>
                  <a:lnTo>
                    <a:pt x="1875" y="1651"/>
                  </a:lnTo>
                  <a:lnTo>
                    <a:pt x="1883" y="1649"/>
                  </a:lnTo>
                  <a:lnTo>
                    <a:pt x="1899" y="1643"/>
                  </a:lnTo>
                  <a:lnTo>
                    <a:pt x="1915" y="1637"/>
                  </a:lnTo>
                  <a:lnTo>
                    <a:pt x="1930" y="1627"/>
                  </a:lnTo>
                  <a:lnTo>
                    <a:pt x="1944" y="1618"/>
                  </a:lnTo>
                  <a:lnTo>
                    <a:pt x="1976" y="1598"/>
                  </a:lnTo>
                  <a:lnTo>
                    <a:pt x="2008" y="1579"/>
                  </a:lnTo>
                  <a:lnTo>
                    <a:pt x="2026" y="1571"/>
                  </a:lnTo>
                  <a:lnTo>
                    <a:pt x="2043" y="1565"/>
                  </a:lnTo>
                  <a:lnTo>
                    <a:pt x="2062" y="1561"/>
                  </a:lnTo>
                  <a:lnTo>
                    <a:pt x="2082" y="1559"/>
                  </a:lnTo>
                  <a:lnTo>
                    <a:pt x="2119" y="1561"/>
                  </a:lnTo>
                  <a:lnTo>
                    <a:pt x="2152" y="1561"/>
                  </a:lnTo>
                  <a:lnTo>
                    <a:pt x="2184" y="1562"/>
                  </a:lnTo>
                  <a:lnTo>
                    <a:pt x="2212" y="1563"/>
                  </a:lnTo>
                  <a:lnTo>
                    <a:pt x="2239" y="1565"/>
                  </a:lnTo>
                  <a:lnTo>
                    <a:pt x="2262" y="1565"/>
                  </a:lnTo>
                  <a:lnTo>
                    <a:pt x="2282" y="1566"/>
                  </a:lnTo>
                  <a:lnTo>
                    <a:pt x="2299" y="1566"/>
                  </a:lnTo>
                  <a:lnTo>
                    <a:pt x="2323" y="1511"/>
                  </a:lnTo>
                  <a:lnTo>
                    <a:pt x="2335" y="1427"/>
                  </a:lnTo>
                  <a:lnTo>
                    <a:pt x="2359" y="1397"/>
                  </a:lnTo>
                  <a:lnTo>
                    <a:pt x="2362" y="1389"/>
                  </a:lnTo>
                  <a:lnTo>
                    <a:pt x="2364" y="137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1" name="Freeform 88"/>
            <p:cNvSpPr>
              <a:spLocks/>
            </p:cNvSpPr>
            <p:nvPr/>
          </p:nvSpPr>
          <p:spPr bwMode="auto">
            <a:xfrm>
              <a:off x="4294982" y="2924969"/>
              <a:ext cx="1435100" cy="2119312"/>
            </a:xfrm>
            <a:custGeom>
              <a:avLst/>
              <a:gdLst>
                <a:gd name="T0" fmla="*/ 2890 w 2958"/>
                <a:gd name="T1" fmla="*/ 2777 h 4375"/>
                <a:gd name="T2" fmla="*/ 2932 w 2958"/>
                <a:gd name="T3" fmla="*/ 2536 h 4375"/>
                <a:gd name="T4" fmla="*/ 2801 w 2958"/>
                <a:gd name="T5" fmla="*/ 2252 h 4375"/>
                <a:gd name="T6" fmla="*/ 2701 w 2958"/>
                <a:gd name="T7" fmla="*/ 1789 h 4375"/>
                <a:gd name="T8" fmla="*/ 2679 w 2958"/>
                <a:gd name="T9" fmla="*/ 1485 h 4375"/>
                <a:gd name="T10" fmla="*/ 2710 w 2958"/>
                <a:gd name="T11" fmla="*/ 1238 h 4375"/>
                <a:gd name="T12" fmla="*/ 2471 w 2958"/>
                <a:gd name="T13" fmla="*/ 1098 h 4375"/>
                <a:gd name="T14" fmla="*/ 2586 w 2958"/>
                <a:gd name="T15" fmla="*/ 848 h 4375"/>
                <a:gd name="T16" fmla="*/ 2533 w 2958"/>
                <a:gd name="T17" fmla="*/ 571 h 4375"/>
                <a:gd name="T18" fmla="*/ 2493 w 2958"/>
                <a:gd name="T19" fmla="*/ 392 h 4375"/>
                <a:gd name="T20" fmla="*/ 2449 w 2958"/>
                <a:gd name="T21" fmla="*/ 445 h 4375"/>
                <a:gd name="T22" fmla="*/ 2270 w 2958"/>
                <a:gd name="T23" fmla="*/ 495 h 4375"/>
                <a:gd name="T24" fmla="*/ 2409 w 2958"/>
                <a:gd name="T25" fmla="*/ 717 h 4375"/>
                <a:gd name="T26" fmla="*/ 2193 w 2958"/>
                <a:gd name="T27" fmla="*/ 515 h 4375"/>
                <a:gd name="T28" fmla="*/ 2231 w 2958"/>
                <a:gd name="T29" fmla="*/ 127 h 4375"/>
                <a:gd name="T30" fmla="*/ 2057 w 2958"/>
                <a:gd name="T31" fmla="*/ 388 h 4375"/>
                <a:gd name="T32" fmla="*/ 2020 w 2958"/>
                <a:gd name="T33" fmla="*/ 772 h 4375"/>
                <a:gd name="T34" fmla="*/ 2056 w 2958"/>
                <a:gd name="T35" fmla="*/ 1109 h 4375"/>
                <a:gd name="T36" fmla="*/ 2251 w 2958"/>
                <a:gd name="T37" fmla="*/ 1369 h 4375"/>
                <a:gd name="T38" fmla="*/ 2313 w 2958"/>
                <a:gd name="T39" fmla="*/ 1575 h 4375"/>
                <a:gd name="T40" fmla="*/ 2197 w 2958"/>
                <a:gd name="T41" fmla="*/ 1277 h 4375"/>
                <a:gd name="T42" fmla="*/ 1958 w 2958"/>
                <a:gd name="T43" fmla="*/ 1196 h 4375"/>
                <a:gd name="T44" fmla="*/ 1780 w 2958"/>
                <a:gd name="T45" fmla="*/ 1638 h 4375"/>
                <a:gd name="T46" fmla="*/ 1500 w 2958"/>
                <a:gd name="T47" fmla="*/ 1687 h 4375"/>
                <a:gd name="T48" fmla="*/ 1349 w 2958"/>
                <a:gd name="T49" fmla="*/ 1541 h 4375"/>
                <a:gd name="T50" fmla="*/ 1529 w 2958"/>
                <a:gd name="T51" fmla="*/ 1670 h 4375"/>
                <a:gd name="T52" fmla="*/ 1814 w 2958"/>
                <a:gd name="T53" fmla="*/ 1351 h 4375"/>
                <a:gd name="T54" fmla="*/ 1828 w 2958"/>
                <a:gd name="T55" fmla="*/ 1094 h 4375"/>
                <a:gd name="T56" fmla="*/ 1953 w 2958"/>
                <a:gd name="T57" fmla="*/ 548 h 4375"/>
                <a:gd name="T58" fmla="*/ 2066 w 2958"/>
                <a:gd name="T59" fmla="*/ 220 h 4375"/>
                <a:gd name="T60" fmla="*/ 1824 w 2958"/>
                <a:gd name="T61" fmla="*/ 8 h 4375"/>
                <a:gd name="T62" fmla="*/ 1500 w 2958"/>
                <a:gd name="T63" fmla="*/ 365 h 4375"/>
                <a:gd name="T64" fmla="*/ 1481 w 2958"/>
                <a:gd name="T65" fmla="*/ 563 h 4375"/>
                <a:gd name="T66" fmla="*/ 1404 w 2958"/>
                <a:gd name="T67" fmla="*/ 816 h 4375"/>
                <a:gd name="T68" fmla="*/ 1457 w 2958"/>
                <a:gd name="T69" fmla="*/ 1104 h 4375"/>
                <a:gd name="T70" fmla="*/ 1187 w 2958"/>
                <a:gd name="T71" fmla="*/ 798 h 4375"/>
                <a:gd name="T72" fmla="*/ 1177 w 2958"/>
                <a:gd name="T73" fmla="*/ 1033 h 4375"/>
                <a:gd name="T74" fmla="*/ 1156 w 2958"/>
                <a:gd name="T75" fmla="*/ 1240 h 4375"/>
                <a:gd name="T76" fmla="*/ 660 w 2958"/>
                <a:gd name="T77" fmla="*/ 1527 h 4375"/>
                <a:gd name="T78" fmla="*/ 379 w 2958"/>
                <a:gd name="T79" fmla="*/ 1629 h 4375"/>
                <a:gd name="T80" fmla="*/ 146 w 2958"/>
                <a:gd name="T81" fmla="*/ 1930 h 4375"/>
                <a:gd name="T82" fmla="*/ 16 w 2958"/>
                <a:gd name="T83" fmla="*/ 2300 h 4375"/>
                <a:gd name="T84" fmla="*/ 254 w 2958"/>
                <a:gd name="T85" fmla="*/ 2647 h 4375"/>
                <a:gd name="T86" fmla="*/ 240 w 2958"/>
                <a:gd name="T87" fmla="*/ 3080 h 4375"/>
                <a:gd name="T88" fmla="*/ 388 w 2958"/>
                <a:gd name="T89" fmla="*/ 3510 h 4375"/>
                <a:gd name="T90" fmla="*/ 144 w 2958"/>
                <a:gd name="T91" fmla="*/ 3763 h 4375"/>
                <a:gd name="T92" fmla="*/ 207 w 2958"/>
                <a:gd name="T93" fmla="*/ 3994 h 4375"/>
                <a:gd name="T94" fmla="*/ 459 w 2958"/>
                <a:gd name="T95" fmla="*/ 4158 h 4375"/>
                <a:gd name="T96" fmla="*/ 655 w 2958"/>
                <a:gd name="T97" fmla="*/ 4334 h 4375"/>
                <a:gd name="T98" fmla="*/ 787 w 2958"/>
                <a:gd name="T99" fmla="*/ 4202 h 4375"/>
                <a:gd name="T100" fmla="*/ 980 w 2958"/>
                <a:gd name="T101" fmla="*/ 4031 h 4375"/>
                <a:gd name="T102" fmla="*/ 900 w 2958"/>
                <a:gd name="T103" fmla="*/ 3897 h 4375"/>
                <a:gd name="T104" fmla="*/ 897 w 2958"/>
                <a:gd name="T105" fmla="*/ 3757 h 4375"/>
                <a:gd name="T106" fmla="*/ 1029 w 2958"/>
                <a:gd name="T107" fmla="*/ 3667 h 4375"/>
                <a:gd name="T108" fmla="*/ 1275 w 2958"/>
                <a:gd name="T109" fmla="*/ 3761 h 4375"/>
                <a:gd name="T110" fmla="*/ 1584 w 2958"/>
                <a:gd name="T111" fmla="*/ 3653 h 4375"/>
                <a:gd name="T112" fmla="*/ 1805 w 2958"/>
                <a:gd name="T113" fmla="*/ 3325 h 4375"/>
                <a:gd name="T114" fmla="*/ 2195 w 2958"/>
                <a:gd name="T115" fmla="*/ 3293 h 4375"/>
                <a:gd name="T116" fmla="*/ 2530 w 2958"/>
                <a:gd name="T117" fmla="*/ 3316 h 4375"/>
                <a:gd name="T118" fmla="*/ 2725 w 2958"/>
                <a:gd name="T119" fmla="*/ 3294 h 4375"/>
                <a:gd name="T120" fmla="*/ 2854 w 2958"/>
                <a:gd name="T121" fmla="*/ 3138 h 437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58"/>
                <a:gd name="T184" fmla="*/ 0 h 4375"/>
                <a:gd name="T185" fmla="*/ 2958 w 2958"/>
                <a:gd name="T186" fmla="*/ 4375 h 43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58" h="4375">
                  <a:moveTo>
                    <a:pt x="2753" y="2965"/>
                  </a:moveTo>
                  <a:lnTo>
                    <a:pt x="2765" y="2963"/>
                  </a:lnTo>
                  <a:lnTo>
                    <a:pt x="2774" y="2963"/>
                  </a:lnTo>
                  <a:lnTo>
                    <a:pt x="2778" y="2961"/>
                  </a:lnTo>
                  <a:lnTo>
                    <a:pt x="2783" y="2960"/>
                  </a:lnTo>
                  <a:lnTo>
                    <a:pt x="2789" y="2957"/>
                  </a:lnTo>
                  <a:lnTo>
                    <a:pt x="2795" y="2953"/>
                  </a:lnTo>
                  <a:lnTo>
                    <a:pt x="2801" y="2948"/>
                  </a:lnTo>
                  <a:lnTo>
                    <a:pt x="2805" y="2941"/>
                  </a:lnTo>
                  <a:lnTo>
                    <a:pt x="2807" y="2933"/>
                  </a:lnTo>
                  <a:lnTo>
                    <a:pt x="2809" y="2924"/>
                  </a:lnTo>
                  <a:lnTo>
                    <a:pt x="2810" y="2904"/>
                  </a:lnTo>
                  <a:lnTo>
                    <a:pt x="2813" y="2881"/>
                  </a:lnTo>
                  <a:lnTo>
                    <a:pt x="2815" y="2873"/>
                  </a:lnTo>
                  <a:lnTo>
                    <a:pt x="2819" y="2865"/>
                  </a:lnTo>
                  <a:lnTo>
                    <a:pt x="2825" y="2857"/>
                  </a:lnTo>
                  <a:lnTo>
                    <a:pt x="2830" y="2851"/>
                  </a:lnTo>
                  <a:lnTo>
                    <a:pt x="2843" y="2839"/>
                  </a:lnTo>
                  <a:lnTo>
                    <a:pt x="2857" y="2827"/>
                  </a:lnTo>
                  <a:lnTo>
                    <a:pt x="2870" y="2815"/>
                  </a:lnTo>
                  <a:lnTo>
                    <a:pt x="2881" y="2801"/>
                  </a:lnTo>
                  <a:lnTo>
                    <a:pt x="2885" y="2793"/>
                  </a:lnTo>
                  <a:lnTo>
                    <a:pt x="2889" y="2785"/>
                  </a:lnTo>
                  <a:lnTo>
                    <a:pt x="2890" y="2777"/>
                  </a:lnTo>
                  <a:lnTo>
                    <a:pt x="2891" y="2767"/>
                  </a:lnTo>
                  <a:lnTo>
                    <a:pt x="2891" y="2757"/>
                  </a:lnTo>
                  <a:lnTo>
                    <a:pt x="2890" y="2748"/>
                  </a:lnTo>
                  <a:lnTo>
                    <a:pt x="2887" y="2740"/>
                  </a:lnTo>
                  <a:lnTo>
                    <a:pt x="2885" y="2732"/>
                  </a:lnTo>
                  <a:lnTo>
                    <a:pt x="2878" y="2716"/>
                  </a:lnTo>
                  <a:lnTo>
                    <a:pt x="2870" y="2703"/>
                  </a:lnTo>
                  <a:lnTo>
                    <a:pt x="2862" y="2691"/>
                  </a:lnTo>
                  <a:lnTo>
                    <a:pt x="2855" y="2679"/>
                  </a:lnTo>
                  <a:lnTo>
                    <a:pt x="2853" y="2672"/>
                  </a:lnTo>
                  <a:lnTo>
                    <a:pt x="2851" y="2665"/>
                  </a:lnTo>
                  <a:lnTo>
                    <a:pt x="2850" y="2659"/>
                  </a:lnTo>
                  <a:lnTo>
                    <a:pt x="2849" y="2652"/>
                  </a:lnTo>
                  <a:lnTo>
                    <a:pt x="2850" y="2635"/>
                  </a:lnTo>
                  <a:lnTo>
                    <a:pt x="2854" y="2620"/>
                  </a:lnTo>
                  <a:lnTo>
                    <a:pt x="2859" y="2607"/>
                  </a:lnTo>
                  <a:lnTo>
                    <a:pt x="2866" y="2596"/>
                  </a:lnTo>
                  <a:lnTo>
                    <a:pt x="2874" y="2585"/>
                  </a:lnTo>
                  <a:lnTo>
                    <a:pt x="2883" y="2577"/>
                  </a:lnTo>
                  <a:lnTo>
                    <a:pt x="2893" y="2569"/>
                  </a:lnTo>
                  <a:lnTo>
                    <a:pt x="2903" y="2561"/>
                  </a:lnTo>
                  <a:lnTo>
                    <a:pt x="2914" y="2553"/>
                  </a:lnTo>
                  <a:lnTo>
                    <a:pt x="2923" y="2545"/>
                  </a:lnTo>
                  <a:lnTo>
                    <a:pt x="2932" y="2536"/>
                  </a:lnTo>
                  <a:lnTo>
                    <a:pt x="2940" y="2527"/>
                  </a:lnTo>
                  <a:lnTo>
                    <a:pt x="2947" y="2515"/>
                  </a:lnTo>
                  <a:lnTo>
                    <a:pt x="2952" y="2501"/>
                  </a:lnTo>
                  <a:lnTo>
                    <a:pt x="2956" y="2485"/>
                  </a:lnTo>
                  <a:lnTo>
                    <a:pt x="2958" y="2466"/>
                  </a:lnTo>
                  <a:lnTo>
                    <a:pt x="2955" y="2432"/>
                  </a:lnTo>
                  <a:lnTo>
                    <a:pt x="2951" y="2402"/>
                  </a:lnTo>
                  <a:lnTo>
                    <a:pt x="2947" y="2372"/>
                  </a:lnTo>
                  <a:lnTo>
                    <a:pt x="2946" y="2346"/>
                  </a:lnTo>
                  <a:lnTo>
                    <a:pt x="2927" y="2344"/>
                  </a:lnTo>
                  <a:lnTo>
                    <a:pt x="2904" y="2340"/>
                  </a:lnTo>
                  <a:lnTo>
                    <a:pt x="2879" y="2334"/>
                  </a:lnTo>
                  <a:lnTo>
                    <a:pt x="2854" y="2326"/>
                  </a:lnTo>
                  <a:lnTo>
                    <a:pt x="2842" y="2320"/>
                  </a:lnTo>
                  <a:lnTo>
                    <a:pt x="2831" y="2315"/>
                  </a:lnTo>
                  <a:lnTo>
                    <a:pt x="2821" y="2308"/>
                  </a:lnTo>
                  <a:lnTo>
                    <a:pt x="2813" y="2303"/>
                  </a:lnTo>
                  <a:lnTo>
                    <a:pt x="2805" y="2296"/>
                  </a:lnTo>
                  <a:lnTo>
                    <a:pt x="2799" y="2288"/>
                  </a:lnTo>
                  <a:lnTo>
                    <a:pt x="2797" y="2282"/>
                  </a:lnTo>
                  <a:lnTo>
                    <a:pt x="2795" y="2274"/>
                  </a:lnTo>
                  <a:lnTo>
                    <a:pt x="2795" y="2267"/>
                  </a:lnTo>
                  <a:lnTo>
                    <a:pt x="2798" y="2259"/>
                  </a:lnTo>
                  <a:lnTo>
                    <a:pt x="2801" y="2252"/>
                  </a:lnTo>
                  <a:lnTo>
                    <a:pt x="2805" y="2244"/>
                  </a:lnTo>
                  <a:lnTo>
                    <a:pt x="2813" y="2232"/>
                  </a:lnTo>
                  <a:lnTo>
                    <a:pt x="2819" y="2226"/>
                  </a:lnTo>
                  <a:lnTo>
                    <a:pt x="2813" y="2111"/>
                  </a:lnTo>
                  <a:lnTo>
                    <a:pt x="2794" y="2099"/>
                  </a:lnTo>
                  <a:lnTo>
                    <a:pt x="2775" y="2088"/>
                  </a:lnTo>
                  <a:lnTo>
                    <a:pt x="2758" y="2076"/>
                  </a:lnTo>
                  <a:lnTo>
                    <a:pt x="2741" y="2063"/>
                  </a:lnTo>
                  <a:lnTo>
                    <a:pt x="2733" y="2056"/>
                  </a:lnTo>
                  <a:lnTo>
                    <a:pt x="2726" y="2048"/>
                  </a:lnTo>
                  <a:lnTo>
                    <a:pt x="2719" y="2039"/>
                  </a:lnTo>
                  <a:lnTo>
                    <a:pt x="2714" y="2030"/>
                  </a:lnTo>
                  <a:lnTo>
                    <a:pt x="2710" y="2020"/>
                  </a:lnTo>
                  <a:lnTo>
                    <a:pt x="2707" y="2010"/>
                  </a:lnTo>
                  <a:lnTo>
                    <a:pt x="2705" y="1998"/>
                  </a:lnTo>
                  <a:lnTo>
                    <a:pt x="2705" y="1984"/>
                  </a:lnTo>
                  <a:lnTo>
                    <a:pt x="2705" y="1934"/>
                  </a:lnTo>
                  <a:lnTo>
                    <a:pt x="2705" y="1896"/>
                  </a:lnTo>
                  <a:lnTo>
                    <a:pt x="2705" y="1862"/>
                  </a:lnTo>
                  <a:lnTo>
                    <a:pt x="2705" y="1822"/>
                  </a:lnTo>
                  <a:lnTo>
                    <a:pt x="2705" y="1811"/>
                  </a:lnTo>
                  <a:lnTo>
                    <a:pt x="2703" y="1802"/>
                  </a:lnTo>
                  <a:lnTo>
                    <a:pt x="2702" y="1795"/>
                  </a:lnTo>
                  <a:lnTo>
                    <a:pt x="2701" y="1789"/>
                  </a:lnTo>
                  <a:lnTo>
                    <a:pt x="2698" y="1783"/>
                  </a:lnTo>
                  <a:lnTo>
                    <a:pt x="2695" y="1778"/>
                  </a:lnTo>
                  <a:lnTo>
                    <a:pt x="2693" y="1774"/>
                  </a:lnTo>
                  <a:lnTo>
                    <a:pt x="2689" y="1771"/>
                  </a:lnTo>
                  <a:lnTo>
                    <a:pt x="2671" y="1758"/>
                  </a:lnTo>
                  <a:lnTo>
                    <a:pt x="2650" y="1738"/>
                  </a:lnTo>
                  <a:lnTo>
                    <a:pt x="2645" y="1722"/>
                  </a:lnTo>
                  <a:lnTo>
                    <a:pt x="2638" y="1695"/>
                  </a:lnTo>
                  <a:lnTo>
                    <a:pt x="2631" y="1662"/>
                  </a:lnTo>
                  <a:lnTo>
                    <a:pt x="2625" y="1626"/>
                  </a:lnTo>
                  <a:lnTo>
                    <a:pt x="2618" y="1591"/>
                  </a:lnTo>
                  <a:lnTo>
                    <a:pt x="2613" y="1562"/>
                  </a:lnTo>
                  <a:lnTo>
                    <a:pt x="2610" y="1541"/>
                  </a:lnTo>
                  <a:lnTo>
                    <a:pt x="2609" y="1533"/>
                  </a:lnTo>
                  <a:lnTo>
                    <a:pt x="2609" y="1527"/>
                  </a:lnTo>
                  <a:lnTo>
                    <a:pt x="2610" y="1523"/>
                  </a:lnTo>
                  <a:lnTo>
                    <a:pt x="2611" y="1519"/>
                  </a:lnTo>
                  <a:lnTo>
                    <a:pt x="2614" y="1517"/>
                  </a:lnTo>
                  <a:lnTo>
                    <a:pt x="2621" y="1511"/>
                  </a:lnTo>
                  <a:lnTo>
                    <a:pt x="2629" y="1509"/>
                  </a:lnTo>
                  <a:lnTo>
                    <a:pt x="2646" y="1506"/>
                  </a:lnTo>
                  <a:lnTo>
                    <a:pt x="2662" y="1502"/>
                  </a:lnTo>
                  <a:lnTo>
                    <a:pt x="2671" y="1495"/>
                  </a:lnTo>
                  <a:lnTo>
                    <a:pt x="2679" y="1485"/>
                  </a:lnTo>
                  <a:lnTo>
                    <a:pt x="2686" y="1474"/>
                  </a:lnTo>
                  <a:lnTo>
                    <a:pt x="2693" y="1463"/>
                  </a:lnTo>
                  <a:lnTo>
                    <a:pt x="2698" y="1451"/>
                  </a:lnTo>
                  <a:lnTo>
                    <a:pt x="2701" y="1439"/>
                  </a:lnTo>
                  <a:lnTo>
                    <a:pt x="2703" y="1429"/>
                  </a:lnTo>
                  <a:lnTo>
                    <a:pt x="2705" y="1418"/>
                  </a:lnTo>
                  <a:lnTo>
                    <a:pt x="2710" y="1418"/>
                  </a:lnTo>
                  <a:lnTo>
                    <a:pt x="2705" y="1406"/>
                  </a:lnTo>
                  <a:lnTo>
                    <a:pt x="2702" y="1386"/>
                  </a:lnTo>
                  <a:lnTo>
                    <a:pt x="2698" y="1370"/>
                  </a:lnTo>
                  <a:lnTo>
                    <a:pt x="2709" y="1363"/>
                  </a:lnTo>
                  <a:lnTo>
                    <a:pt x="2715" y="1357"/>
                  </a:lnTo>
                  <a:lnTo>
                    <a:pt x="2721" y="1349"/>
                  </a:lnTo>
                  <a:lnTo>
                    <a:pt x="2725" y="1341"/>
                  </a:lnTo>
                  <a:lnTo>
                    <a:pt x="2727" y="1331"/>
                  </a:lnTo>
                  <a:lnTo>
                    <a:pt x="2729" y="1322"/>
                  </a:lnTo>
                  <a:lnTo>
                    <a:pt x="2729" y="1310"/>
                  </a:lnTo>
                  <a:lnTo>
                    <a:pt x="2729" y="1298"/>
                  </a:lnTo>
                  <a:lnTo>
                    <a:pt x="2727" y="1285"/>
                  </a:lnTo>
                  <a:lnTo>
                    <a:pt x="2726" y="1274"/>
                  </a:lnTo>
                  <a:lnTo>
                    <a:pt x="2723" y="1264"/>
                  </a:lnTo>
                  <a:lnTo>
                    <a:pt x="2719" y="1254"/>
                  </a:lnTo>
                  <a:lnTo>
                    <a:pt x="2715" y="1245"/>
                  </a:lnTo>
                  <a:lnTo>
                    <a:pt x="2710" y="1238"/>
                  </a:lnTo>
                  <a:lnTo>
                    <a:pt x="2705" y="1230"/>
                  </a:lnTo>
                  <a:lnTo>
                    <a:pt x="2698" y="1225"/>
                  </a:lnTo>
                  <a:lnTo>
                    <a:pt x="2686" y="1213"/>
                  </a:lnTo>
                  <a:lnTo>
                    <a:pt x="2673" y="1201"/>
                  </a:lnTo>
                  <a:lnTo>
                    <a:pt x="2661" y="1190"/>
                  </a:lnTo>
                  <a:lnTo>
                    <a:pt x="2650" y="1177"/>
                  </a:lnTo>
                  <a:lnTo>
                    <a:pt x="2645" y="1176"/>
                  </a:lnTo>
                  <a:lnTo>
                    <a:pt x="2641" y="1176"/>
                  </a:lnTo>
                  <a:lnTo>
                    <a:pt x="2637" y="1177"/>
                  </a:lnTo>
                  <a:lnTo>
                    <a:pt x="2633" y="1178"/>
                  </a:lnTo>
                  <a:lnTo>
                    <a:pt x="2629" y="1180"/>
                  </a:lnTo>
                  <a:lnTo>
                    <a:pt x="2622" y="1182"/>
                  </a:lnTo>
                  <a:lnTo>
                    <a:pt x="2614" y="1184"/>
                  </a:lnTo>
                  <a:lnTo>
                    <a:pt x="2602" y="1184"/>
                  </a:lnTo>
                  <a:lnTo>
                    <a:pt x="2590" y="1182"/>
                  </a:lnTo>
                  <a:lnTo>
                    <a:pt x="2578" y="1180"/>
                  </a:lnTo>
                  <a:lnTo>
                    <a:pt x="2565" y="1174"/>
                  </a:lnTo>
                  <a:lnTo>
                    <a:pt x="2550" y="1166"/>
                  </a:lnTo>
                  <a:lnTo>
                    <a:pt x="2537" y="1158"/>
                  </a:lnTo>
                  <a:lnTo>
                    <a:pt x="2522" y="1148"/>
                  </a:lnTo>
                  <a:lnTo>
                    <a:pt x="2509" y="1137"/>
                  </a:lnTo>
                  <a:lnTo>
                    <a:pt x="2495" y="1125"/>
                  </a:lnTo>
                  <a:lnTo>
                    <a:pt x="2482" y="1112"/>
                  </a:lnTo>
                  <a:lnTo>
                    <a:pt x="2471" y="1098"/>
                  </a:lnTo>
                  <a:lnTo>
                    <a:pt x="2461" y="1085"/>
                  </a:lnTo>
                  <a:lnTo>
                    <a:pt x="2451" y="1072"/>
                  </a:lnTo>
                  <a:lnTo>
                    <a:pt x="2443" y="1058"/>
                  </a:lnTo>
                  <a:lnTo>
                    <a:pt x="2438" y="1045"/>
                  </a:lnTo>
                  <a:lnTo>
                    <a:pt x="2434" y="1033"/>
                  </a:lnTo>
                  <a:lnTo>
                    <a:pt x="2434" y="1021"/>
                  </a:lnTo>
                  <a:lnTo>
                    <a:pt x="2434" y="1008"/>
                  </a:lnTo>
                  <a:lnTo>
                    <a:pt x="2435" y="996"/>
                  </a:lnTo>
                  <a:lnTo>
                    <a:pt x="2438" y="984"/>
                  </a:lnTo>
                  <a:lnTo>
                    <a:pt x="2441" y="974"/>
                  </a:lnTo>
                  <a:lnTo>
                    <a:pt x="2445" y="965"/>
                  </a:lnTo>
                  <a:lnTo>
                    <a:pt x="2449" y="956"/>
                  </a:lnTo>
                  <a:lnTo>
                    <a:pt x="2454" y="949"/>
                  </a:lnTo>
                  <a:lnTo>
                    <a:pt x="2459" y="942"/>
                  </a:lnTo>
                  <a:lnTo>
                    <a:pt x="2473" y="930"/>
                  </a:lnTo>
                  <a:lnTo>
                    <a:pt x="2487" y="920"/>
                  </a:lnTo>
                  <a:lnTo>
                    <a:pt x="2502" y="912"/>
                  </a:lnTo>
                  <a:lnTo>
                    <a:pt x="2518" y="902"/>
                  </a:lnTo>
                  <a:lnTo>
                    <a:pt x="2534" y="894"/>
                  </a:lnTo>
                  <a:lnTo>
                    <a:pt x="2549" y="885"/>
                  </a:lnTo>
                  <a:lnTo>
                    <a:pt x="2563" y="876"/>
                  </a:lnTo>
                  <a:lnTo>
                    <a:pt x="2575" y="862"/>
                  </a:lnTo>
                  <a:lnTo>
                    <a:pt x="2582" y="856"/>
                  </a:lnTo>
                  <a:lnTo>
                    <a:pt x="2586" y="848"/>
                  </a:lnTo>
                  <a:lnTo>
                    <a:pt x="2591" y="838"/>
                  </a:lnTo>
                  <a:lnTo>
                    <a:pt x="2595" y="829"/>
                  </a:lnTo>
                  <a:lnTo>
                    <a:pt x="2598" y="818"/>
                  </a:lnTo>
                  <a:lnTo>
                    <a:pt x="2601" y="806"/>
                  </a:lnTo>
                  <a:lnTo>
                    <a:pt x="2602" y="794"/>
                  </a:lnTo>
                  <a:lnTo>
                    <a:pt x="2602" y="780"/>
                  </a:lnTo>
                  <a:lnTo>
                    <a:pt x="2601" y="762"/>
                  </a:lnTo>
                  <a:lnTo>
                    <a:pt x="2598" y="746"/>
                  </a:lnTo>
                  <a:lnTo>
                    <a:pt x="2594" y="732"/>
                  </a:lnTo>
                  <a:lnTo>
                    <a:pt x="2589" y="719"/>
                  </a:lnTo>
                  <a:lnTo>
                    <a:pt x="2582" y="707"/>
                  </a:lnTo>
                  <a:lnTo>
                    <a:pt x="2575" y="695"/>
                  </a:lnTo>
                  <a:lnTo>
                    <a:pt x="2567" y="684"/>
                  </a:lnTo>
                  <a:lnTo>
                    <a:pt x="2559" y="675"/>
                  </a:lnTo>
                  <a:lnTo>
                    <a:pt x="2545" y="655"/>
                  </a:lnTo>
                  <a:lnTo>
                    <a:pt x="2531" y="637"/>
                  </a:lnTo>
                  <a:lnTo>
                    <a:pt x="2526" y="628"/>
                  </a:lnTo>
                  <a:lnTo>
                    <a:pt x="2522" y="619"/>
                  </a:lnTo>
                  <a:lnTo>
                    <a:pt x="2519" y="609"/>
                  </a:lnTo>
                  <a:lnTo>
                    <a:pt x="2518" y="600"/>
                  </a:lnTo>
                  <a:lnTo>
                    <a:pt x="2519" y="589"/>
                  </a:lnTo>
                  <a:lnTo>
                    <a:pt x="2522" y="581"/>
                  </a:lnTo>
                  <a:lnTo>
                    <a:pt x="2526" y="576"/>
                  </a:lnTo>
                  <a:lnTo>
                    <a:pt x="2533" y="571"/>
                  </a:lnTo>
                  <a:lnTo>
                    <a:pt x="2547" y="564"/>
                  </a:lnTo>
                  <a:lnTo>
                    <a:pt x="2565" y="557"/>
                  </a:lnTo>
                  <a:lnTo>
                    <a:pt x="2573" y="553"/>
                  </a:lnTo>
                  <a:lnTo>
                    <a:pt x="2581" y="549"/>
                  </a:lnTo>
                  <a:lnTo>
                    <a:pt x="2587" y="543"/>
                  </a:lnTo>
                  <a:lnTo>
                    <a:pt x="2594" y="535"/>
                  </a:lnTo>
                  <a:lnTo>
                    <a:pt x="2599" y="525"/>
                  </a:lnTo>
                  <a:lnTo>
                    <a:pt x="2602" y="513"/>
                  </a:lnTo>
                  <a:lnTo>
                    <a:pt x="2603" y="497"/>
                  </a:lnTo>
                  <a:lnTo>
                    <a:pt x="2602" y="479"/>
                  </a:lnTo>
                  <a:lnTo>
                    <a:pt x="2599" y="467"/>
                  </a:lnTo>
                  <a:lnTo>
                    <a:pt x="2595" y="456"/>
                  </a:lnTo>
                  <a:lnTo>
                    <a:pt x="2589" y="448"/>
                  </a:lnTo>
                  <a:lnTo>
                    <a:pt x="2582" y="441"/>
                  </a:lnTo>
                  <a:lnTo>
                    <a:pt x="2573" y="436"/>
                  </a:lnTo>
                  <a:lnTo>
                    <a:pt x="2563" y="431"/>
                  </a:lnTo>
                  <a:lnTo>
                    <a:pt x="2553" y="427"/>
                  </a:lnTo>
                  <a:lnTo>
                    <a:pt x="2542" y="423"/>
                  </a:lnTo>
                  <a:lnTo>
                    <a:pt x="2533" y="419"/>
                  </a:lnTo>
                  <a:lnTo>
                    <a:pt x="2522" y="415"/>
                  </a:lnTo>
                  <a:lnTo>
                    <a:pt x="2513" y="411"/>
                  </a:lnTo>
                  <a:lnTo>
                    <a:pt x="2505" y="405"/>
                  </a:lnTo>
                  <a:lnTo>
                    <a:pt x="2498" y="399"/>
                  </a:lnTo>
                  <a:lnTo>
                    <a:pt x="2493" y="392"/>
                  </a:lnTo>
                  <a:lnTo>
                    <a:pt x="2489" y="383"/>
                  </a:lnTo>
                  <a:lnTo>
                    <a:pt x="2487" y="371"/>
                  </a:lnTo>
                  <a:lnTo>
                    <a:pt x="2487" y="359"/>
                  </a:lnTo>
                  <a:lnTo>
                    <a:pt x="2486" y="349"/>
                  </a:lnTo>
                  <a:lnTo>
                    <a:pt x="2486" y="345"/>
                  </a:lnTo>
                  <a:lnTo>
                    <a:pt x="2487" y="340"/>
                  </a:lnTo>
                  <a:lnTo>
                    <a:pt x="2490" y="335"/>
                  </a:lnTo>
                  <a:lnTo>
                    <a:pt x="2494" y="328"/>
                  </a:lnTo>
                  <a:lnTo>
                    <a:pt x="2465" y="333"/>
                  </a:lnTo>
                  <a:lnTo>
                    <a:pt x="2437" y="340"/>
                  </a:lnTo>
                  <a:lnTo>
                    <a:pt x="2425" y="344"/>
                  </a:lnTo>
                  <a:lnTo>
                    <a:pt x="2415" y="349"/>
                  </a:lnTo>
                  <a:lnTo>
                    <a:pt x="2411" y="353"/>
                  </a:lnTo>
                  <a:lnTo>
                    <a:pt x="2407" y="356"/>
                  </a:lnTo>
                  <a:lnTo>
                    <a:pt x="2405" y="360"/>
                  </a:lnTo>
                  <a:lnTo>
                    <a:pt x="2403" y="365"/>
                  </a:lnTo>
                  <a:lnTo>
                    <a:pt x="2421" y="385"/>
                  </a:lnTo>
                  <a:lnTo>
                    <a:pt x="2435" y="403"/>
                  </a:lnTo>
                  <a:lnTo>
                    <a:pt x="2443" y="417"/>
                  </a:lnTo>
                  <a:lnTo>
                    <a:pt x="2449" y="429"/>
                  </a:lnTo>
                  <a:lnTo>
                    <a:pt x="2450" y="435"/>
                  </a:lnTo>
                  <a:lnTo>
                    <a:pt x="2450" y="439"/>
                  </a:lnTo>
                  <a:lnTo>
                    <a:pt x="2450" y="443"/>
                  </a:lnTo>
                  <a:lnTo>
                    <a:pt x="2449" y="445"/>
                  </a:lnTo>
                  <a:lnTo>
                    <a:pt x="2446" y="448"/>
                  </a:lnTo>
                  <a:lnTo>
                    <a:pt x="2443" y="451"/>
                  </a:lnTo>
                  <a:lnTo>
                    <a:pt x="2439" y="452"/>
                  </a:lnTo>
                  <a:lnTo>
                    <a:pt x="2435" y="452"/>
                  </a:lnTo>
                  <a:lnTo>
                    <a:pt x="2425" y="452"/>
                  </a:lnTo>
                  <a:lnTo>
                    <a:pt x="2413" y="448"/>
                  </a:lnTo>
                  <a:lnTo>
                    <a:pt x="2397" y="443"/>
                  </a:lnTo>
                  <a:lnTo>
                    <a:pt x="2381" y="435"/>
                  </a:lnTo>
                  <a:lnTo>
                    <a:pt x="2362" y="424"/>
                  </a:lnTo>
                  <a:lnTo>
                    <a:pt x="2342" y="411"/>
                  </a:lnTo>
                  <a:lnTo>
                    <a:pt x="2322" y="395"/>
                  </a:lnTo>
                  <a:lnTo>
                    <a:pt x="2301" y="377"/>
                  </a:lnTo>
                  <a:lnTo>
                    <a:pt x="2289" y="392"/>
                  </a:lnTo>
                  <a:lnTo>
                    <a:pt x="2275" y="409"/>
                  </a:lnTo>
                  <a:lnTo>
                    <a:pt x="2269" y="420"/>
                  </a:lnTo>
                  <a:lnTo>
                    <a:pt x="2263" y="431"/>
                  </a:lnTo>
                  <a:lnTo>
                    <a:pt x="2259" y="441"/>
                  </a:lnTo>
                  <a:lnTo>
                    <a:pt x="2257" y="453"/>
                  </a:lnTo>
                  <a:lnTo>
                    <a:pt x="2257" y="460"/>
                  </a:lnTo>
                  <a:lnTo>
                    <a:pt x="2258" y="467"/>
                  </a:lnTo>
                  <a:lnTo>
                    <a:pt x="2259" y="473"/>
                  </a:lnTo>
                  <a:lnTo>
                    <a:pt x="2262" y="480"/>
                  </a:lnTo>
                  <a:lnTo>
                    <a:pt x="2266" y="487"/>
                  </a:lnTo>
                  <a:lnTo>
                    <a:pt x="2270" y="495"/>
                  </a:lnTo>
                  <a:lnTo>
                    <a:pt x="2275" y="501"/>
                  </a:lnTo>
                  <a:lnTo>
                    <a:pt x="2282" y="509"/>
                  </a:lnTo>
                  <a:lnTo>
                    <a:pt x="2290" y="516"/>
                  </a:lnTo>
                  <a:lnTo>
                    <a:pt x="2299" y="524"/>
                  </a:lnTo>
                  <a:lnTo>
                    <a:pt x="2310" y="532"/>
                  </a:lnTo>
                  <a:lnTo>
                    <a:pt x="2322" y="541"/>
                  </a:lnTo>
                  <a:lnTo>
                    <a:pt x="2350" y="557"/>
                  </a:lnTo>
                  <a:lnTo>
                    <a:pt x="2385" y="576"/>
                  </a:lnTo>
                  <a:lnTo>
                    <a:pt x="2389" y="581"/>
                  </a:lnTo>
                  <a:lnTo>
                    <a:pt x="2398" y="595"/>
                  </a:lnTo>
                  <a:lnTo>
                    <a:pt x="2411" y="615"/>
                  </a:lnTo>
                  <a:lnTo>
                    <a:pt x="2423" y="640"/>
                  </a:lnTo>
                  <a:lnTo>
                    <a:pt x="2429" y="652"/>
                  </a:lnTo>
                  <a:lnTo>
                    <a:pt x="2434" y="665"/>
                  </a:lnTo>
                  <a:lnTo>
                    <a:pt x="2437" y="677"/>
                  </a:lnTo>
                  <a:lnTo>
                    <a:pt x="2438" y="689"/>
                  </a:lnTo>
                  <a:lnTo>
                    <a:pt x="2438" y="701"/>
                  </a:lnTo>
                  <a:lnTo>
                    <a:pt x="2435" y="711"/>
                  </a:lnTo>
                  <a:lnTo>
                    <a:pt x="2433" y="716"/>
                  </a:lnTo>
                  <a:lnTo>
                    <a:pt x="2430" y="720"/>
                  </a:lnTo>
                  <a:lnTo>
                    <a:pt x="2426" y="723"/>
                  </a:lnTo>
                  <a:lnTo>
                    <a:pt x="2422" y="727"/>
                  </a:lnTo>
                  <a:lnTo>
                    <a:pt x="2415" y="723"/>
                  </a:lnTo>
                  <a:lnTo>
                    <a:pt x="2409" y="717"/>
                  </a:lnTo>
                  <a:lnTo>
                    <a:pt x="2403" y="712"/>
                  </a:lnTo>
                  <a:lnTo>
                    <a:pt x="2399" y="707"/>
                  </a:lnTo>
                  <a:lnTo>
                    <a:pt x="2390" y="693"/>
                  </a:lnTo>
                  <a:lnTo>
                    <a:pt x="2382" y="680"/>
                  </a:lnTo>
                  <a:lnTo>
                    <a:pt x="2374" y="664"/>
                  </a:lnTo>
                  <a:lnTo>
                    <a:pt x="2366" y="649"/>
                  </a:lnTo>
                  <a:lnTo>
                    <a:pt x="2355" y="636"/>
                  </a:lnTo>
                  <a:lnTo>
                    <a:pt x="2343" y="624"/>
                  </a:lnTo>
                  <a:lnTo>
                    <a:pt x="2327" y="623"/>
                  </a:lnTo>
                  <a:lnTo>
                    <a:pt x="2313" y="620"/>
                  </a:lnTo>
                  <a:lnTo>
                    <a:pt x="2298" y="616"/>
                  </a:lnTo>
                  <a:lnTo>
                    <a:pt x="2285" y="611"/>
                  </a:lnTo>
                  <a:lnTo>
                    <a:pt x="2271" y="605"/>
                  </a:lnTo>
                  <a:lnTo>
                    <a:pt x="2259" y="597"/>
                  </a:lnTo>
                  <a:lnTo>
                    <a:pt x="2249" y="589"/>
                  </a:lnTo>
                  <a:lnTo>
                    <a:pt x="2238" y="581"/>
                  </a:lnTo>
                  <a:lnTo>
                    <a:pt x="2229" y="572"/>
                  </a:lnTo>
                  <a:lnTo>
                    <a:pt x="2221" y="563"/>
                  </a:lnTo>
                  <a:lnTo>
                    <a:pt x="2213" y="553"/>
                  </a:lnTo>
                  <a:lnTo>
                    <a:pt x="2206" y="545"/>
                  </a:lnTo>
                  <a:lnTo>
                    <a:pt x="2202" y="536"/>
                  </a:lnTo>
                  <a:lnTo>
                    <a:pt x="2197" y="528"/>
                  </a:lnTo>
                  <a:lnTo>
                    <a:pt x="2194" y="521"/>
                  </a:lnTo>
                  <a:lnTo>
                    <a:pt x="2193" y="515"/>
                  </a:lnTo>
                  <a:lnTo>
                    <a:pt x="2191" y="499"/>
                  </a:lnTo>
                  <a:lnTo>
                    <a:pt x="2193" y="483"/>
                  </a:lnTo>
                  <a:lnTo>
                    <a:pt x="2194" y="468"/>
                  </a:lnTo>
                  <a:lnTo>
                    <a:pt x="2197" y="453"/>
                  </a:lnTo>
                  <a:lnTo>
                    <a:pt x="2201" y="440"/>
                  </a:lnTo>
                  <a:lnTo>
                    <a:pt x="2205" y="427"/>
                  </a:lnTo>
                  <a:lnTo>
                    <a:pt x="2210" y="413"/>
                  </a:lnTo>
                  <a:lnTo>
                    <a:pt x="2215" y="400"/>
                  </a:lnTo>
                  <a:lnTo>
                    <a:pt x="2227" y="375"/>
                  </a:lnTo>
                  <a:lnTo>
                    <a:pt x="2239" y="351"/>
                  </a:lnTo>
                  <a:lnTo>
                    <a:pt x="2253" y="325"/>
                  </a:lnTo>
                  <a:lnTo>
                    <a:pt x="2265" y="299"/>
                  </a:lnTo>
                  <a:lnTo>
                    <a:pt x="2267" y="285"/>
                  </a:lnTo>
                  <a:lnTo>
                    <a:pt x="2271" y="248"/>
                  </a:lnTo>
                  <a:lnTo>
                    <a:pt x="2273" y="223"/>
                  </a:lnTo>
                  <a:lnTo>
                    <a:pt x="2273" y="195"/>
                  </a:lnTo>
                  <a:lnTo>
                    <a:pt x="2270" y="163"/>
                  </a:lnTo>
                  <a:lnTo>
                    <a:pt x="2265" y="130"/>
                  </a:lnTo>
                  <a:lnTo>
                    <a:pt x="2258" y="124"/>
                  </a:lnTo>
                  <a:lnTo>
                    <a:pt x="2251" y="122"/>
                  </a:lnTo>
                  <a:lnTo>
                    <a:pt x="2246" y="120"/>
                  </a:lnTo>
                  <a:lnTo>
                    <a:pt x="2241" y="120"/>
                  </a:lnTo>
                  <a:lnTo>
                    <a:pt x="2235" y="123"/>
                  </a:lnTo>
                  <a:lnTo>
                    <a:pt x="2231" y="127"/>
                  </a:lnTo>
                  <a:lnTo>
                    <a:pt x="2229" y="131"/>
                  </a:lnTo>
                  <a:lnTo>
                    <a:pt x="2225" y="138"/>
                  </a:lnTo>
                  <a:lnTo>
                    <a:pt x="2219" y="153"/>
                  </a:lnTo>
                  <a:lnTo>
                    <a:pt x="2215" y="172"/>
                  </a:lnTo>
                  <a:lnTo>
                    <a:pt x="2211" y="195"/>
                  </a:lnTo>
                  <a:lnTo>
                    <a:pt x="2209" y="217"/>
                  </a:lnTo>
                  <a:lnTo>
                    <a:pt x="2206" y="243"/>
                  </a:lnTo>
                  <a:lnTo>
                    <a:pt x="2203" y="265"/>
                  </a:lnTo>
                  <a:lnTo>
                    <a:pt x="2199" y="288"/>
                  </a:lnTo>
                  <a:lnTo>
                    <a:pt x="2195" y="308"/>
                  </a:lnTo>
                  <a:lnTo>
                    <a:pt x="2193" y="317"/>
                  </a:lnTo>
                  <a:lnTo>
                    <a:pt x="2190" y="325"/>
                  </a:lnTo>
                  <a:lnTo>
                    <a:pt x="2186" y="332"/>
                  </a:lnTo>
                  <a:lnTo>
                    <a:pt x="2182" y="339"/>
                  </a:lnTo>
                  <a:lnTo>
                    <a:pt x="2178" y="343"/>
                  </a:lnTo>
                  <a:lnTo>
                    <a:pt x="2174" y="345"/>
                  </a:lnTo>
                  <a:lnTo>
                    <a:pt x="2169" y="347"/>
                  </a:lnTo>
                  <a:lnTo>
                    <a:pt x="2162" y="347"/>
                  </a:lnTo>
                  <a:lnTo>
                    <a:pt x="2138" y="352"/>
                  </a:lnTo>
                  <a:lnTo>
                    <a:pt x="2117" y="359"/>
                  </a:lnTo>
                  <a:lnTo>
                    <a:pt x="2098" y="365"/>
                  </a:lnTo>
                  <a:lnTo>
                    <a:pt x="2082" y="372"/>
                  </a:lnTo>
                  <a:lnTo>
                    <a:pt x="2069" y="380"/>
                  </a:lnTo>
                  <a:lnTo>
                    <a:pt x="2057" y="388"/>
                  </a:lnTo>
                  <a:lnTo>
                    <a:pt x="2048" y="396"/>
                  </a:lnTo>
                  <a:lnTo>
                    <a:pt x="2040" y="404"/>
                  </a:lnTo>
                  <a:lnTo>
                    <a:pt x="2033" y="413"/>
                  </a:lnTo>
                  <a:lnTo>
                    <a:pt x="2029" y="423"/>
                  </a:lnTo>
                  <a:lnTo>
                    <a:pt x="2025" y="432"/>
                  </a:lnTo>
                  <a:lnTo>
                    <a:pt x="2021" y="443"/>
                  </a:lnTo>
                  <a:lnTo>
                    <a:pt x="2016" y="463"/>
                  </a:lnTo>
                  <a:lnTo>
                    <a:pt x="2012" y="485"/>
                  </a:lnTo>
                  <a:lnTo>
                    <a:pt x="2009" y="505"/>
                  </a:lnTo>
                  <a:lnTo>
                    <a:pt x="2009" y="525"/>
                  </a:lnTo>
                  <a:lnTo>
                    <a:pt x="2010" y="548"/>
                  </a:lnTo>
                  <a:lnTo>
                    <a:pt x="2013" y="569"/>
                  </a:lnTo>
                  <a:lnTo>
                    <a:pt x="2022" y="615"/>
                  </a:lnTo>
                  <a:lnTo>
                    <a:pt x="2032" y="657"/>
                  </a:lnTo>
                  <a:lnTo>
                    <a:pt x="2036" y="679"/>
                  </a:lnTo>
                  <a:lnTo>
                    <a:pt x="2038" y="699"/>
                  </a:lnTo>
                  <a:lnTo>
                    <a:pt x="2040" y="716"/>
                  </a:lnTo>
                  <a:lnTo>
                    <a:pt x="2040" y="733"/>
                  </a:lnTo>
                  <a:lnTo>
                    <a:pt x="2038" y="741"/>
                  </a:lnTo>
                  <a:lnTo>
                    <a:pt x="2036" y="748"/>
                  </a:lnTo>
                  <a:lnTo>
                    <a:pt x="2033" y="754"/>
                  </a:lnTo>
                  <a:lnTo>
                    <a:pt x="2029" y="761"/>
                  </a:lnTo>
                  <a:lnTo>
                    <a:pt x="2025" y="766"/>
                  </a:lnTo>
                  <a:lnTo>
                    <a:pt x="2020" y="772"/>
                  </a:lnTo>
                  <a:lnTo>
                    <a:pt x="2013" y="777"/>
                  </a:lnTo>
                  <a:lnTo>
                    <a:pt x="2006" y="780"/>
                  </a:lnTo>
                  <a:lnTo>
                    <a:pt x="1994" y="810"/>
                  </a:lnTo>
                  <a:lnTo>
                    <a:pt x="1984" y="840"/>
                  </a:lnTo>
                  <a:lnTo>
                    <a:pt x="1974" y="868"/>
                  </a:lnTo>
                  <a:lnTo>
                    <a:pt x="1965" y="894"/>
                  </a:lnTo>
                  <a:lnTo>
                    <a:pt x="1957" y="920"/>
                  </a:lnTo>
                  <a:lnTo>
                    <a:pt x="1950" y="945"/>
                  </a:lnTo>
                  <a:lnTo>
                    <a:pt x="1948" y="968"/>
                  </a:lnTo>
                  <a:lnTo>
                    <a:pt x="1946" y="990"/>
                  </a:lnTo>
                  <a:lnTo>
                    <a:pt x="1945" y="1029"/>
                  </a:lnTo>
                  <a:lnTo>
                    <a:pt x="1945" y="1060"/>
                  </a:lnTo>
                  <a:lnTo>
                    <a:pt x="1946" y="1073"/>
                  </a:lnTo>
                  <a:lnTo>
                    <a:pt x="1949" y="1085"/>
                  </a:lnTo>
                  <a:lnTo>
                    <a:pt x="1953" y="1096"/>
                  </a:lnTo>
                  <a:lnTo>
                    <a:pt x="1958" y="1104"/>
                  </a:lnTo>
                  <a:lnTo>
                    <a:pt x="1962" y="1106"/>
                  </a:lnTo>
                  <a:lnTo>
                    <a:pt x="1966" y="1109"/>
                  </a:lnTo>
                  <a:lnTo>
                    <a:pt x="1972" y="1112"/>
                  </a:lnTo>
                  <a:lnTo>
                    <a:pt x="1978" y="1113"/>
                  </a:lnTo>
                  <a:lnTo>
                    <a:pt x="1992" y="1116"/>
                  </a:lnTo>
                  <a:lnTo>
                    <a:pt x="2009" y="1116"/>
                  </a:lnTo>
                  <a:lnTo>
                    <a:pt x="2030" y="1113"/>
                  </a:lnTo>
                  <a:lnTo>
                    <a:pt x="2056" y="1109"/>
                  </a:lnTo>
                  <a:lnTo>
                    <a:pt x="2086" y="1102"/>
                  </a:lnTo>
                  <a:lnTo>
                    <a:pt x="2121" y="1093"/>
                  </a:lnTo>
                  <a:lnTo>
                    <a:pt x="2136" y="1097"/>
                  </a:lnTo>
                  <a:lnTo>
                    <a:pt x="2150" y="1104"/>
                  </a:lnTo>
                  <a:lnTo>
                    <a:pt x="2163" y="1110"/>
                  </a:lnTo>
                  <a:lnTo>
                    <a:pt x="2175" y="1118"/>
                  </a:lnTo>
                  <a:lnTo>
                    <a:pt x="2187" y="1128"/>
                  </a:lnTo>
                  <a:lnTo>
                    <a:pt x="2198" y="1140"/>
                  </a:lnTo>
                  <a:lnTo>
                    <a:pt x="2209" y="1152"/>
                  </a:lnTo>
                  <a:lnTo>
                    <a:pt x="2217" y="1164"/>
                  </a:lnTo>
                  <a:lnTo>
                    <a:pt x="2226" y="1178"/>
                  </a:lnTo>
                  <a:lnTo>
                    <a:pt x="2233" y="1193"/>
                  </a:lnTo>
                  <a:lnTo>
                    <a:pt x="2241" y="1209"/>
                  </a:lnTo>
                  <a:lnTo>
                    <a:pt x="2246" y="1225"/>
                  </a:lnTo>
                  <a:lnTo>
                    <a:pt x="2251" y="1242"/>
                  </a:lnTo>
                  <a:lnTo>
                    <a:pt x="2257" y="1261"/>
                  </a:lnTo>
                  <a:lnTo>
                    <a:pt x="2261" y="1280"/>
                  </a:lnTo>
                  <a:lnTo>
                    <a:pt x="2265" y="1298"/>
                  </a:lnTo>
                  <a:lnTo>
                    <a:pt x="2267" y="1315"/>
                  </a:lnTo>
                  <a:lnTo>
                    <a:pt x="2267" y="1330"/>
                  </a:lnTo>
                  <a:lnTo>
                    <a:pt x="2265" y="1343"/>
                  </a:lnTo>
                  <a:lnTo>
                    <a:pt x="2262" y="1354"/>
                  </a:lnTo>
                  <a:lnTo>
                    <a:pt x="2257" y="1362"/>
                  </a:lnTo>
                  <a:lnTo>
                    <a:pt x="2251" y="1369"/>
                  </a:lnTo>
                  <a:lnTo>
                    <a:pt x="2245" y="1375"/>
                  </a:lnTo>
                  <a:lnTo>
                    <a:pt x="2237" y="1381"/>
                  </a:lnTo>
                  <a:lnTo>
                    <a:pt x="2221" y="1390"/>
                  </a:lnTo>
                  <a:lnTo>
                    <a:pt x="2206" y="1401"/>
                  </a:lnTo>
                  <a:lnTo>
                    <a:pt x="2199" y="1407"/>
                  </a:lnTo>
                  <a:lnTo>
                    <a:pt x="2194" y="1415"/>
                  </a:lnTo>
                  <a:lnTo>
                    <a:pt x="2190" y="1425"/>
                  </a:lnTo>
                  <a:lnTo>
                    <a:pt x="2186" y="1437"/>
                  </a:lnTo>
                  <a:lnTo>
                    <a:pt x="2186" y="1443"/>
                  </a:lnTo>
                  <a:lnTo>
                    <a:pt x="2187" y="1450"/>
                  </a:lnTo>
                  <a:lnTo>
                    <a:pt x="2189" y="1458"/>
                  </a:lnTo>
                  <a:lnTo>
                    <a:pt x="2190" y="1465"/>
                  </a:lnTo>
                  <a:lnTo>
                    <a:pt x="2197" y="1477"/>
                  </a:lnTo>
                  <a:lnTo>
                    <a:pt x="2205" y="1489"/>
                  </a:lnTo>
                  <a:lnTo>
                    <a:pt x="2214" y="1499"/>
                  </a:lnTo>
                  <a:lnTo>
                    <a:pt x="2226" y="1510"/>
                  </a:lnTo>
                  <a:lnTo>
                    <a:pt x="2237" y="1519"/>
                  </a:lnTo>
                  <a:lnTo>
                    <a:pt x="2250" y="1529"/>
                  </a:lnTo>
                  <a:lnTo>
                    <a:pt x="2274" y="1543"/>
                  </a:lnTo>
                  <a:lnTo>
                    <a:pt x="2295" y="1557"/>
                  </a:lnTo>
                  <a:lnTo>
                    <a:pt x="2303" y="1562"/>
                  </a:lnTo>
                  <a:lnTo>
                    <a:pt x="2309" y="1567"/>
                  </a:lnTo>
                  <a:lnTo>
                    <a:pt x="2313" y="1571"/>
                  </a:lnTo>
                  <a:lnTo>
                    <a:pt x="2313" y="1575"/>
                  </a:lnTo>
                  <a:lnTo>
                    <a:pt x="2299" y="1575"/>
                  </a:lnTo>
                  <a:lnTo>
                    <a:pt x="2286" y="1575"/>
                  </a:lnTo>
                  <a:lnTo>
                    <a:pt x="2273" y="1573"/>
                  </a:lnTo>
                  <a:lnTo>
                    <a:pt x="2259" y="1570"/>
                  </a:lnTo>
                  <a:lnTo>
                    <a:pt x="2246" y="1566"/>
                  </a:lnTo>
                  <a:lnTo>
                    <a:pt x="2234" y="1562"/>
                  </a:lnTo>
                  <a:lnTo>
                    <a:pt x="2222" y="1555"/>
                  </a:lnTo>
                  <a:lnTo>
                    <a:pt x="2210" y="1549"/>
                  </a:lnTo>
                  <a:lnTo>
                    <a:pt x="2201" y="1542"/>
                  </a:lnTo>
                  <a:lnTo>
                    <a:pt x="2191" y="1534"/>
                  </a:lnTo>
                  <a:lnTo>
                    <a:pt x="2183" y="1526"/>
                  </a:lnTo>
                  <a:lnTo>
                    <a:pt x="2175" y="1517"/>
                  </a:lnTo>
                  <a:lnTo>
                    <a:pt x="2170" y="1509"/>
                  </a:lnTo>
                  <a:lnTo>
                    <a:pt x="2166" y="1498"/>
                  </a:lnTo>
                  <a:lnTo>
                    <a:pt x="2163" y="1489"/>
                  </a:lnTo>
                  <a:lnTo>
                    <a:pt x="2162" y="1478"/>
                  </a:lnTo>
                  <a:lnTo>
                    <a:pt x="2163" y="1459"/>
                  </a:lnTo>
                  <a:lnTo>
                    <a:pt x="2166" y="1439"/>
                  </a:lnTo>
                  <a:lnTo>
                    <a:pt x="2170" y="1419"/>
                  </a:lnTo>
                  <a:lnTo>
                    <a:pt x="2175" y="1399"/>
                  </a:lnTo>
                  <a:lnTo>
                    <a:pt x="2193" y="1354"/>
                  </a:lnTo>
                  <a:lnTo>
                    <a:pt x="2217" y="1298"/>
                  </a:lnTo>
                  <a:lnTo>
                    <a:pt x="2206" y="1289"/>
                  </a:lnTo>
                  <a:lnTo>
                    <a:pt x="2197" y="1277"/>
                  </a:lnTo>
                  <a:lnTo>
                    <a:pt x="2190" y="1265"/>
                  </a:lnTo>
                  <a:lnTo>
                    <a:pt x="2182" y="1253"/>
                  </a:lnTo>
                  <a:lnTo>
                    <a:pt x="2170" y="1226"/>
                  </a:lnTo>
                  <a:lnTo>
                    <a:pt x="2157" y="1201"/>
                  </a:lnTo>
                  <a:lnTo>
                    <a:pt x="2149" y="1189"/>
                  </a:lnTo>
                  <a:lnTo>
                    <a:pt x="2140" y="1178"/>
                  </a:lnTo>
                  <a:lnTo>
                    <a:pt x="2129" y="1169"/>
                  </a:lnTo>
                  <a:lnTo>
                    <a:pt x="2117" y="1162"/>
                  </a:lnTo>
                  <a:lnTo>
                    <a:pt x="2110" y="1158"/>
                  </a:lnTo>
                  <a:lnTo>
                    <a:pt x="2102" y="1156"/>
                  </a:lnTo>
                  <a:lnTo>
                    <a:pt x="2094" y="1154"/>
                  </a:lnTo>
                  <a:lnTo>
                    <a:pt x="2085" y="1153"/>
                  </a:lnTo>
                  <a:lnTo>
                    <a:pt x="2076" y="1152"/>
                  </a:lnTo>
                  <a:lnTo>
                    <a:pt x="2065" y="1152"/>
                  </a:lnTo>
                  <a:lnTo>
                    <a:pt x="2054" y="1152"/>
                  </a:lnTo>
                  <a:lnTo>
                    <a:pt x="2042" y="1153"/>
                  </a:lnTo>
                  <a:lnTo>
                    <a:pt x="2022" y="1157"/>
                  </a:lnTo>
                  <a:lnTo>
                    <a:pt x="2006" y="1161"/>
                  </a:lnTo>
                  <a:lnTo>
                    <a:pt x="1990" y="1166"/>
                  </a:lnTo>
                  <a:lnTo>
                    <a:pt x="1978" y="1174"/>
                  </a:lnTo>
                  <a:lnTo>
                    <a:pt x="1973" y="1178"/>
                  </a:lnTo>
                  <a:lnTo>
                    <a:pt x="1968" y="1184"/>
                  </a:lnTo>
                  <a:lnTo>
                    <a:pt x="1962" y="1189"/>
                  </a:lnTo>
                  <a:lnTo>
                    <a:pt x="1958" y="1196"/>
                  </a:lnTo>
                  <a:lnTo>
                    <a:pt x="1950" y="1209"/>
                  </a:lnTo>
                  <a:lnTo>
                    <a:pt x="1945" y="1225"/>
                  </a:lnTo>
                  <a:lnTo>
                    <a:pt x="1941" y="1244"/>
                  </a:lnTo>
                  <a:lnTo>
                    <a:pt x="1938" y="1265"/>
                  </a:lnTo>
                  <a:lnTo>
                    <a:pt x="1937" y="1289"/>
                  </a:lnTo>
                  <a:lnTo>
                    <a:pt x="1938" y="1315"/>
                  </a:lnTo>
                  <a:lnTo>
                    <a:pt x="1940" y="1345"/>
                  </a:lnTo>
                  <a:lnTo>
                    <a:pt x="1942" y="1378"/>
                  </a:lnTo>
                  <a:lnTo>
                    <a:pt x="1946" y="1414"/>
                  </a:lnTo>
                  <a:lnTo>
                    <a:pt x="1952" y="1454"/>
                  </a:lnTo>
                  <a:lnTo>
                    <a:pt x="1913" y="1474"/>
                  </a:lnTo>
                  <a:lnTo>
                    <a:pt x="1886" y="1490"/>
                  </a:lnTo>
                  <a:lnTo>
                    <a:pt x="1877" y="1497"/>
                  </a:lnTo>
                  <a:lnTo>
                    <a:pt x="1869" y="1503"/>
                  </a:lnTo>
                  <a:lnTo>
                    <a:pt x="1862" y="1509"/>
                  </a:lnTo>
                  <a:lnTo>
                    <a:pt x="1858" y="1515"/>
                  </a:lnTo>
                  <a:lnTo>
                    <a:pt x="1846" y="1539"/>
                  </a:lnTo>
                  <a:lnTo>
                    <a:pt x="1832" y="1575"/>
                  </a:lnTo>
                  <a:lnTo>
                    <a:pt x="1822" y="1589"/>
                  </a:lnTo>
                  <a:lnTo>
                    <a:pt x="1814" y="1601"/>
                  </a:lnTo>
                  <a:lnTo>
                    <a:pt x="1806" y="1613"/>
                  </a:lnTo>
                  <a:lnTo>
                    <a:pt x="1797" y="1622"/>
                  </a:lnTo>
                  <a:lnTo>
                    <a:pt x="1789" y="1630"/>
                  </a:lnTo>
                  <a:lnTo>
                    <a:pt x="1780" y="1638"/>
                  </a:lnTo>
                  <a:lnTo>
                    <a:pt x="1772" y="1643"/>
                  </a:lnTo>
                  <a:lnTo>
                    <a:pt x="1764" y="1649"/>
                  </a:lnTo>
                  <a:lnTo>
                    <a:pt x="1746" y="1657"/>
                  </a:lnTo>
                  <a:lnTo>
                    <a:pt x="1730" y="1662"/>
                  </a:lnTo>
                  <a:lnTo>
                    <a:pt x="1714" y="1666"/>
                  </a:lnTo>
                  <a:lnTo>
                    <a:pt x="1700" y="1669"/>
                  </a:lnTo>
                  <a:lnTo>
                    <a:pt x="1685" y="1671"/>
                  </a:lnTo>
                  <a:lnTo>
                    <a:pt x="1672" y="1675"/>
                  </a:lnTo>
                  <a:lnTo>
                    <a:pt x="1658" y="1679"/>
                  </a:lnTo>
                  <a:lnTo>
                    <a:pt x="1646" y="1686"/>
                  </a:lnTo>
                  <a:lnTo>
                    <a:pt x="1640" y="1690"/>
                  </a:lnTo>
                  <a:lnTo>
                    <a:pt x="1634" y="1695"/>
                  </a:lnTo>
                  <a:lnTo>
                    <a:pt x="1629" y="1702"/>
                  </a:lnTo>
                  <a:lnTo>
                    <a:pt x="1625" y="1709"/>
                  </a:lnTo>
                  <a:lnTo>
                    <a:pt x="1620" y="1717"/>
                  </a:lnTo>
                  <a:lnTo>
                    <a:pt x="1616" y="1726"/>
                  </a:lnTo>
                  <a:lnTo>
                    <a:pt x="1612" y="1738"/>
                  </a:lnTo>
                  <a:lnTo>
                    <a:pt x="1609" y="1750"/>
                  </a:lnTo>
                  <a:lnTo>
                    <a:pt x="1592" y="1733"/>
                  </a:lnTo>
                  <a:lnTo>
                    <a:pt x="1573" y="1719"/>
                  </a:lnTo>
                  <a:lnTo>
                    <a:pt x="1554" y="1709"/>
                  </a:lnTo>
                  <a:lnTo>
                    <a:pt x="1537" y="1701"/>
                  </a:lnTo>
                  <a:lnTo>
                    <a:pt x="1518" y="1693"/>
                  </a:lnTo>
                  <a:lnTo>
                    <a:pt x="1500" y="1687"/>
                  </a:lnTo>
                  <a:lnTo>
                    <a:pt x="1482" y="1683"/>
                  </a:lnTo>
                  <a:lnTo>
                    <a:pt x="1466" y="1679"/>
                  </a:lnTo>
                  <a:lnTo>
                    <a:pt x="1450" y="1675"/>
                  </a:lnTo>
                  <a:lnTo>
                    <a:pt x="1437" y="1671"/>
                  </a:lnTo>
                  <a:lnTo>
                    <a:pt x="1424" y="1666"/>
                  </a:lnTo>
                  <a:lnTo>
                    <a:pt x="1413" y="1659"/>
                  </a:lnTo>
                  <a:lnTo>
                    <a:pt x="1408" y="1657"/>
                  </a:lnTo>
                  <a:lnTo>
                    <a:pt x="1404" y="1653"/>
                  </a:lnTo>
                  <a:lnTo>
                    <a:pt x="1400" y="1647"/>
                  </a:lnTo>
                  <a:lnTo>
                    <a:pt x="1397" y="1643"/>
                  </a:lnTo>
                  <a:lnTo>
                    <a:pt x="1394" y="1638"/>
                  </a:lnTo>
                  <a:lnTo>
                    <a:pt x="1393" y="1631"/>
                  </a:lnTo>
                  <a:lnTo>
                    <a:pt x="1392" y="1625"/>
                  </a:lnTo>
                  <a:lnTo>
                    <a:pt x="1392" y="1617"/>
                  </a:lnTo>
                  <a:lnTo>
                    <a:pt x="1390" y="1609"/>
                  </a:lnTo>
                  <a:lnTo>
                    <a:pt x="1388" y="1601"/>
                  </a:lnTo>
                  <a:lnTo>
                    <a:pt x="1382" y="1593"/>
                  </a:lnTo>
                  <a:lnTo>
                    <a:pt x="1377" y="1585"/>
                  </a:lnTo>
                  <a:lnTo>
                    <a:pt x="1364" y="1570"/>
                  </a:lnTo>
                  <a:lnTo>
                    <a:pt x="1353" y="1557"/>
                  </a:lnTo>
                  <a:lnTo>
                    <a:pt x="1351" y="1551"/>
                  </a:lnTo>
                  <a:lnTo>
                    <a:pt x="1349" y="1546"/>
                  </a:lnTo>
                  <a:lnTo>
                    <a:pt x="1349" y="1543"/>
                  </a:lnTo>
                  <a:lnTo>
                    <a:pt x="1349" y="1541"/>
                  </a:lnTo>
                  <a:lnTo>
                    <a:pt x="1352" y="1539"/>
                  </a:lnTo>
                  <a:lnTo>
                    <a:pt x="1353" y="1538"/>
                  </a:lnTo>
                  <a:lnTo>
                    <a:pt x="1361" y="1535"/>
                  </a:lnTo>
                  <a:lnTo>
                    <a:pt x="1373" y="1533"/>
                  </a:lnTo>
                  <a:lnTo>
                    <a:pt x="1389" y="1533"/>
                  </a:lnTo>
                  <a:lnTo>
                    <a:pt x="1409" y="1533"/>
                  </a:lnTo>
                  <a:lnTo>
                    <a:pt x="1416" y="1534"/>
                  </a:lnTo>
                  <a:lnTo>
                    <a:pt x="1422" y="1535"/>
                  </a:lnTo>
                  <a:lnTo>
                    <a:pt x="1428" y="1538"/>
                  </a:lnTo>
                  <a:lnTo>
                    <a:pt x="1432" y="1541"/>
                  </a:lnTo>
                  <a:lnTo>
                    <a:pt x="1440" y="1547"/>
                  </a:lnTo>
                  <a:lnTo>
                    <a:pt x="1446" y="1557"/>
                  </a:lnTo>
                  <a:lnTo>
                    <a:pt x="1457" y="1579"/>
                  </a:lnTo>
                  <a:lnTo>
                    <a:pt x="1465" y="1605"/>
                  </a:lnTo>
                  <a:lnTo>
                    <a:pt x="1470" y="1617"/>
                  </a:lnTo>
                  <a:lnTo>
                    <a:pt x="1476" y="1629"/>
                  </a:lnTo>
                  <a:lnTo>
                    <a:pt x="1482" y="1641"/>
                  </a:lnTo>
                  <a:lnTo>
                    <a:pt x="1490" y="1650"/>
                  </a:lnTo>
                  <a:lnTo>
                    <a:pt x="1496" y="1655"/>
                  </a:lnTo>
                  <a:lnTo>
                    <a:pt x="1501" y="1659"/>
                  </a:lnTo>
                  <a:lnTo>
                    <a:pt x="1508" y="1662"/>
                  </a:lnTo>
                  <a:lnTo>
                    <a:pt x="1514" y="1666"/>
                  </a:lnTo>
                  <a:lnTo>
                    <a:pt x="1521" y="1669"/>
                  </a:lnTo>
                  <a:lnTo>
                    <a:pt x="1529" y="1670"/>
                  </a:lnTo>
                  <a:lnTo>
                    <a:pt x="1538" y="1671"/>
                  </a:lnTo>
                  <a:lnTo>
                    <a:pt x="1548" y="1671"/>
                  </a:lnTo>
                  <a:lnTo>
                    <a:pt x="1556" y="1670"/>
                  </a:lnTo>
                  <a:lnTo>
                    <a:pt x="1564" y="1669"/>
                  </a:lnTo>
                  <a:lnTo>
                    <a:pt x="1570" y="1665"/>
                  </a:lnTo>
                  <a:lnTo>
                    <a:pt x="1578" y="1661"/>
                  </a:lnTo>
                  <a:lnTo>
                    <a:pt x="1592" y="1650"/>
                  </a:lnTo>
                  <a:lnTo>
                    <a:pt x="1605" y="1637"/>
                  </a:lnTo>
                  <a:lnTo>
                    <a:pt x="1618" y="1619"/>
                  </a:lnTo>
                  <a:lnTo>
                    <a:pt x="1632" y="1601"/>
                  </a:lnTo>
                  <a:lnTo>
                    <a:pt x="1646" y="1581"/>
                  </a:lnTo>
                  <a:lnTo>
                    <a:pt x="1660" y="1558"/>
                  </a:lnTo>
                  <a:lnTo>
                    <a:pt x="1674" y="1535"/>
                  </a:lnTo>
                  <a:lnTo>
                    <a:pt x="1689" y="1511"/>
                  </a:lnTo>
                  <a:lnTo>
                    <a:pt x="1705" y="1489"/>
                  </a:lnTo>
                  <a:lnTo>
                    <a:pt x="1722" y="1465"/>
                  </a:lnTo>
                  <a:lnTo>
                    <a:pt x="1741" y="1442"/>
                  </a:lnTo>
                  <a:lnTo>
                    <a:pt x="1761" y="1421"/>
                  </a:lnTo>
                  <a:lnTo>
                    <a:pt x="1772" y="1410"/>
                  </a:lnTo>
                  <a:lnTo>
                    <a:pt x="1784" y="1401"/>
                  </a:lnTo>
                  <a:lnTo>
                    <a:pt x="1796" y="1391"/>
                  </a:lnTo>
                  <a:lnTo>
                    <a:pt x="1808" y="1382"/>
                  </a:lnTo>
                  <a:lnTo>
                    <a:pt x="1810" y="1366"/>
                  </a:lnTo>
                  <a:lnTo>
                    <a:pt x="1814" y="1351"/>
                  </a:lnTo>
                  <a:lnTo>
                    <a:pt x="1818" y="1339"/>
                  </a:lnTo>
                  <a:lnTo>
                    <a:pt x="1822" y="1329"/>
                  </a:lnTo>
                  <a:lnTo>
                    <a:pt x="1828" y="1319"/>
                  </a:lnTo>
                  <a:lnTo>
                    <a:pt x="1833" y="1311"/>
                  </a:lnTo>
                  <a:lnTo>
                    <a:pt x="1838" y="1305"/>
                  </a:lnTo>
                  <a:lnTo>
                    <a:pt x="1844" y="1301"/>
                  </a:lnTo>
                  <a:lnTo>
                    <a:pt x="1854" y="1293"/>
                  </a:lnTo>
                  <a:lnTo>
                    <a:pt x="1865" y="1288"/>
                  </a:lnTo>
                  <a:lnTo>
                    <a:pt x="1874" y="1285"/>
                  </a:lnTo>
                  <a:lnTo>
                    <a:pt x="1884" y="1281"/>
                  </a:lnTo>
                  <a:lnTo>
                    <a:pt x="1886" y="1280"/>
                  </a:lnTo>
                  <a:lnTo>
                    <a:pt x="1890" y="1277"/>
                  </a:lnTo>
                  <a:lnTo>
                    <a:pt x="1892" y="1274"/>
                  </a:lnTo>
                  <a:lnTo>
                    <a:pt x="1894" y="1272"/>
                  </a:lnTo>
                  <a:lnTo>
                    <a:pt x="1894" y="1266"/>
                  </a:lnTo>
                  <a:lnTo>
                    <a:pt x="1896" y="1261"/>
                  </a:lnTo>
                  <a:lnTo>
                    <a:pt x="1894" y="1254"/>
                  </a:lnTo>
                  <a:lnTo>
                    <a:pt x="1893" y="1246"/>
                  </a:lnTo>
                  <a:lnTo>
                    <a:pt x="1886" y="1226"/>
                  </a:lnTo>
                  <a:lnTo>
                    <a:pt x="1876" y="1198"/>
                  </a:lnTo>
                  <a:lnTo>
                    <a:pt x="1860" y="1164"/>
                  </a:lnTo>
                  <a:lnTo>
                    <a:pt x="1837" y="1117"/>
                  </a:lnTo>
                  <a:lnTo>
                    <a:pt x="1832" y="1106"/>
                  </a:lnTo>
                  <a:lnTo>
                    <a:pt x="1828" y="1094"/>
                  </a:lnTo>
                  <a:lnTo>
                    <a:pt x="1825" y="1082"/>
                  </a:lnTo>
                  <a:lnTo>
                    <a:pt x="1824" y="1069"/>
                  </a:lnTo>
                  <a:lnTo>
                    <a:pt x="1822" y="1056"/>
                  </a:lnTo>
                  <a:lnTo>
                    <a:pt x="1821" y="1041"/>
                  </a:lnTo>
                  <a:lnTo>
                    <a:pt x="1822" y="1026"/>
                  </a:lnTo>
                  <a:lnTo>
                    <a:pt x="1824" y="1012"/>
                  </a:lnTo>
                  <a:lnTo>
                    <a:pt x="1828" y="981"/>
                  </a:lnTo>
                  <a:lnTo>
                    <a:pt x="1834" y="949"/>
                  </a:lnTo>
                  <a:lnTo>
                    <a:pt x="1844" y="916"/>
                  </a:lnTo>
                  <a:lnTo>
                    <a:pt x="1854" y="884"/>
                  </a:lnTo>
                  <a:lnTo>
                    <a:pt x="1866" y="850"/>
                  </a:lnTo>
                  <a:lnTo>
                    <a:pt x="1880" y="818"/>
                  </a:lnTo>
                  <a:lnTo>
                    <a:pt x="1894" y="786"/>
                  </a:lnTo>
                  <a:lnTo>
                    <a:pt x="1908" y="756"/>
                  </a:lnTo>
                  <a:lnTo>
                    <a:pt x="1934" y="700"/>
                  </a:lnTo>
                  <a:lnTo>
                    <a:pt x="1958" y="653"/>
                  </a:lnTo>
                  <a:lnTo>
                    <a:pt x="1966" y="633"/>
                  </a:lnTo>
                  <a:lnTo>
                    <a:pt x="1970" y="617"/>
                  </a:lnTo>
                  <a:lnTo>
                    <a:pt x="1973" y="603"/>
                  </a:lnTo>
                  <a:lnTo>
                    <a:pt x="1972" y="589"/>
                  </a:lnTo>
                  <a:lnTo>
                    <a:pt x="1969" y="577"/>
                  </a:lnTo>
                  <a:lnTo>
                    <a:pt x="1965" y="568"/>
                  </a:lnTo>
                  <a:lnTo>
                    <a:pt x="1958" y="559"/>
                  </a:lnTo>
                  <a:lnTo>
                    <a:pt x="1953" y="548"/>
                  </a:lnTo>
                  <a:lnTo>
                    <a:pt x="1946" y="539"/>
                  </a:lnTo>
                  <a:lnTo>
                    <a:pt x="1940" y="528"/>
                  </a:lnTo>
                  <a:lnTo>
                    <a:pt x="1934" y="516"/>
                  </a:lnTo>
                  <a:lnTo>
                    <a:pt x="1930" y="503"/>
                  </a:lnTo>
                  <a:lnTo>
                    <a:pt x="1928" y="488"/>
                  </a:lnTo>
                  <a:lnTo>
                    <a:pt x="1926" y="469"/>
                  </a:lnTo>
                  <a:lnTo>
                    <a:pt x="1929" y="449"/>
                  </a:lnTo>
                  <a:lnTo>
                    <a:pt x="1934" y="425"/>
                  </a:lnTo>
                  <a:lnTo>
                    <a:pt x="1941" y="405"/>
                  </a:lnTo>
                  <a:lnTo>
                    <a:pt x="1948" y="389"/>
                  </a:lnTo>
                  <a:lnTo>
                    <a:pt x="1956" y="376"/>
                  </a:lnTo>
                  <a:lnTo>
                    <a:pt x="1964" y="367"/>
                  </a:lnTo>
                  <a:lnTo>
                    <a:pt x="1972" y="359"/>
                  </a:lnTo>
                  <a:lnTo>
                    <a:pt x="1981" y="353"/>
                  </a:lnTo>
                  <a:lnTo>
                    <a:pt x="1989" y="348"/>
                  </a:lnTo>
                  <a:lnTo>
                    <a:pt x="1998" y="343"/>
                  </a:lnTo>
                  <a:lnTo>
                    <a:pt x="2006" y="337"/>
                  </a:lnTo>
                  <a:lnTo>
                    <a:pt x="2016" y="329"/>
                  </a:lnTo>
                  <a:lnTo>
                    <a:pt x="2024" y="321"/>
                  </a:lnTo>
                  <a:lnTo>
                    <a:pt x="2033" y="309"/>
                  </a:lnTo>
                  <a:lnTo>
                    <a:pt x="2041" y="293"/>
                  </a:lnTo>
                  <a:lnTo>
                    <a:pt x="2050" y="275"/>
                  </a:lnTo>
                  <a:lnTo>
                    <a:pt x="2058" y="249"/>
                  </a:lnTo>
                  <a:lnTo>
                    <a:pt x="2066" y="220"/>
                  </a:lnTo>
                  <a:lnTo>
                    <a:pt x="2069" y="204"/>
                  </a:lnTo>
                  <a:lnTo>
                    <a:pt x="2070" y="189"/>
                  </a:lnTo>
                  <a:lnTo>
                    <a:pt x="2072" y="176"/>
                  </a:lnTo>
                  <a:lnTo>
                    <a:pt x="2072" y="164"/>
                  </a:lnTo>
                  <a:lnTo>
                    <a:pt x="2069" y="152"/>
                  </a:lnTo>
                  <a:lnTo>
                    <a:pt x="2066" y="143"/>
                  </a:lnTo>
                  <a:lnTo>
                    <a:pt x="2062" y="132"/>
                  </a:lnTo>
                  <a:lnTo>
                    <a:pt x="2057" y="124"/>
                  </a:lnTo>
                  <a:lnTo>
                    <a:pt x="2049" y="116"/>
                  </a:lnTo>
                  <a:lnTo>
                    <a:pt x="2041" y="108"/>
                  </a:lnTo>
                  <a:lnTo>
                    <a:pt x="2030" y="100"/>
                  </a:lnTo>
                  <a:lnTo>
                    <a:pt x="2018" y="94"/>
                  </a:lnTo>
                  <a:lnTo>
                    <a:pt x="1989" y="79"/>
                  </a:lnTo>
                  <a:lnTo>
                    <a:pt x="1952" y="64"/>
                  </a:lnTo>
                  <a:lnTo>
                    <a:pt x="1934" y="55"/>
                  </a:lnTo>
                  <a:lnTo>
                    <a:pt x="1918" y="46"/>
                  </a:lnTo>
                  <a:lnTo>
                    <a:pt x="1904" y="36"/>
                  </a:lnTo>
                  <a:lnTo>
                    <a:pt x="1892" y="27"/>
                  </a:lnTo>
                  <a:lnTo>
                    <a:pt x="1870" y="12"/>
                  </a:lnTo>
                  <a:lnTo>
                    <a:pt x="1854" y="3"/>
                  </a:lnTo>
                  <a:lnTo>
                    <a:pt x="1846" y="0"/>
                  </a:lnTo>
                  <a:lnTo>
                    <a:pt x="1838" y="0"/>
                  </a:lnTo>
                  <a:lnTo>
                    <a:pt x="1830" y="3"/>
                  </a:lnTo>
                  <a:lnTo>
                    <a:pt x="1824" y="8"/>
                  </a:lnTo>
                  <a:lnTo>
                    <a:pt x="1814" y="18"/>
                  </a:lnTo>
                  <a:lnTo>
                    <a:pt x="1805" y="30"/>
                  </a:lnTo>
                  <a:lnTo>
                    <a:pt x="1794" y="44"/>
                  </a:lnTo>
                  <a:lnTo>
                    <a:pt x="1784" y="64"/>
                  </a:lnTo>
                  <a:lnTo>
                    <a:pt x="1773" y="87"/>
                  </a:lnTo>
                  <a:lnTo>
                    <a:pt x="1757" y="126"/>
                  </a:lnTo>
                  <a:lnTo>
                    <a:pt x="1748" y="148"/>
                  </a:lnTo>
                  <a:lnTo>
                    <a:pt x="1737" y="173"/>
                  </a:lnTo>
                  <a:lnTo>
                    <a:pt x="1724" y="199"/>
                  </a:lnTo>
                  <a:lnTo>
                    <a:pt x="1709" y="225"/>
                  </a:lnTo>
                  <a:lnTo>
                    <a:pt x="1693" y="252"/>
                  </a:lnTo>
                  <a:lnTo>
                    <a:pt x="1673" y="276"/>
                  </a:lnTo>
                  <a:lnTo>
                    <a:pt x="1662" y="288"/>
                  </a:lnTo>
                  <a:lnTo>
                    <a:pt x="1652" y="300"/>
                  </a:lnTo>
                  <a:lnTo>
                    <a:pt x="1640" y="311"/>
                  </a:lnTo>
                  <a:lnTo>
                    <a:pt x="1628" y="320"/>
                  </a:lnTo>
                  <a:lnTo>
                    <a:pt x="1614" y="329"/>
                  </a:lnTo>
                  <a:lnTo>
                    <a:pt x="1600" y="337"/>
                  </a:lnTo>
                  <a:lnTo>
                    <a:pt x="1585" y="345"/>
                  </a:lnTo>
                  <a:lnTo>
                    <a:pt x="1570" y="352"/>
                  </a:lnTo>
                  <a:lnTo>
                    <a:pt x="1554" y="357"/>
                  </a:lnTo>
                  <a:lnTo>
                    <a:pt x="1537" y="361"/>
                  </a:lnTo>
                  <a:lnTo>
                    <a:pt x="1518" y="364"/>
                  </a:lnTo>
                  <a:lnTo>
                    <a:pt x="1500" y="365"/>
                  </a:lnTo>
                  <a:lnTo>
                    <a:pt x="1489" y="375"/>
                  </a:lnTo>
                  <a:lnTo>
                    <a:pt x="1481" y="385"/>
                  </a:lnTo>
                  <a:lnTo>
                    <a:pt x="1474" y="395"/>
                  </a:lnTo>
                  <a:lnTo>
                    <a:pt x="1468" y="404"/>
                  </a:lnTo>
                  <a:lnTo>
                    <a:pt x="1464" y="412"/>
                  </a:lnTo>
                  <a:lnTo>
                    <a:pt x="1461" y="420"/>
                  </a:lnTo>
                  <a:lnTo>
                    <a:pt x="1460" y="428"/>
                  </a:lnTo>
                  <a:lnTo>
                    <a:pt x="1458" y="436"/>
                  </a:lnTo>
                  <a:lnTo>
                    <a:pt x="1460" y="443"/>
                  </a:lnTo>
                  <a:lnTo>
                    <a:pt x="1460" y="449"/>
                  </a:lnTo>
                  <a:lnTo>
                    <a:pt x="1462" y="456"/>
                  </a:lnTo>
                  <a:lnTo>
                    <a:pt x="1464" y="463"/>
                  </a:lnTo>
                  <a:lnTo>
                    <a:pt x="1470" y="475"/>
                  </a:lnTo>
                  <a:lnTo>
                    <a:pt x="1477" y="485"/>
                  </a:lnTo>
                  <a:lnTo>
                    <a:pt x="1485" y="497"/>
                  </a:lnTo>
                  <a:lnTo>
                    <a:pt x="1492" y="507"/>
                  </a:lnTo>
                  <a:lnTo>
                    <a:pt x="1496" y="517"/>
                  </a:lnTo>
                  <a:lnTo>
                    <a:pt x="1498" y="528"/>
                  </a:lnTo>
                  <a:lnTo>
                    <a:pt x="1498" y="533"/>
                  </a:lnTo>
                  <a:lnTo>
                    <a:pt x="1497" y="539"/>
                  </a:lnTo>
                  <a:lnTo>
                    <a:pt x="1494" y="545"/>
                  </a:lnTo>
                  <a:lnTo>
                    <a:pt x="1492" y="551"/>
                  </a:lnTo>
                  <a:lnTo>
                    <a:pt x="1486" y="556"/>
                  </a:lnTo>
                  <a:lnTo>
                    <a:pt x="1481" y="563"/>
                  </a:lnTo>
                  <a:lnTo>
                    <a:pt x="1473" y="569"/>
                  </a:lnTo>
                  <a:lnTo>
                    <a:pt x="1464" y="576"/>
                  </a:lnTo>
                  <a:lnTo>
                    <a:pt x="1462" y="588"/>
                  </a:lnTo>
                  <a:lnTo>
                    <a:pt x="1458" y="599"/>
                  </a:lnTo>
                  <a:lnTo>
                    <a:pt x="1456" y="611"/>
                  </a:lnTo>
                  <a:lnTo>
                    <a:pt x="1450" y="621"/>
                  </a:lnTo>
                  <a:lnTo>
                    <a:pt x="1441" y="641"/>
                  </a:lnTo>
                  <a:lnTo>
                    <a:pt x="1429" y="659"/>
                  </a:lnTo>
                  <a:lnTo>
                    <a:pt x="1404" y="691"/>
                  </a:lnTo>
                  <a:lnTo>
                    <a:pt x="1380" y="719"/>
                  </a:lnTo>
                  <a:lnTo>
                    <a:pt x="1371" y="730"/>
                  </a:lnTo>
                  <a:lnTo>
                    <a:pt x="1363" y="744"/>
                  </a:lnTo>
                  <a:lnTo>
                    <a:pt x="1360" y="749"/>
                  </a:lnTo>
                  <a:lnTo>
                    <a:pt x="1359" y="754"/>
                  </a:lnTo>
                  <a:lnTo>
                    <a:pt x="1357" y="761"/>
                  </a:lnTo>
                  <a:lnTo>
                    <a:pt x="1357" y="766"/>
                  </a:lnTo>
                  <a:lnTo>
                    <a:pt x="1359" y="773"/>
                  </a:lnTo>
                  <a:lnTo>
                    <a:pt x="1361" y="778"/>
                  </a:lnTo>
                  <a:lnTo>
                    <a:pt x="1364" y="785"/>
                  </a:lnTo>
                  <a:lnTo>
                    <a:pt x="1369" y="790"/>
                  </a:lnTo>
                  <a:lnTo>
                    <a:pt x="1376" y="797"/>
                  </a:lnTo>
                  <a:lnTo>
                    <a:pt x="1384" y="804"/>
                  </a:lnTo>
                  <a:lnTo>
                    <a:pt x="1393" y="809"/>
                  </a:lnTo>
                  <a:lnTo>
                    <a:pt x="1404" y="816"/>
                  </a:lnTo>
                  <a:lnTo>
                    <a:pt x="1417" y="825"/>
                  </a:lnTo>
                  <a:lnTo>
                    <a:pt x="1428" y="833"/>
                  </a:lnTo>
                  <a:lnTo>
                    <a:pt x="1436" y="844"/>
                  </a:lnTo>
                  <a:lnTo>
                    <a:pt x="1442" y="853"/>
                  </a:lnTo>
                  <a:lnTo>
                    <a:pt x="1448" y="864"/>
                  </a:lnTo>
                  <a:lnTo>
                    <a:pt x="1452" y="876"/>
                  </a:lnTo>
                  <a:lnTo>
                    <a:pt x="1454" y="886"/>
                  </a:lnTo>
                  <a:lnTo>
                    <a:pt x="1456" y="898"/>
                  </a:lnTo>
                  <a:lnTo>
                    <a:pt x="1460" y="921"/>
                  </a:lnTo>
                  <a:lnTo>
                    <a:pt x="1462" y="944"/>
                  </a:lnTo>
                  <a:lnTo>
                    <a:pt x="1466" y="956"/>
                  </a:lnTo>
                  <a:lnTo>
                    <a:pt x="1470" y="965"/>
                  </a:lnTo>
                  <a:lnTo>
                    <a:pt x="1474" y="976"/>
                  </a:lnTo>
                  <a:lnTo>
                    <a:pt x="1482" y="985"/>
                  </a:lnTo>
                  <a:lnTo>
                    <a:pt x="1482" y="990"/>
                  </a:lnTo>
                  <a:lnTo>
                    <a:pt x="1485" y="1004"/>
                  </a:lnTo>
                  <a:lnTo>
                    <a:pt x="1486" y="1024"/>
                  </a:lnTo>
                  <a:lnTo>
                    <a:pt x="1485" y="1046"/>
                  </a:lnTo>
                  <a:lnTo>
                    <a:pt x="1484" y="1057"/>
                  </a:lnTo>
                  <a:lnTo>
                    <a:pt x="1481" y="1069"/>
                  </a:lnTo>
                  <a:lnTo>
                    <a:pt x="1477" y="1080"/>
                  </a:lnTo>
                  <a:lnTo>
                    <a:pt x="1472" y="1089"/>
                  </a:lnTo>
                  <a:lnTo>
                    <a:pt x="1465" y="1097"/>
                  </a:lnTo>
                  <a:lnTo>
                    <a:pt x="1457" y="1104"/>
                  </a:lnTo>
                  <a:lnTo>
                    <a:pt x="1452" y="1106"/>
                  </a:lnTo>
                  <a:lnTo>
                    <a:pt x="1446" y="1109"/>
                  </a:lnTo>
                  <a:lnTo>
                    <a:pt x="1440" y="1110"/>
                  </a:lnTo>
                  <a:lnTo>
                    <a:pt x="1434" y="1112"/>
                  </a:lnTo>
                  <a:lnTo>
                    <a:pt x="1426" y="1112"/>
                  </a:lnTo>
                  <a:lnTo>
                    <a:pt x="1418" y="1112"/>
                  </a:lnTo>
                  <a:lnTo>
                    <a:pt x="1410" y="1109"/>
                  </a:lnTo>
                  <a:lnTo>
                    <a:pt x="1404" y="1106"/>
                  </a:lnTo>
                  <a:lnTo>
                    <a:pt x="1396" y="1102"/>
                  </a:lnTo>
                  <a:lnTo>
                    <a:pt x="1389" y="1097"/>
                  </a:lnTo>
                  <a:lnTo>
                    <a:pt x="1381" y="1090"/>
                  </a:lnTo>
                  <a:lnTo>
                    <a:pt x="1375" y="1084"/>
                  </a:lnTo>
                  <a:lnTo>
                    <a:pt x="1360" y="1066"/>
                  </a:lnTo>
                  <a:lnTo>
                    <a:pt x="1347" y="1046"/>
                  </a:lnTo>
                  <a:lnTo>
                    <a:pt x="1333" y="1024"/>
                  </a:lnTo>
                  <a:lnTo>
                    <a:pt x="1320" y="1000"/>
                  </a:lnTo>
                  <a:lnTo>
                    <a:pt x="1292" y="945"/>
                  </a:lnTo>
                  <a:lnTo>
                    <a:pt x="1264" y="886"/>
                  </a:lnTo>
                  <a:lnTo>
                    <a:pt x="1251" y="858"/>
                  </a:lnTo>
                  <a:lnTo>
                    <a:pt x="1236" y="829"/>
                  </a:lnTo>
                  <a:lnTo>
                    <a:pt x="1221" y="801"/>
                  </a:lnTo>
                  <a:lnTo>
                    <a:pt x="1205" y="774"/>
                  </a:lnTo>
                  <a:lnTo>
                    <a:pt x="1197" y="786"/>
                  </a:lnTo>
                  <a:lnTo>
                    <a:pt x="1187" y="798"/>
                  </a:lnTo>
                  <a:lnTo>
                    <a:pt x="1176" y="809"/>
                  </a:lnTo>
                  <a:lnTo>
                    <a:pt x="1165" y="820"/>
                  </a:lnTo>
                  <a:lnTo>
                    <a:pt x="1155" y="830"/>
                  </a:lnTo>
                  <a:lnTo>
                    <a:pt x="1147" y="842"/>
                  </a:lnTo>
                  <a:lnTo>
                    <a:pt x="1144" y="849"/>
                  </a:lnTo>
                  <a:lnTo>
                    <a:pt x="1141" y="856"/>
                  </a:lnTo>
                  <a:lnTo>
                    <a:pt x="1140" y="862"/>
                  </a:lnTo>
                  <a:lnTo>
                    <a:pt x="1139" y="870"/>
                  </a:lnTo>
                  <a:lnTo>
                    <a:pt x="1140" y="878"/>
                  </a:lnTo>
                  <a:lnTo>
                    <a:pt x="1141" y="885"/>
                  </a:lnTo>
                  <a:lnTo>
                    <a:pt x="1144" y="893"/>
                  </a:lnTo>
                  <a:lnTo>
                    <a:pt x="1147" y="900"/>
                  </a:lnTo>
                  <a:lnTo>
                    <a:pt x="1155" y="913"/>
                  </a:lnTo>
                  <a:lnTo>
                    <a:pt x="1163" y="926"/>
                  </a:lnTo>
                  <a:lnTo>
                    <a:pt x="1172" y="940"/>
                  </a:lnTo>
                  <a:lnTo>
                    <a:pt x="1180" y="956"/>
                  </a:lnTo>
                  <a:lnTo>
                    <a:pt x="1183" y="964"/>
                  </a:lnTo>
                  <a:lnTo>
                    <a:pt x="1185" y="972"/>
                  </a:lnTo>
                  <a:lnTo>
                    <a:pt x="1187" y="981"/>
                  </a:lnTo>
                  <a:lnTo>
                    <a:pt x="1187" y="990"/>
                  </a:lnTo>
                  <a:lnTo>
                    <a:pt x="1187" y="1004"/>
                  </a:lnTo>
                  <a:lnTo>
                    <a:pt x="1184" y="1014"/>
                  </a:lnTo>
                  <a:lnTo>
                    <a:pt x="1181" y="1025"/>
                  </a:lnTo>
                  <a:lnTo>
                    <a:pt x="1177" y="1033"/>
                  </a:lnTo>
                  <a:lnTo>
                    <a:pt x="1167" y="1049"/>
                  </a:lnTo>
                  <a:lnTo>
                    <a:pt x="1153" y="1062"/>
                  </a:lnTo>
                  <a:lnTo>
                    <a:pt x="1141" y="1074"/>
                  </a:lnTo>
                  <a:lnTo>
                    <a:pt x="1131" y="1088"/>
                  </a:lnTo>
                  <a:lnTo>
                    <a:pt x="1127" y="1096"/>
                  </a:lnTo>
                  <a:lnTo>
                    <a:pt x="1124" y="1104"/>
                  </a:lnTo>
                  <a:lnTo>
                    <a:pt x="1121" y="1113"/>
                  </a:lnTo>
                  <a:lnTo>
                    <a:pt x="1121" y="1124"/>
                  </a:lnTo>
                  <a:lnTo>
                    <a:pt x="1121" y="1128"/>
                  </a:lnTo>
                  <a:lnTo>
                    <a:pt x="1123" y="1132"/>
                  </a:lnTo>
                  <a:lnTo>
                    <a:pt x="1125" y="1137"/>
                  </a:lnTo>
                  <a:lnTo>
                    <a:pt x="1128" y="1141"/>
                  </a:lnTo>
                  <a:lnTo>
                    <a:pt x="1135" y="1149"/>
                  </a:lnTo>
                  <a:lnTo>
                    <a:pt x="1141" y="1158"/>
                  </a:lnTo>
                  <a:lnTo>
                    <a:pt x="1149" y="1168"/>
                  </a:lnTo>
                  <a:lnTo>
                    <a:pt x="1156" y="1177"/>
                  </a:lnTo>
                  <a:lnTo>
                    <a:pt x="1159" y="1184"/>
                  </a:lnTo>
                  <a:lnTo>
                    <a:pt x="1161" y="1189"/>
                  </a:lnTo>
                  <a:lnTo>
                    <a:pt x="1163" y="1196"/>
                  </a:lnTo>
                  <a:lnTo>
                    <a:pt x="1163" y="1202"/>
                  </a:lnTo>
                  <a:lnTo>
                    <a:pt x="1163" y="1212"/>
                  </a:lnTo>
                  <a:lnTo>
                    <a:pt x="1161" y="1221"/>
                  </a:lnTo>
                  <a:lnTo>
                    <a:pt x="1159" y="1232"/>
                  </a:lnTo>
                  <a:lnTo>
                    <a:pt x="1156" y="1240"/>
                  </a:lnTo>
                  <a:lnTo>
                    <a:pt x="1151" y="1249"/>
                  </a:lnTo>
                  <a:lnTo>
                    <a:pt x="1147" y="1258"/>
                  </a:lnTo>
                  <a:lnTo>
                    <a:pt x="1141" y="1266"/>
                  </a:lnTo>
                  <a:lnTo>
                    <a:pt x="1135" y="1274"/>
                  </a:lnTo>
                  <a:lnTo>
                    <a:pt x="1120" y="1290"/>
                  </a:lnTo>
                  <a:lnTo>
                    <a:pt x="1104" y="1304"/>
                  </a:lnTo>
                  <a:lnTo>
                    <a:pt x="1085" y="1317"/>
                  </a:lnTo>
                  <a:lnTo>
                    <a:pt x="1067" y="1330"/>
                  </a:lnTo>
                  <a:lnTo>
                    <a:pt x="1047" y="1341"/>
                  </a:lnTo>
                  <a:lnTo>
                    <a:pt x="1025" y="1351"/>
                  </a:lnTo>
                  <a:lnTo>
                    <a:pt x="1005" y="1361"/>
                  </a:lnTo>
                  <a:lnTo>
                    <a:pt x="985" y="1369"/>
                  </a:lnTo>
                  <a:lnTo>
                    <a:pt x="948" y="1383"/>
                  </a:lnTo>
                  <a:lnTo>
                    <a:pt x="916" y="1394"/>
                  </a:lnTo>
                  <a:lnTo>
                    <a:pt x="893" y="1402"/>
                  </a:lnTo>
                  <a:lnTo>
                    <a:pt x="872" y="1411"/>
                  </a:lnTo>
                  <a:lnTo>
                    <a:pt x="851" y="1421"/>
                  </a:lnTo>
                  <a:lnTo>
                    <a:pt x="832" y="1430"/>
                  </a:lnTo>
                  <a:lnTo>
                    <a:pt x="796" y="1449"/>
                  </a:lnTo>
                  <a:lnTo>
                    <a:pt x="761" y="1470"/>
                  </a:lnTo>
                  <a:lnTo>
                    <a:pt x="728" y="1490"/>
                  </a:lnTo>
                  <a:lnTo>
                    <a:pt x="695" y="1510"/>
                  </a:lnTo>
                  <a:lnTo>
                    <a:pt x="677" y="1519"/>
                  </a:lnTo>
                  <a:lnTo>
                    <a:pt x="660" y="1527"/>
                  </a:lnTo>
                  <a:lnTo>
                    <a:pt x="640" y="1537"/>
                  </a:lnTo>
                  <a:lnTo>
                    <a:pt x="621" y="1545"/>
                  </a:lnTo>
                  <a:lnTo>
                    <a:pt x="604" y="1550"/>
                  </a:lnTo>
                  <a:lnTo>
                    <a:pt x="590" y="1557"/>
                  </a:lnTo>
                  <a:lnTo>
                    <a:pt x="576" y="1565"/>
                  </a:lnTo>
                  <a:lnTo>
                    <a:pt x="563" y="1573"/>
                  </a:lnTo>
                  <a:lnTo>
                    <a:pt x="539" y="1591"/>
                  </a:lnTo>
                  <a:lnTo>
                    <a:pt x="516" y="1611"/>
                  </a:lnTo>
                  <a:lnTo>
                    <a:pt x="504" y="1621"/>
                  </a:lnTo>
                  <a:lnTo>
                    <a:pt x="492" y="1630"/>
                  </a:lnTo>
                  <a:lnTo>
                    <a:pt x="482" y="1638"/>
                  </a:lnTo>
                  <a:lnTo>
                    <a:pt x="468" y="1645"/>
                  </a:lnTo>
                  <a:lnTo>
                    <a:pt x="455" y="1651"/>
                  </a:lnTo>
                  <a:lnTo>
                    <a:pt x="442" y="1655"/>
                  </a:lnTo>
                  <a:lnTo>
                    <a:pt x="427" y="1658"/>
                  </a:lnTo>
                  <a:lnTo>
                    <a:pt x="410" y="1659"/>
                  </a:lnTo>
                  <a:lnTo>
                    <a:pt x="408" y="1658"/>
                  </a:lnTo>
                  <a:lnTo>
                    <a:pt x="406" y="1655"/>
                  </a:lnTo>
                  <a:lnTo>
                    <a:pt x="404" y="1651"/>
                  </a:lnTo>
                  <a:lnTo>
                    <a:pt x="402" y="1646"/>
                  </a:lnTo>
                  <a:lnTo>
                    <a:pt x="399" y="1637"/>
                  </a:lnTo>
                  <a:lnTo>
                    <a:pt x="398" y="1629"/>
                  </a:lnTo>
                  <a:lnTo>
                    <a:pt x="386" y="1629"/>
                  </a:lnTo>
                  <a:lnTo>
                    <a:pt x="379" y="1629"/>
                  </a:lnTo>
                  <a:lnTo>
                    <a:pt x="375" y="1629"/>
                  </a:lnTo>
                  <a:lnTo>
                    <a:pt x="368" y="1629"/>
                  </a:lnTo>
                  <a:lnTo>
                    <a:pt x="352" y="1630"/>
                  </a:lnTo>
                  <a:lnTo>
                    <a:pt x="338" y="1634"/>
                  </a:lnTo>
                  <a:lnTo>
                    <a:pt x="324" y="1639"/>
                  </a:lnTo>
                  <a:lnTo>
                    <a:pt x="312" y="1647"/>
                  </a:lnTo>
                  <a:lnTo>
                    <a:pt x="302" y="1657"/>
                  </a:lnTo>
                  <a:lnTo>
                    <a:pt x="291" y="1667"/>
                  </a:lnTo>
                  <a:lnTo>
                    <a:pt x="283" y="1681"/>
                  </a:lnTo>
                  <a:lnTo>
                    <a:pt x="275" y="1694"/>
                  </a:lnTo>
                  <a:lnTo>
                    <a:pt x="268" y="1709"/>
                  </a:lnTo>
                  <a:lnTo>
                    <a:pt x="262" y="1723"/>
                  </a:lnTo>
                  <a:lnTo>
                    <a:pt x="256" y="1739"/>
                  </a:lnTo>
                  <a:lnTo>
                    <a:pt x="251" y="1757"/>
                  </a:lnTo>
                  <a:lnTo>
                    <a:pt x="243" y="1790"/>
                  </a:lnTo>
                  <a:lnTo>
                    <a:pt x="235" y="1822"/>
                  </a:lnTo>
                  <a:lnTo>
                    <a:pt x="235" y="1827"/>
                  </a:lnTo>
                  <a:lnTo>
                    <a:pt x="232" y="1833"/>
                  </a:lnTo>
                  <a:lnTo>
                    <a:pt x="228" y="1839"/>
                  </a:lnTo>
                  <a:lnTo>
                    <a:pt x="224" y="1846"/>
                  </a:lnTo>
                  <a:lnTo>
                    <a:pt x="212" y="1861"/>
                  </a:lnTo>
                  <a:lnTo>
                    <a:pt x="198" y="1877"/>
                  </a:lnTo>
                  <a:lnTo>
                    <a:pt x="167" y="1906"/>
                  </a:lnTo>
                  <a:lnTo>
                    <a:pt x="146" y="1930"/>
                  </a:lnTo>
                  <a:lnTo>
                    <a:pt x="135" y="1944"/>
                  </a:lnTo>
                  <a:lnTo>
                    <a:pt x="126" y="1958"/>
                  </a:lnTo>
                  <a:lnTo>
                    <a:pt x="118" y="1972"/>
                  </a:lnTo>
                  <a:lnTo>
                    <a:pt x="111" y="1987"/>
                  </a:lnTo>
                  <a:lnTo>
                    <a:pt x="100" y="2016"/>
                  </a:lnTo>
                  <a:lnTo>
                    <a:pt x="91" y="2047"/>
                  </a:lnTo>
                  <a:lnTo>
                    <a:pt x="83" y="2080"/>
                  </a:lnTo>
                  <a:lnTo>
                    <a:pt x="76" y="2114"/>
                  </a:lnTo>
                  <a:lnTo>
                    <a:pt x="67" y="2147"/>
                  </a:lnTo>
                  <a:lnTo>
                    <a:pt x="55" y="2183"/>
                  </a:lnTo>
                  <a:lnTo>
                    <a:pt x="50" y="2195"/>
                  </a:lnTo>
                  <a:lnTo>
                    <a:pt x="42" y="2206"/>
                  </a:lnTo>
                  <a:lnTo>
                    <a:pt x="32" y="2218"/>
                  </a:lnTo>
                  <a:lnTo>
                    <a:pt x="23" y="2228"/>
                  </a:lnTo>
                  <a:lnTo>
                    <a:pt x="15" y="2240"/>
                  </a:lnTo>
                  <a:lnTo>
                    <a:pt x="7" y="2254"/>
                  </a:lnTo>
                  <a:lnTo>
                    <a:pt x="4" y="2260"/>
                  </a:lnTo>
                  <a:lnTo>
                    <a:pt x="3" y="2266"/>
                  </a:lnTo>
                  <a:lnTo>
                    <a:pt x="2" y="2272"/>
                  </a:lnTo>
                  <a:lnTo>
                    <a:pt x="0" y="2279"/>
                  </a:lnTo>
                  <a:lnTo>
                    <a:pt x="2" y="2284"/>
                  </a:lnTo>
                  <a:lnTo>
                    <a:pt x="6" y="2290"/>
                  </a:lnTo>
                  <a:lnTo>
                    <a:pt x="10" y="2295"/>
                  </a:lnTo>
                  <a:lnTo>
                    <a:pt x="16" y="2300"/>
                  </a:lnTo>
                  <a:lnTo>
                    <a:pt x="26" y="2310"/>
                  </a:lnTo>
                  <a:lnTo>
                    <a:pt x="31" y="2315"/>
                  </a:lnTo>
                  <a:lnTo>
                    <a:pt x="38" y="2336"/>
                  </a:lnTo>
                  <a:lnTo>
                    <a:pt x="47" y="2356"/>
                  </a:lnTo>
                  <a:lnTo>
                    <a:pt x="56" y="2372"/>
                  </a:lnTo>
                  <a:lnTo>
                    <a:pt x="67" y="2388"/>
                  </a:lnTo>
                  <a:lnTo>
                    <a:pt x="79" y="2402"/>
                  </a:lnTo>
                  <a:lnTo>
                    <a:pt x="91" y="2414"/>
                  </a:lnTo>
                  <a:lnTo>
                    <a:pt x="103" y="2426"/>
                  </a:lnTo>
                  <a:lnTo>
                    <a:pt x="115" y="2438"/>
                  </a:lnTo>
                  <a:lnTo>
                    <a:pt x="140" y="2460"/>
                  </a:lnTo>
                  <a:lnTo>
                    <a:pt x="163" y="2484"/>
                  </a:lnTo>
                  <a:lnTo>
                    <a:pt x="174" y="2499"/>
                  </a:lnTo>
                  <a:lnTo>
                    <a:pt x="183" y="2513"/>
                  </a:lnTo>
                  <a:lnTo>
                    <a:pt x="192" y="2531"/>
                  </a:lnTo>
                  <a:lnTo>
                    <a:pt x="199" y="2551"/>
                  </a:lnTo>
                  <a:lnTo>
                    <a:pt x="215" y="2572"/>
                  </a:lnTo>
                  <a:lnTo>
                    <a:pt x="234" y="2593"/>
                  </a:lnTo>
                  <a:lnTo>
                    <a:pt x="242" y="2605"/>
                  </a:lnTo>
                  <a:lnTo>
                    <a:pt x="248" y="2617"/>
                  </a:lnTo>
                  <a:lnTo>
                    <a:pt x="250" y="2624"/>
                  </a:lnTo>
                  <a:lnTo>
                    <a:pt x="252" y="2632"/>
                  </a:lnTo>
                  <a:lnTo>
                    <a:pt x="254" y="2639"/>
                  </a:lnTo>
                  <a:lnTo>
                    <a:pt x="254" y="2647"/>
                  </a:lnTo>
                  <a:lnTo>
                    <a:pt x="252" y="2660"/>
                  </a:lnTo>
                  <a:lnTo>
                    <a:pt x="251" y="2672"/>
                  </a:lnTo>
                  <a:lnTo>
                    <a:pt x="248" y="2684"/>
                  </a:lnTo>
                  <a:lnTo>
                    <a:pt x="244" y="2695"/>
                  </a:lnTo>
                  <a:lnTo>
                    <a:pt x="242" y="2707"/>
                  </a:lnTo>
                  <a:lnTo>
                    <a:pt x="239" y="2717"/>
                  </a:lnTo>
                  <a:lnTo>
                    <a:pt x="236" y="2729"/>
                  </a:lnTo>
                  <a:lnTo>
                    <a:pt x="235" y="2743"/>
                  </a:lnTo>
                  <a:lnTo>
                    <a:pt x="236" y="2767"/>
                  </a:lnTo>
                  <a:lnTo>
                    <a:pt x="239" y="2791"/>
                  </a:lnTo>
                  <a:lnTo>
                    <a:pt x="242" y="2813"/>
                  </a:lnTo>
                  <a:lnTo>
                    <a:pt x="244" y="2836"/>
                  </a:lnTo>
                  <a:lnTo>
                    <a:pt x="248" y="2859"/>
                  </a:lnTo>
                  <a:lnTo>
                    <a:pt x="251" y="2881"/>
                  </a:lnTo>
                  <a:lnTo>
                    <a:pt x="252" y="2905"/>
                  </a:lnTo>
                  <a:lnTo>
                    <a:pt x="254" y="2929"/>
                  </a:lnTo>
                  <a:lnTo>
                    <a:pt x="254" y="2960"/>
                  </a:lnTo>
                  <a:lnTo>
                    <a:pt x="254" y="2991"/>
                  </a:lnTo>
                  <a:lnTo>
                    <a:pt x="254" y="3019"/>
                  </a:lnTo>
                  <a:lnTo>
                    <a:pt x="254" y="3039"/>
                  </a:lnTo>
                  <a:lnTo>
                    <a:pt x="251" y="3049"/>
                  </a:lnTo>
                  <a:lnTo>
                    <a:pt x="246" y="3064"/>
                  </a:lnTo>
                  <a:lnTo>
                    <a:pt x="243" y="3072"/>
                  </a:lnTo>
                  <a:lnTo>
                    <a:pt x="240" y="3080"/>
                  </a:lnTo>
                  <a:lnTo>
                    <a:pt x="240" y="3089"/>
                  </a:lnTo>
                  <a:lnTo>
                    <a:pt x="242" y="3098"/>
                  </a:lnTo>
                  <a:lnTo>
                    <a:pt x="246" y="3109"/>
                  </a:lnTo>
                  <a:lnTo>
                    <a:pt x="251" y="3117"/>
                  </a:lnTo>
                  <a:lnTo>
                    <a:pt x="259" y="3125"/>
                  </a:lnTo>
                  <a:lnTo>
                    <a:pt x="267" y="3130"/>
                  </a:lnTo>
                  <a:lnTo>
                    <a:pt x="284" y="3141"/>
                  </a:lnTo>
                  <a:lnTo>
                    <a:pt x="304" y="3149"/>
                  </a:lnTo>
                  <a:lnTo>
                    <a:pt x="324" y="3157"/>
                  </a:lnTo>
                  <a:lnTo>
                    <a:pt x="343" y="3168"/>
                  </a:lnTo>
                  <a:lnTo>
                    <a:pt x="351" y="3174"/>
                  </a:lnTo>
                  <a:lnTo>
                    <a:pt x="358" y="3181"/>
                  </a:lnTo>
                  <a:lnTo>
                    <a:pt x="364" y="3190"/>
                  </a:lnTo>
                  <a:lnTo>
                    <a:pt x="368" y="3201"/>
                  </a:lnTo>
                  <a:lnTo>
                    <a:pt x="375" y="3224"/>
                  </a:lnTo>
                  <a:lnTo>
                    <a:pt x="382" y="3250"/>
                  </a:lnTo>
                  <a:lnTo>
                    <a:pt x="387" y="3280"/>
                  </a:lnTo>
                  <a:lnTo>
                    <a:pt x="394" y="3308"/>
                  </a:lnTo>
                  <a:lnTo>
                    <a:pt x="402" y="3356"/>
                  </a:lnTo>
                  <a:lnTo>
                    <a:pt x="404" y="3376"/>
                  </a:lnTo>
                  <a:lnTo>
                    <a:pt x="402" y="3425"/>
                  </a:lnTo>
                  <a:lnTo>
                    <a:pt x="398" y="3469"/>
                  </a:lnTo>
                  <a:lnTo>
                    <a:pt x="394" y="3490"/>
                  </a:lnTo>
                  <a:lnTo>
                    <a:pt x="388" y="3510"/>
                  </a:lnTo>
                  <a:lnTo>
                    <a:pt x="384" y="3520"/>
                  </a:lnTo>
                  <a:lnTo>
                    <a:pt x="380" y="3530"/>
                  </a:lnTo>
                  <a:lnTo>
                    <a:pt x="375" y="3540"/>
                  </a:lnTo>
                  <a:lnTo>
                    <a:pt x="368" y="3550"/>
                  </a:lnTo>
                  <a:lnTo>
                    <a:pt x="230" y="3550"/>
                  </a:lnTo>
                  <a:lnTo>
                    <a:pt x="218" y="3560"/>
                  </a:lnTo>
                  <a:lnTo>
                    <a:pt x="207" y="3569"/>
                  </a:lnTo>
                  <a:lnTo>
                    <a:pt x="199" y="3580"/>
                  </a:lnTo>
                  <a:lnTo>
                    <a:pt x="191" y="3592"/>
                  </a:lnTo>
                  <a:lnTo>
                    <a:pt x="176" y="3620"/>
                  </a:lnTo>
                  <a:lnTo>
                    <a:pt x="158" y="3651"/>
                  </a:lnTo>
                  <a:lnTo>
                    <a:pt x="163" y="3666"/>
                  </a:lnTo>
                  <a:lnTo>
                    <a:pt x="171" y="3698"/>
                  </a:lnTo>
                  <a:lnTo>
                    <a:pt x="172" y="3707"/>
                  </a:lnTo>
                  <a:lnTo>
                    <a:pt x="174" y="3717"/>
                  </a:lnTo>
                  <a:lnTo>
                    <a:pt x="174" y="3726"/>
                  </a:lnTo>
                  <a:lnTo>
                    <a:pt x="172" y="3735"/>
                  </a:lnTo>
                  <a:lnTo>
                    <a:pt x="171" y="3745"/>
                  </a:lnTo>
                  <a:lnTo>
                    <a:pt x="168" y="3753"/>
                  </a:lnTo>
                  <a:lnTo>
                    <a:pt x="163" y="3761"/>
                  </a:lnTo>
                  <a:lnTo>
                    <a:pt x="158" y="3766"/>
                  </a:lnTo>
                  <a:lnTo>
                    <a:pt x="152" y="3766"/>
                  </a:lnTo>
                  <a:lnTo>
                    <a:pt x="148" y="3766"/>
                  </a:lnTo>
                  <a:lnTo>
                    <a:pt x="144" y="3763"/>
                  </a:lnTo>
                  <a:lnTo>
                    <a:pt x="139" y="3761"/>
                  </a:lnTo>
                  <a:lnTo>
                    <a:pt x="139" y="3785"/>
                  </a:lnTo>
                  <a:lnTo>
                    <a:pt x="139" y="3805"/>
                  </a:lnTo>
                  <a:lnTo>
                    <a:pt x="139" y="3822"/>
                  </a:lnTo>
                  <a:lnTo>
                    <a:pt x="139" y="3839"/>
                  </a:lnTo>
                  <a:lnTo>
                    <a:pt x="140" y="3854"/>
                  </a:lnTo>
                  <a:lnTo>
                    <a:pt x="143" y="3866"/>
                  </a:lnTo>
                  <a:lnTo>
                    <a:pt x="148" y="3874"/>
                  </a:lnTo>
                  <a:lnTo>
                    <a:pt x="154" y="3881"/>
                  </a:lnTo>
                  <a:lnTo>
                    <a:pt x="162" y="3887"/>
                  </a:lnTo>
                  <a:lnTo>
                    <a:pt x="170" y="3897"/>
                  </a:lnTo>
                  <a:lnTo>
                    <a:pt x="179" y="3907"/>
                  </a:lnTo>
                  <a:lnTo>
                    <a:pt x="187" y="3923"/>
                  </a:lnTo>
                  <a:lnTo>
                    <a:pt x="191" y="3933"/>
                  </a:lnTo>
                  <a:lnTo>
                    <a:pt x="191" y="3942"/>
                  </a:lnTo>
                  <a:lnTo>
                    <a:pt x="190" y="3951"/>
                  </a:lnTo>
                  <a:lnTo>
                    <a:pt x="188" y="3961"/>
                  </a:lnTo>
                  <a:lnTo>
                    <a:pt x="188" y="3970"/>
                  </a:lnTo>
                  <a:lnTo>
                    <a:pt x="190" y="3977"/>
                  </a:lnTo>
                  <a:lnTo>
                    <a:pt x="191" y="3981"/>
                  </a:lnTo>
                  <a:lnTo>
                    <a:pt x="192" y="3983"/>
                  </a:lnTo>
                  <a:lnTo>
                    <a:pt x="195" y="3987"/>
                  </a:lnTo>
                  <a:lnTo>
                    <a:pt x="199" y="3989"/>
                  </a:lnTo>
                  <a:lnTo>
                    <a:pt x="207" y="3994"/>
                  </a:lnTo>
                  <a:lnTo>
                    <a:pt x="215" y="3998"/>
                  </a:lnTo>
                  <a:lnTo>
                    <a:pt x="222" y="4001"/>
                  </a:lnTo>
                  <a:lnTo>
                    <a:pt x="230" y="4003"/>
                  </a:lnTo>
                  <a:lnTo>
                    <a:pt x="243" y="4006"/>
                  </a:lnTo>
                  <a:lnTo>
                    <a:pt x="258" y="4006"/>
                  </a:lnTo>
                  <a:lnTo>
                    <a:pt x="272" y="4006"/>
                  </a:lnTo>
                  <a:lnTo>
                    <a:pt x="287" y="4006"/>
                  </a:lnTo>
                  <a:lnTo>
                    <a:pt x="303" y="4009"/>
                  </a:lnTo>
                  <a:lnTo>
                    <a:pt x="320" y="4014"/>
                  </a:lnTo>
                  <a:lnTo>
                    <a:pt x="327" y="4017"/>
                  </a:lnTo>
                  <a:lnTo>
                    <a:pt x="335" y="4022"/>
                  </a:lnTo>
                  <a:lnTo>
                    <a:pt x="340" y="4027"/>
                  </a:lnTo>
                  <a:lnTo>
                    <a:pt x="347" y="4033"/>
                  </a:lnTo>
                  <a:lnTo>
                    <a:pt x="356" y="4046"/>
                  </a:lnTo>
                  <a:lnTo>
                    <a:pt x="366" y="4061"/>
                  </a:lnTo>
                  <a:lnTo>
                    <a:pt x="382" y="4093"/>
                  </a:lnTo>
                  <a:lnTo>
                    <a:pt x="398" y="4122"/>
                  </a:lnTo>
                  <a:lnTo>
                    <a:pt x="406" y="4130"/>
                  </a:lnTo>
                  <a:lnTo>
                    <a:pt x="415" y="4137"/>
                  </a:lnTo>
                  <a:lnTo>
                    <a:pt x="424" y="4141"/>
                  </a:lnTo>
                  <a:lnTo>
                    <a:pt x="434" y="4145"/>
                  </a:lnTo>
                  <a:lnTo>
                    <a:pt x="443" y="4149"/>
                  </a:lnTo>
                  <a:lnTo>
                    <a:pt x="451" y="4153"/>
                  </a:lnTo>
                  <a:lnTo>
                    <a:pt x="459" y="4158"/>
                  </a:lnTo>
                  <a:lnTo>
                    <a:pt x="464" y="4163"/>
                  </a:lnTo>
                  <a:lnTo>
                    <a:pt x="468" y="4177"/>
                  </a:lnTo>
                  <a:lnTo>
                    <a:pt x="470" y="4194"/>
                  </a:lnTo>
                  <a:lnTo>
                    <a:pt x="472" y="4211"/>
                  </a:lnTo>
                  <a:lnTo>
                    <a:pt x="474" y="4230"/>
                  </a:lnTo>
                  <a:lnTo>
                    <a:pt x="476" y="4246"/>
                  </a:lnTo>
                  <a:lnTo>
                    <a:pt x="482" y="4259"/>
                  </a:lnTo>
                  <a:lnTo>
                    <a:pt x="484" y="4264"/>
                  </a:lnTo>
                  <a:lnTo>
                    <a:pt x="490" y="4268"/>
                  </a:lnTo>
                  <a:lnTo>
                    <a:pt x="495" y="4271"/>
                  </a:lnTo>
                  <a:lnTo>
                    <a:pt x="500" y="4272"/>
                  </a:lnTo>
                  <a:lnTo>
                    <a:pt x="518" y="4272"/>
                  </a:lnTo>
                  <a:lnTo>
                    <a:pt x="534" y="4272"/>
                  </a:lnTo>
                  <a:lnTo>
                    <a:pt x="547" y="4274"/>
                  </a:lnTo>
                  <a:lnTo>
                    <a:pt x="560" y="4276"/>
                  </a:lnTo>
                  <a:lnTo>
                    <a:pt x="575" y="4279"/>
                  </a:lnTo>
                  <a:lnTo>
                    <a:pt x="588" y="4284"/>
                  </a:lnTo>
                  <a:lnTo>
                    <a:pt x="604" y="4292"/>
                  </a:lnTo>
                  <a:lnTo>
                    <a:pt x="621" y="4302"/>
                  </a:lnTo>
                  <a:lnTo>
                    <a:pt x="628" y="4306"/>
                  </a:lnTo>
                  <a:lnTo>
                    <a:pt x="633" y="4311"/>
                  </a:lnTo>
                  <a:lnTo>
                    <a:pt x="639" y="4315"/>
                  </a:lnTo>
                  <a:lnTo>
                    <a:pt x="644" y="4322"/>
                  </a:lnTo>
                  <a:lnTo>
                    <a:pt x="655" y="4334"/>
                  </a:lnTo>
                  <a:lnTo>
                    <a:pt x="664" y="4346"/>
                  </a:lnTo>
                  <a:lnTo>
                    <a:pt x="675" y="4356"/>
                  </a:lnTo>
                  <a:lnTo>
                    <a:pt x="687" y="4366"/>
                  </a:lnTo>
                  <a:lnTo>
                    <a:pt x="693" y="4370"/>
                  </a:lnTo>
                  <a:lnTo>
                    <a:pt x="701" y="4372"/>
                  </a:lnTo>
                  <a:lnTo>
                    <a:pt x="708" y="4374"/>
                  </a:lnTo>
                  <a:lnTo>
                    <a:pt x="717" y="4375"/>
                  </a:lnTo>
                  <a:lnTo>
                    <a:pt x="727" y="4374"/>
                  </a:lnTo>
                  <a:lnTo>
                    <a:pt x="736" y="4371"/>
                  </a:lnTo>
                  <a:lnTo>
                    <a:pt x="743" y="4366"/>
                  </a:lnTo>
                  <a:lnTo>
                    <a:pt x="749" y="4360"/>
                  </a:lnTo>
                  <a:lnTo>
                    <a:pt x="755" y="4354"/>
                  </a:lnTo>
                  <a:lnTo>
                    <a:pt x="760" y="4344"/>
                  </a:lnTo>
                  <a:lnTo>
                    <a:pt x="764" y="4335"/>
                  </a:lnTo>
                  <a:lnTo>
                    <a:pt x="768" y="4324"/>
                  </a:lnTo>
                  <a:lnTo>
                    <a:pt x="773" y="4302"/>
                  </a:lnTo>
                  <a:lnTo>
                    <a:pt x="776" y="4278"/>
                  </a:lnTo>
                  <a:lnTo>
                    <a:pt x="777" y="4254"/>
                  </a:lnTo>
                  <a:lnTo>
                    <a:pt x="777" y="4230"/>
                  </a:lnTo>
                  <a:lnTo>
                    <a:pt x="777" y="4222"/>
                  </a:lnTo>
                  <a:lnTo>
                    <a:pt x="779" y="4215"/>
                  </a:lnTo>
                  <a:lnTo>
                    <a:pt x="781" y="4210"/>
                  </a:lnTo>
                  <a:lnTo>
                    <a:pt x="784" y="4205"/>
                  </a:lnTo>
                  <a:lnTo>
                    <a:pt x="787" y="4202"/>
                  </a:lnTo>
                  <a:lnTo>
                    <a:pt x="789" y="4199"/>
                  </a:lnTo>
                  <a:lnTo>
                    <a:pt x="793" y="4197"/>
                  </a:lnTo>
                  <a:lnTo>
                    <a:pt x="797" y="4195"/>
                  </a:lnTo>
                  <a:lnTo>
                    <a:pt x="816" y="4193"/>
                  </a:lnTo>
                  <a:lnTo>
                    <a:pt x="832" y="4189"/>
                  </a:lnTo>
                  <a:lnTo>
                    <a:pt x="835" y="4185"/>
                  </a:lnTo>
                  <a:lnTo>
                    <a:pt x="837" y="4179"/>
                  </a:lnTo>
                  <a:lnTo>
                    <a:pt x="839" y="4174"/>
                  </a:lnTo>
                  <a:lnTo>
                    <a:pt x="840" y="4167"/>
                  </a:lnTo>
                  <a:lnTo>
                    <a:pt x="843" y="4154"/>
                  </a:lnTo>
                  <a:lnTo>
                    <a:pt x="843" y="4139"/>
                  </a:lnTo>
                  <a:lnTo>
                    <a:pt x="844" y="4126"/>
                  </a:lnTo>
                  <a:lnTo>
                    <a:pt x="844" y="4111"/>
                  </a:lnTo>
                  <a:lnTo>
                    <a:pt x="847" y="4101"/>
                  </a:lnTo>
                  <a:lnTo>
                    <a:pt x="849" y="4091"/>
                  </a:lnTo>
                  <a:lnTo>
                    <a:pt x="857" y="4082"/>
                  </a:lnTo>
                  <a:lnTo>
                    <a:pt x="868" y="4074"/>
                  </a:lnTo>
                  <a:lnTo>
                    <a:pt x="879" y="4067"/>
                  </a:lnTo>
                  <a:lnTo>
                    <a:pt x="892" y="4062"/>
                  </a:lnTo>
                  <a:lnTo>
                    <a:pt x="919" y="4053"/>
                  </a:lnTo>
                  <a:lnTo>
                    <a:pt x="947" y="4045"/>
                  </a:lnTo>
                  <a:lnTo>
                    <a:pt x="959" y="4041"/>
                  </a:lnTo>
                  <a:lnTo>
                    <a:pt x="969" y="4037"/>
                  </a:lnTo>
                  <a:lnTo>
                    <a:pt x="980" y="4031"/>
                  </a:lnTo>
                  <a:lnTo>
                    <a:pt x="987" y="4026"/>
                  </a:lnTo>
                  <a:lnTo>
                    <a:pt x="989" y="4022"/>
                  </a:lnTo>
                  <a:lnTo>
                    <a:pt x="992" y="4019"/>
                  </a:lnTo>
                  <a:lnTo>
                    <a:pt x="993" y="4015"/>
                  </a:lnTo>
                  <a:lnTo>
                    <a:pt x="995" y="4010"/>
                  </a:lnTo>
                  <a:lnTo>
                    <a:pt x="995" y="4006"/>
                  </a:lnTo>
                  <a:lnTo>
                    <a:pt x="993" y="4001"/>
                  </a:lnTo>
                  <a:lnTo>
                    <a:pt x="991" y="3995"/>
                  </a:lnTo>
                  <a:lnTo>
                    <a:pt x="988" y="3989"/>
                  </a:lnTo>
                  <a:lnTo>
                    <a:pt x="973" y="3953"/>
                  </a:lnTo>
                  <a:lnTo>
                    <a:pt x="961" y="3917"/>
                  </a:lnTo>
                  <a:lnTo>
                    <a:pt x="959" y="3910"/>
                  </a:lnTo>
                  <a:lnTo>
                    <a:pt x="955" y="3902"/>
                  </a:lnTo>
                  <a:lnTo>
                    <a:pt x="951" y="3897"/>
                  </a:lnTo>
                  <a:lnTo>
                    <a:pt x="947" y="3891"/>
                  </a:lnTo>
                  <a:lnTo>
                    <a:pt x="941" y="3887"/>
                  </a:lnTo>
                  <a:lnTo>
                    <a:pt x="936" y="3883"/>
                  </a:lnTo>
                  <a:lnTo>
                    <a:pt x="929" y="3882"/>
                  </a:lnTo>
                  <a:lnTo>
                    <a:pt x="923" y="3881"/>
                  </a:lnTo>
                  <a:lnTo>
                    <a:pt x="915" y="3882"/>
                  </a:lnTo>
                  <a:lnTo>
                    <a:pt x="909" y="3885"/>
                  </a:lnTo>
                  <a:lnTo>
                    <a:pt x="905" y="3889"/>
                  </a:lnTo>
                  <a:lnTo>
                    <a:pt x="903" y="3893"/>
                  </a:lnTo>
                  <a:lnTo>
                    <a:pt x="900" y="3897"/>
                  </a:lnTo>
                  <a:lnTo>
                    <a:pt x="899" y="3901"/>
                  </a:lnTo>
                  <a:lnTo>
                    <a:pt x="896" y="3903"/>
                  </a:lnTo>
                  <a:lnTo>
                    <a:pt x="892" y="3905"/>
                  </a:lnTo>
                  <a:lnTo>
                    <a:pt x="884" y="3903"/>
                  </a:lnTo>
                  <a:lnTo>
                    <a:pt x="877" y="3901"/>
                  </a:lnTo>
                  <a:lnTo>
                    <a:pt x="872" y="3895"/>
                  </a:lnTo>
                  <a:lnTo>
                    <a:pt x="868" y="3889"/>
                  </a:lnTo>
                  <a:lnTo>
                    <a:pt x="865" y="3882"/>
                  </a:lnTo>
                  <a:lnTo>
                    <a:pt x="863" y="3874"/>
                  </a:lnTo>
                  <a:lnTo>
                    <a:pt x="863" y="3869"/>
                  </a:lnTo>
                  <a:lnTo>
                    <a:pt x="861" y="3863"/>
                  </a:lnTo>
                  <a:lnTo>
                    <a:pt x="863" y="3855"/>
                  </a:lnTo>
                  <a:lnTo>
                    <a:pt x="864" y="3849"/>
                  </a:lnTo>
                  <a:lnTo>
                    <a:pt x="868" y="3843"/>
                  </a:lnTo>
                  <a:lnTo>
                    <a:pt x="872" y="3837"/>
                  </a:lnTo>
                  <a:lnTo>
                    <a:pt x="881" y="3827"/>
                  </a:lnTo>
                  <a:lnTo>
                    <a:pt x="891" y="3817"/>
                  </a:lnTo>
                  <a:lnTo>
                    <a:pt x="895" y="3810"/>
                  </a:lnTo>
                  <a:lnTo>
                    <a:pt x="899" y="3803"/>
                  </a:lnTo>
                  <a:lnTo>
                    <a:pt x="901" y="3797"/>
                  </a:lnTo>
                  <a:lnTo>
                    <a:pt x="903" y="3789"/>
                  </a:lnTo>
                  <a:lnTo>
                    <a:pt x="903" y="3779"/>
                  </a:lnTo>
                  <a:lnTo>
                    <a:pt x="901" y="3769"/>
                  </a:lnTo>
                  <a:lnTo>
                    <a:pt x="897" y="3757"/>
                  </a:lnTo>
                  <a:lnTo>
                    <a:pt x="892" y="3742"/>
                  </a:lnTo>
                  <a:lnTo>
                    <a:pt x="900" y="3725"/>
                  </a:lnTo>
                  <a:lnTo>
                    <a:pt x="912" y="3703"/>
                  </a:lnTo>
                  <a:lnTo>
                    <a:pt x="925" y="3679"/>
                  </a:lnTo>
                  <a:lnTo>
                    <a:pt x="941" y="3657"/>
                  </a:lnTo>
                  <a:lnTo>
                    <a:pt x="949" y="3646"/>
                  </a:lnTo>
                  <a:lnTo>
                    <a:pt x="957" y="3637"/>
                  </a:lnTo>
                  <a:lnTo>
                    <a:pt x="967" y="3628"/>
                  </a:lnTo>
                  <a:lnTo>
                    <a:pt x="976" y="3620"/>
                  </a:lnTo>
                  <a:lnTo>
                    <a:pt x="985" y="3613"/>
                  </a:lnTo>
                  <a:lnTo>
                    <a:pt x="995" y="3608"/>
                  </a:lnTo>
                  <a:lnTo>
                    <a:pt x="1003" y="3605"/>
                  </a:lnTo>
                  <a:lnTo>
                    <a:pt x="1012" y="3604"/>
                  </a:lnTo>
                  <a:lnTo>
                    <a:pt x="1019" y="3605"/>
                  </a:lnTo>
                  <a:lnTo>
                    <a:pt x="1024" y="3608"/>
                  </a:lnTo>
                  <a:lnTo>
                    <a:pt x="1028" y="3613"/>
                  </a:lnTo>
                  <a:lnTo>
                    <a:pt x="1031" y="3618"/>
                  </a:lnTo>
                  <a:lnTo>
                    <a:pt x="1033" y="3625"/>
                  </a:lnTo>
                  <a:lnTo>
                    <a:pt x="1035" y="3632"/>
                  </a:lnTo>
                  <a:lnTo>
                    <a:pt x="1036" y="3640"/>
                  </a:lnTo>
                  <a:lnTo>
                    <a:pt x="1036" y="3646"/>
                  </a:lnTo>
                  <a:lnTo>
                    <a:pt x="1036" y="3654"/>
                  </a:lnTo>
                  <a:lnTo>
                    <a:pt x="1033" y="3661"/>
                  </a:lnTo>
                  <a:lnTo>
                    <a:pt x="1029" y="3667"/>
                  </a:lnTo>
                  <a:lnTo>
                    <a:pt x="1024" y="3671"/>
                  </a:lnTo>
                  <a:lnTo>
                    <a:pt x="1020" y="3675"/>
                  </a:lnTo>
                  <a:lnTo>
                    <a:pt x="1016" y="3679"/>
                  </a:lnTo>
                  <a:lnTo>
                    <a:pt x="1013" y="3683"/>
                  </a:lnTo>
                  <a:lnTo>
                    <a:pt x="1012" y="3689"/>
                  </a:lnTo>
                  <a:lnTo>
                    <a:pt x="1015" y="3693"/>
                  </a:lnTo>
                  <a:lnTo>
                    <a:pt x="1020" y="3699"/>
                  </a:lnTo>
                  <a:lnTo>
                    <a:pt x="1028" y="3706"/>
                  </a:lnTo>
                  <a:lnTo>
                    <a:pt x="1039" y="3713"/>
                  </a:lnTo>
                  <a:lnTo>
                    <a:pt x="1068" y="3727"/>
                  </a:lnTo>
                  <a:lnTo>
                    <a:pt x="1101" y="3742"/>
                  </a:lnTo>
                  <a:lnTo>
                    <a:pt x="1136" y="3757"/>
                  </a:lnTo>
                  <a:lnTo>
                    <a:pt x="1169" y="3767"/>
                  </a:lnTo>
                  <a:lnTo>
                    <a:pt x="1185" y="3773"/>
                  </a:lnTo>
                  <a:lnTo>
                    <a:pt x="1199" y="3775"/>
                  </a:lnTo>
                  <a:lnTo>
                    <a:pt x="1209" y="3778"/>
                  </a:lnTo>
                  <a:lnTo>
                    <a:pt x="1217" y="3778"/>
                  </a:lnTo>
                  <a:lnTo>
                    <a:pt x="1225" y="3778"/>
                  </a:lnTo>
                  <a:lnTo>
                    <a:pt x="1235" y="3775"/>
                  </a:lnTo>
                  <a:lnTo>
                    <a:pt x="1243" y="3773"/>
                  </a:lnTo>
                  <a:lnTo>
                    <a:pt x="1251" y="3770"/>
                  </a:lnTo>
                  <a:lnTo>
                    <a:pt x="1259" y="3766"/>
                  </a:lnTo>
                  <a:lnTo>
                    <a:pt x="1267" y="3763"/>
                  </a:lnTo>
                  <a:lnTo>
                    <a:pt x="1275" y="3761"/>
                  </a:lnTo>
                  <a:lnTo>
                    <a:pt x="1284" y="3761"/>
                  </a:lnTo>
                  <a:lnTo>
                    <a:pt x="1293" y="3761"/>
                  </a:lnTo>
                  <a:lnTo>
                    <a:pt x="1303" y="3762"/>
                  </a:lnTo>
                  <a:lnTo>
                    <a:pt x="1312" y="3765"/>
                  </a:lnTo>
                  <a:lnTo>
                    <a:pt x="1320" y="3767"/>
                  </a:lnTo>
                  <a:lnTo>
                    <a:pt x="1336" y="3773"/>
                  </a:lnTo>
                  <a:lnTo>
                    <a:pt x="1352" y="3779"/>
                  </a:lnTo>
                  <a:lnTo>
                    <a:pt x="1367" y="3786"/>
                  </a:lnTo>
                  <a:lnTo>
                    <a:pt x="1382" y="3791"/>
                  </a:lnTo>
                  <a:lnTo>
                    <a:pt x="1390" y="3793"/>
                  </a:lnTo>
                  <a:lnTo>
                    <a:pt x="1398" y="3793"/>
                  </a:lnTo>
                  <a:lnTo>
                    <a:pt x="1406" y="3793"/>
                  </a:lnTo>
                  <a:lnTo>
                    <a:pt x="1416" y="3790"/>
                  </a:lnTo>
                  <a:lnTo>
                    <a:pt x="1438" y="3782"/>
                  </a:lnTo>
                  <a:lnTo>
                    <a:pt x="1458" y="3771"/>
                  </a:lnTo>
                  <a:lnTo>
                    <a:pt x="1474" y="3762"/>
                  </a:lnTo>
                  <a:lnTo>
                    <a:pt x="1489" y="3750"/>
                  </a:lnTo>
                  <a:lnTo>
                    <a:pt x="1501" y="3738"/>
                  </a:lnTo>
                  <a:lnTo>
                    <a:pt x="1512" y="3723"/>
                  </a:lnTo>
                  <a:lnTo>
                    <a:pt x="1521" y="3707"/>
                  </a:lnTo>
                  <a:lnTo>
                    <a:pt x="1530" y="3689"/>
                  </a:lnTo>
                  <a:lnTo>
                    <a:pt x="1566" y="3689"/>
                  </a:lnTo>
                  <a:lnTo>
                    <a:pt x="1576" y="3670"/>
                  </a:lnTo>
                  <a:lnTo>
                    <a:pt x="1584" y="3653"/>
                  </a:lnTo>
                  <a:lnTo>
                    <a:pt x="1590" y="3637"/>
                  </a:lnTo>
                  <a:lnTo>
                    <a:pt x="1596" y="3621"/>
                  </a:lnTo>
                  <a:lnTo>
                    <a:pt x="1601" y="3605"/>
                  </a:lnTo>
                  <a:lnTo>
                    <a:pt x="1606" y="3590"/>
                  </a:lnTo>
                  <a:lnTo>
                    <a:pt x="1613" y="3576"/>
                  </a:lnTo>
                  <a:lnTo>
                    <a:pt x="1621" y="3562"/>
                  </a:lnTo>
                  <a:lnTo>
                    <a:pt x="1626" y="3552"/>
                  </a:lnTo>
                  <a:lnTo>
                    <a:pt x="1633" y="3542"/>
                  </a:lnTo>
                  <a:lnTo>
                    <a:pt x="1641" y="3536"/>
                  </a:lnTo>
                  <a:lnTo>
                    <a:pt x="1649" y="3530"/>
                  </a:lnTo>
                  <a:lnTo>
                    <a:pt x="1666" y="3521"/>
                  </a:lnTo>
                  <a:lnTo>
                    <a:pt x="1684" y="3514"/>
                  </a:lnTo>
                  <a:lnTo>
                    <a:pt x="1702" y="3508"/>
                  </a:lnTo>
                  <a:lnTo>
                    <a:pt x="1718" y="3500"/>
                  </a:lnTo>
                  <a:lnTo>
                    <a:pt x="1726" y="3494"/>
                  </a:lnTo>
                  <a:lnTo>
                    <a:pt x="1734" y="3489"/>
                  </a:lnTo>
                  <a:lnTo>
                    <a:pt x="1741" y="3481"/>
                  </a:lnTo>
                  <a:lnTo>
                    <a:pt x="1746" y="3472"/>
                  </a:lnTo>
                  <a:lnTo>
                    <a:pt x="1754" y="3458"/>
                  </a:lnTo>
                  <a:lnTo>
                    <a:pt x="1762" y="3444"/>
                  </a:lnTo>
                  <a:lnTo>
                    <a:pt x="1769" y="3426"/>
                  </a:lnTo>
                  <a:lnTo>
                    <a:pt x="1776" y="3408"/>
                  </a:lnTo>
                  <a:lnTo>
                    <a:pt x="1789" y="3366"/>
                  </a:lnTo>
                  <a:lnTo>
                    <a:pt x="1805" y="3325"/>
                  </a:lnTo>
                  <a:lnTo>
                    <a:pt x="1813" y="3305"/>
                  </a:lnTo>
                  <a:lnTo>
                    <a:pt x="1822" y="3286"/>
                  </a:lnTo>
                  <a:lnTo>
                    <a:pt x="1833" y="3270"/>
                  </a:lnTo>
                  <a:lnTo>
                    <a:pt x="1845" y="3254"/>
                  </a:lnTo>
                  <a:lnTo>
                    <a:pt x="1850" y="3248"/>
                  </a:lnTo>
                  <a:lnTo>
                    <a:pt x="1857" y="3242"/>
                  </a:lnTo>
                  <a:lnTo>
                    <a:pt x="1864" y="3237"/>
                  </a:lnTo>
                  <a:lnTo>
                    <a:pt x="1870" y="3233"/>
                  </a:lnTo>
                  <a:lnTo>
                    <a:pt x="1878" y="3229"/>
                  </a:lnTo>
                  <a:lnTo>
                    <a:pt x="1886" y="3226"/>
                  </a:lnTo>
                  <a:lnTo>
                    <a:pt x="1894" y="3225"/>
                  </a:lnTo>
                  <a:lnTo>
                    <a:pt x="1904" y="3225"/>
                  </a:lnTo>
                  <a:lnTo>
                    <a:pt x="1920" y="3225"/>
                  </a:lnTo>
                  <a:lnTo>
                    <a:pt x="1934" y="3229"/>
                  </a:lnTo>
                  <a:lnTo>
                    <a:pt x="1948" y="3233"/>
                  </a:lnTo>
                  <a:lnTo>
                    <a:pt x="1961" y="3237"/>
                  </a:lnTo>
                  <a:lnTo>
                    <a:pt x="1986" y="3248"/>
                  </a:lnTo>
                  <a:lnTo>
                    <a:pt x="2006" y="3254"/>
                  </a:lnTo>
                  <a:lnTo>
                    <a:pt x="2109" y="3254"/>
                  </a:lnTo>
                  <a:lnTo>
                    <a:pt x="2125" y="3266"/>
                  </a:lnTo>
                  <a:lnTo>
                    <a:pt x="2141" y="3277"/>
                  </a:lnTo>
                  <a:lnTo>
                    <a:pt x="2158" y="3284"/>
                  </a:lnTo>
                  <a:lnTo>
                    <a:pt x="2177" y="3289"/>
                  </a:lnTo>
                  <a:lnTo>
                    <a:pt x="2195" y="3293"/>
                  </a:lnTo>
                  <a:lnTo>
                    <a:pt x="2215" y="3296"/>
                  </a:lnTo>
                  <a:lnTo>
                    <a:pt x="2237" y="3297"/>
                  </a:lnTo>
                  <a:lnTo>
                    <a:pt x="2259" y="3297"/>
                  </a:lnTo>
                  <a:lnTo>
                    <a:pt x="2275" y="3297"/>
                  </a:lnTo>
                  <a:lnTo>
                    <a:pt x="2291" y="3300"/>
                  </a:lnTo>
                  <a:lnTo>
                    <a:pt x="2305" y="3304"/>
                  </a:lnTo>
                  <a:lnTo>
                    <a:pt x="2318" y="3308"/>
                  </a:lnTo>
                  <a:lnTo>
                    <a:pt x="2329" y="3313"/>
                  </a:lnTo>
                  <a:lnTo>
                    <a:pt x="2339" y="3320"/>
                  </a:lnTo>
                  <a:lnTo>
                    <a:pt x="2350" y="3326"/>
                  </a:lnTo>
                  <a:lnTo>
                    <a:pt x="2359" y="3333"/>
                  </a:lnTo>
                  <a:lnTo>
                    <a:pt x="2379" y="3346"/>
                  </a:lnTo>
                  <a:lnTo>
                    <a:pt x="2399" y="3358"/>
                  </a:lnTo>
                  <a:lnTo>
                    <a:pt x="2410" y="3362"/>
                  </a:lnTo>
                  <a:lnTo>
                    <a:pt x="2423" y="3366"/>
                  </a:lnTo>
                  <a:lnTo>
                    <a:pt x="2437" y="3368"/>
                  </a:lnTo>
                  <a:lnTo>
                    <a:pt x="2451" y="3369"/>
                  </a:lnTo>
                  <a:lnTo>
                    <a:pt x="2461" y="3368"/>
                  </a:lnTo>
                  <a:lnTo>
                    <a:pt x="2470" y="3365"/>
                  </a:lnTo>
                  <a:lnTo>
                    <a:pt x="2479" y="3361"/>
                  </a:lnTo>
                  <a:lnTo>
                    <a:pt x="2487" y="3356"/>
                  </a:lnTo>
                  <a:lnTo>
                    <a:pt x="2505" y="3341"/>
                  </a:lnTo>
                  <a:lnTo>
                    <a:pt x="2521" y="3324"/>
                  </a:lnTo>
                  <a:lnTo>
                    <a:pt x="2530" y="3316"/>
                  </a:lnTo>
                  <a:lnTo>
                    <a:pt x="2538" y="3308"/>
                  </a:lnTo>
                  <a:lnTo>
                    <a:pt x="2547" y="3300"/>
                  </a:lnTo>
                  <a:lnTo>
                    <a:pt x="2558" y="3293"/>
                  </a:lnTo>
                  <a:lnTo>
                    <a:pt x="2569" y="3288"/>
                  </a:lnTo>
                  <a:lnTo>
                    <a:pt x="2581" y="3282"/>
                  </a:lnTo>
                  <a:lnTo>
                    <a:pt x="2594" y="3280"/>
                  </a:lnTo>
                  <a:lnTo>
                    <a:pt x="2609" y="3278"/>
                  </a:lnTo>
                  <a:lnTo>
                    <a:pt x="2615" y="3280"/>
                  </a:lnTo>
                  <a:lnTo>
                    <a:pt x="2623" y="3281"/>
                  </a:lnTo>
                  <a:lnTo>
                    <a:pt x="2630" y="3284"/>
                  </a:lnTo>
                  <a:lnTo>
                    <a:pt x="2635" y="3288"/>
                  </a:lnTo>
                  <a:lnTo>
                    <a:pt x="2647" y="3296"/>
                  </a:lnTo>
                  <a:lnTo>
                    <a:pt x="2659" y="3306"/>
                  </a:lnTo>
                  <a:lnTo>
                    <a:pt x="2671" y="3316"/>
                  </a:lnTo>
                  <a:lnTo>
                    <a:pt x="2682" y="3325"/>
                  </a:lnTo>
                  <a:lnTo>
                    <a:pt x="2689" y="3328"/>
                  </a:lnTo>
                  <a:lnTo>
                    <a:pt x="2695" y="3330"/>
                  </a:lnTo>
                  <a:lnTo>
                    <a:pt x="2703" y="3333"/>
                  </a:lnTo>
                  <a:lnTo>
                    <a:pt x="2710" y="3333"/>
                  </a:lnTo>
                  <a:lnTo>
                    <a:pt x="2711" y="3324"/>
                  </a:lnTo>
                  <a:lnTo>
                    <a:pt x="2713" y="3316"/>
                  </a:lnTo>
                  <a:lnTo>
                    <a:pt x="2715" y="3308"/>
                  </a:lnTo>
                  <a:lnTo>
                    <a:pt x="2719" y="3301"/>
                  </a:lnTo>
                  <a:lnTo>
                    <a:pt x="2725" y="3294"/>
                  </a:lnTo>
                  <a:lnTo>
                    <a:pt x="2730" y="3289"/>
                  </a:lnTo>
                  <a:lnTo>
                    <a:pt x="2737" y="3284"/>
                  </a:lnTo>
                  <a:lnTo>
                    <a:pt x="2743" y="3280"/>
                  </a:lnTo>
                  <a:lnTo>
                    <a:pt x="2759" y="3270"/>
                  </a:lnTo>
                  <a:lnTo>
                    <a:pt x="2777" y="3264"/>
                  </a:lnTo>
                  <a:lnTo>
                    <a:pt x="2795" y="3257"/>
                  </a:lnTo>
                  <a:lnTo>
                    <a:pt x="2814" y="3250"/>
                  </a:lnTo>
                  <a:lnTo>
                    <a:pt x="2833" y="3244"/>
                  </a:lnTo>
                  <a:lnTo>
                    <a:pt x="2850" y="3237"/>
                  </a:lnTo>
                  <a:lnTo>
                    <a:pt x="2858" y="3232"/>
                  </a:lnTo>
                  <a:lnTo>
                    <a:pt x="2866" y="3228"/>
                  </a:lnTo>
                  <a:lnTo>
                    <a:pt x="2874" y="3222"/>
                  </a:lnTo>
                  <a:lnTo>
                    <a:pt x="2881" y="3217"/>
                  </a:lnTo>
                  <a:lnTo>
                    <a:pt x="2887" y="3210"/>
                  </a:lnTo>
                  <a:lnTo>
                    <a:pt x="2893" y="3204"/>
                  </a:lnTo>
                  <a:lnTo>
                    <a:pt x="2897" y="3197"/>
                  </a:lnTo>
                  <a:lnTo>
                    <a:pt x="2901" y="3188"/>
                  </a:lnTo>
                  <a:lnTo>
                    <a:pt x="2903" y="3180"/>
                  </a:lnTo>
                  <a:lnTo>
                    <a:pt x="2904" y="3169"/>
                  </a:lnTo>
                  <a:lnTo>
                    <a:pt x="2904" y="3158"/>
                  </a:lnTo>
                  <a:lnTo>
                    <a:pt x="2903" y="3146"/>
                  </a:lnTo>
                  <a:lnTo>
                    <a:pt x="2886" y="3145"/>
                  </a:lnTo>
                  <a:lnTo>
                    <a:pt x="2869" y="3142"/>
                  </a:lnTo>
                  <a:lnTo>
                    <a:pt x="2854" y="3138"/>
                  </a:lnTo>
                  <a:lnTo>
                    <a:pt x="2839" y="3132"/>
                  </a:lnTo>
                  <a:lnTo>
                    <a:pt x="2826" y="3124"/>
                  </a:lnTo>
                  <a:lnTo>
                    <a:pt x="2813" y="3114"/>
                  </a:lnTo>
                  <a:lnTo>
                    <a:pt x="2802" y="3104"/>
                  </a:lnTo>
                  <a:lnTo>
                    <a:pt x="2791" y="3092"/>
                  </a:lnTo>
                  <a:lnTo>
                    <a:pt x="2783" y="3078"/>
                  </a:lnTo>
                  <a:lnTo>
                    <a:pt x="2775" y="3064"/>
                  </a:lnTo>
                  <a:lnTo>
                    <a:pt x="2769" y="3048"/>
                  </a:lnTo>
                  <a:lnTo>
                    <a:pt x="2762" y="3032"/>
                  </a:lnTo>
                  <a:lnTo>
                    <a:pt x="2758" y="3015"/>
                  </a:lnTo>
                  <a:lnTo>
                    <a:pt x="2755" y="2997"/>
                  </a:lnTo>
                  <a:lnTo>
                    <a:pt x="2753" y="2979"/>
                  </a:lnTo>
                  <a:lnTo>
                    <a:pt x="2753" y="2960"/>
                  </a:lnTo>
                  <a:lnTo>
                    <a:pt x="2753" y="296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2" name="Freeform 89"/>
            <p:cNvSpPr>
              <a:spLocks/>
            </p:cNvSpPr>
            <p:nvPr/>
          </p:nvSpPr>
          <p:spPr bwMode="auto">
            <a:xfrm>
              <a:off x="3717132" y="3952081"/>
              <a:ext cx="565150" cy="649288"/>
            </a:xfrm>
            <a:custGeom>
              <a:avLst/>
              <a:gdLst>
                <a:gd name="T0" fmla="*/ 542 w 1162"/>
                <a:gd name="T1" fmla="*/ 141 h 1338"/>
                <a:gd name="T2" fmla="*/ 494 w 1162"/>
                <a:gd name="T3" fmla="*/ 97 h 1338"/>
                <a:gd name="T4" fmla="*/ 460 w 1162"/>
                <a:gd name="T5" fmla="*/ 95 h 1338"/>
                <a:gd name="T6" fmla="*/ 450 w 1162"/>
                <a:gd name="T7" fmla="*/ 41 h 1338"/>
                <a:gd name="T8" fmla="*/ 417 w 1162"/>
                <a:gd name="T9" fmla="*/ 4 h 1338"/>
                <a:gd name="T10" fmla="*/ 310 w 1162"/>
                <a:gd name="T11" fmla="*/ 5 h 1338"/>
                <a:gd name="T12" fmla="*/ 261 w 1162"/>
                <a:gd name="T13" fmla="*/ 1 h 1338"/>
                <a:gd name="T14" fmla="*/ 263 w 1162"/>
                <a:gd name="T15" fmla="*/ 39 h 1338"/>
                <a:gd name="T16" fmla="*/ 269 w 1162"/>
                <a:gd name="T17" fmla="*/ 104 h 1338"/>
                <a:gd name="T18" fmla="*/ 240 w 1162"/>
                <a:gd name="T19" fmla="*/ 125 h 1338"/>
                <a:gd name="T20" fmla="*/ 253 w 1162"/>
                <a:gd name="T21" fmla="*/ 153 h 1338"/>
                <a:gd name="T22" fmla="*/ 309 w 1162"/>
                <a:gd name="T23" fmla="*/ 201 h 1338"/>
                <a:gd name="T24" fmla="*/ 362 w 1162"/>
                <a:gd name="T25" fmla="*/ 245 h 1338"/>
                <a:gd name="T26" fmla="*/ 365 w 1162"/>
                <a:gd name="T27" fmla="*/ 285 h 1338"/>
                <a:gd name="T28" fmla="*/ 326 w 1162"/>
                <a:gd name="T29" fmla="*/ 337 h 1338"/>
                <a:gd name="T30" fmla="*/ 260 w 1162"/>
                <a:gd name="T31" fmla="*/ 384 h 1338"/>
                <a:gd name="T32" fmla="*/ 240 w 1162"/>
                <a:gd name="T33" fmla="*/ 433 h 1338"/>
                <a:gd name="T34" fmla="*/ 216 w 1162"/>
                <a:gd name="T35" fmla="*/ 569 h 1338"/>
                <a:gd name="T36" fmla="*/ 168 w 1162"/>
                <a:gd name="T37" fmla="*/ 633 h 1338"/>
                <a:gd name="T38" fmla="*/ 127 w 1162"/>
                <a:gd name="T39" fmla="*/ 833 h 1338"/>
                <a:gd name="T40" fmla="*/ 95 w 1162"/>
                <a:gd name="T41" fmla="*/ 966 h 1338"/>
                <a:gd name="T42" fmla="*/ 15 w 1162"/>
                <a:gd name="T43" fmla="*/ 1011 h 1338"/>
                <a:gd name="T44" fmla="*/ 0 w 1162"/>
                <a:gd name="T45" fmla="*/ 1050 h 1338"/>
                <a:gd name="T46" fmla="*/ 17 w 1162"/>
                <a:gd name="T47" fmla="*/ 1083 h 1338"/>
                <a:gd name="T48" fmla="*/ 69 w 1162"/>
                <a:gd name="T49" fmla="*/ 1113 h 1338"/>
                <a:gd name="T50" fmla="*/ 99 w 1162"/>
                <a:gd name="T51" fmla="*/ 1177 h 1338"/>
                <a:gd name="T52" fmla="*/ 153 w 1162"/>
                <a:gd name="T53" fmla="*/ 1195 h 1338"/>
                <a:gd name="T54" fmla="*/ 203 w 1162"/>
                <a:gd name="T55" fmla="*/ 1207 h 1338"/>
                <a:gd name="T56" fmla="*/ 229 w 1162"/>
                <a:gd name="T57" fmla="*/ 1238 h 1338"/>
                <a:gd name="T58" fmla="*/ 275 w 1162"/>
                <a:gd name="T59" fmla="*/ 1266 h 1338"/>
                <a:gd name="T60" fmla="*/ 273 w 1162"/>
                <a:gd name="T61" fmla="*/ 1315 h 1338"/>
                <a:gd name="T62" fmla="*/ 322 w 1162"/>
                <a:gd name="T63" fmla="*/ 1333 h 1338"/>
                <a:gd name="T64" fmla="*/ 356 w 1162"/>
                <a:gd name="T65" fmla="*/ 1322 h 1338"/>
                <a:gd name="T66" fmla="*/ 388 w 1162"/>
                <a:gd name="T67" fmla="*/ 1239 h 1338"/>
                <a:gd name="T68" fmla="*/ 432 w 1162"/>
                <a:gd name="T69" fmla="*/ 1195 h 1338"/>
                <a:gd name="T70" fmla="*/ 482 w 1162"/>
                <a:gd name="T71" fmla="*/ 1194 h 1338"/>
                <a:gd name="T72" fmla="*/ 544 w 1162"/>
                <a:gd name="T73" fmla="*/ 1119 h 1338"/>
                <a:gd name="T74" fmla="*/ 586 w 1162"/>
                <a:gd name="T75" fmla="*/ 1090 h 1338"/>
                <a:gd name="T76" fmla="*/ 658 w 1162"/>
                <a:gd name="T77" fmla="*/ 1101 h 1338"/>
                <a:gd name="T78" fmla="*/ 684 w 1162"/>
                <a:gd name="T79" fmla="*/ 1045 h 1338"/>
                <a:gd name="T80" fmla="*/ 716 w 1162"/>
                <a:gd name="T81" fmla="*/ 1006 h 1338"/>
                <a:gd name="T82" fmla="*/ 794 w 1162"/>
                <a:gd name="T83" fmla="*/ 989 h 1338"/>
                <a:gd name="T84" fmla="*/ 836 w 1162"/>
                <a:gd name="T85" fmla="*/ 949 h 1338"/>
                <a:gd name="T86" fmla="*/ 834 w 1162"/>
                <a:gd name="T87" fmla="*/ 898 h 1338"/>
                <a:gd name="T88" fmla="*/ 818 w 1162"/>
                <a:gd name="T89" fmla="*/ 861 h 1338"/>
                <a:gd name="T90" fmla="*/ 844 w 1162"/>
                <a:gd name="T91" fmla="*/ 822 h 1338"/>
                <a:gd name="T92" fmla="*/ 854 w 1162"/>
                <a:gd name="T93" fmla="*/ 788 h 1338"/>
                <a:gd name="T94" fmla="*/ 830 w 1162"/>
                <a:gd name="T95" fmla="*/ 736 h 1338"/>
                <a:gd name="T96" fmla="*/ 820 w 1162"/>
                <a:gd name="T97" fmla="*/ 676 h 1338"/>
                <a:gd name="T98" fmla="*/ 858 w 1162"/>
                <a:gd name="T99" fmla="*/ 637 h 1338"/>
                <a:gd name="T100" fmla="*/ 937 w 1162"/>
                <a:gd name="T101" fmla="*/ 612 h 1338"/>
                <a:gd name="T102" fmla="*/ 1021 w 1162"/>
                <a:gd name="T103" fmla="*/ 506 h 1338"/>
                <a:gd name="T104" fmla="*/ 1114 w 1162"/>
                <a:gd name="T105" fmla="*/ 328 h 1338"/>
                <a:gd name="T106" fmla="*/ 1131 w 1162"/>
                <a:gd name="T107" fmla="*/ 235 h 1338"/>
                <a:gd name="T108" fmla="*/ 1055 w 1162"/>
                <a:gd name="T109" fmla="*/ 232 h 1338"/>
                <a:gd name="T110" fmla="*/ 909 w 1162"/>
                <a:gd name="T111" fmla="*/ 159 h 1338"/>
                <a:gd name="T112" fmla="*/ 830 w 1162"/>
                <a:gd name="T113" fmla="*/ 139 h 1338"/>
                <a:gd name="T114" fmla="*/ 781 w 1162"/>
                <a:gd name="T115" fmla="*/ 159 h 1338"/>
                <a:gd name="T116" fmla="*/ 589 w 1162"/>
                <a:gd name="T117" fmla="*/ 156 h 133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62"/>
                <a:gd name="T178" fmla="*/ 0 h 1338"/>
                <a:gd name="T179" fmla="*/ 1162 w 1162"/>
                <a:gd name="T180" fmla="*/ 1338 h 133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62" h="1338">
                  <a:moveTo>
                    <a:pt x="589" y="163"/>
                  </a:moveTo>
                  <a:lnTo>
                    <a:pt x="578" y="161"/>
                  </a:lnTo>
                  <a:lnTo>
                    <a:pt x="569" y="160"/>
                  </a:lnTo>
                  <a:lnTo>
                    <a:pt x="561" y="156"/>
                  </a:lnTo>
                  <a:lnTo>
                    <a:pt x="554" y="152"/>
                  </a:lnTo>
                  <a:lnTo>
                    <a:pt x="542" y="141"/>
                  </a:lnTo>
                  <a:lnTo>
                    <a:pt x="532" y="129"/>
                  </a:lnTo>
                  <a:lnTo>
                    <a:pt x="522" y="117"/>
                  </a:lnTo>
                  <a:lnTo>
                    <a:pt x="513" y="107"/>
                  </a:lnTo>
                  <a:lnTo>
                    <a:pt x="508" y="103"/>
                  </a:lnTo>
                  <a:lnTo>
                    <a:pt x="501" y="99"/>
                  </a:lnTo>
                  <a:lnTo>
                    <a:pt x="494" y="97"/>
                  </a:lnTo>
                  <a:lnTo>
                    <a:pt x="488" y="96"/>
                  </a:lnTo>
                  <a:lnTo>
                    <a:pt x="480" y="96"/>
                  </a:lnTo>
                  <a:lnTo>
                    <a:pt x="477" y="96"/>
                  </a:lnTo>
                  <a:lnTo>
                    <a:pt x="474" y="96"/>
                  </a:lnTo>
                  <a:lnTo>
                    <a:pt x="464" y="96"/>
                  </a:lnTo>
                  <a:lnTo>
                    <a:pt x="460" y="95"/>
                  </a:lnTo>
                  <a:lnTo>
                    <a:pt x="456" y="91"/>
                  </a:lnTo>
                  <a:lnTo>
                    <a:pt x="454" y="87"/>
                  </a:lnTo>
                  <a:lnTo>
                    <a:pt x="453" y="80"/>
                  </a:lnTo>
                  <a:lnTo>
                    <a:pt x="452" y="65"/>
                  </a:lnTo>
                  <a:lnTo>
                    <a:pt x="452" y="55"/>
                  </a:lnTo>
                  <a:lnTo>
                    <a:pt x="450" y="41"/>
                  </a:lnTo>
                  <a:lnTo>
                    <a:pt x="448" y="31"/>
                  </a:lnTo>
                  <a:lnTo>
                    <a:pt x="444" y="23"/>
                  </a:lnTo>
                  <a:lnTo>
                    <a:pt x="440" y="16"/>
                  </a:lnTo>
                  <a:lnTo>
                    <a:pt x="433" y="11"/>
                  </a:lnTo>
                  <a:lnTo>
                    <a:pt x="425" y="7"/>
                  </a:lnTo>
                  <a:lnTo>
                    <a:pt x="417" y="4"/>
                  </a:lnTo>
                  <a:lnTo>
                    <a:pt x="409" y="3"/>
                  </a:lnTo>
                  <a:lnTo>
                    <a:pt x="370" y="3"/>
                  </a:lnTo>
                  <a:lnTo>
                    <a:pt x="330" y="5"/>
                  </a:lnTo>
                  <a:lnTo>
                    <a:pt x="321" y="5"/>
                  </a:lnTo>
                  <a:lnTo>
                    <a:pt x="316" y="5"/>
                  </a:lnTo>
                  <a:lnTo>
                    <a:pt x="310" y="5"/>
                  </a:lnTo>
                  <a:lnTo>
                    <a:pt x="301" y="5"/>
                  </a:lnTo>
                  <a:lnTo>
                    <a:pt x="289" y="4"/>
                  </a:lnTo>
                  <a:lnTo>
                    <a:pt x="275" y="1"/>
                  </a:lnTo>
                  <a:lnTo>
                    <a:pt x="269" y="0"/>
                  </a:lnTo>
                  <a:lnTo>
                    <a:pt x="264" y="1"/>
                  </a:lnTo>
                  <a:lnTo>
                    <a:pt x="261" y="1"/>
                  </a:lnTo>
                  <a:lnTo>
                    <a:pt x="260" y="3"/>
                  </a:lnTo>
                  <a:lnTo>
                    <a:pt x="259" y="4"/>
                  </a:lnTo>
                  <a:lnTo>
                    <a:pt x="259" y="5"/>
                  </a:lnTo>
                  <a:lnTo>
                    <a:pt x="259" y="19"/>
                  </a:lnTo>
                  <a:lnTo>
                    <a:pt x="260" y="29"/>
                  </a:lnTo>
                  <a:lnTo>
                    <a:pt x="263" y="39"/>
                  </a:lnTo>
                  <a:lnTo>
                    <a:pt x="264" y="49"/>
                  </a:lnTo>
                  <a:lnTo>
                    <a:pt x="267" y="59"/>
                  </a:lnTo>
                  <a:lnTo>
                    <a:pt x="269" y="69"/>
                  </a:lnTo>
                  <a:lnTo>
                    <a:pt x="271" y="81"/>
                  </a:lnTo>
                  <a:lnTo>
                    <a:pt x="271" y="96"/>
                  </a:lnTo>
                  <a:lnTo>
                    <a:pt x="269" y="104"/>
                  </a:lnTo>
                  <a:lnTo>
                    <a:pt x="267" y="111"/>
                  </a:lnTo>
                  <a:lnTo>
                    <a:pt x="263" y="116"/>
                  </a:lnTo>
                  <a:lnTo>
                    <a:pt x="257" y="120"/>
                  </a:lnTo>
                  <a:lnTo>
                    <a:pt x="251" y="123"/>
                  </a:lnTo>
                  <a:lnTo>
                    <a:pt x="245" y="125"/>
                  </a:lnTo>
                  <a:lnTo>
                    <a:pt x="240" y="125"/>
                  </a:lnTo>
                  <a:lnTo>
                    <a:pt x="235" y="127"/>
                  </a:lnTo>
                  <a:lnTo>
                    <a:pt x="247" y="127"/>
                  </a:lnTo>
                  <a:lnTo>
                    <a:pt x="248" y="133"/>
                  </a:lnTo>
                  <a:lnTo>
                    <a:pt x="249" y="141"/>
                  </a:lnTo>
                  <a:lnTo>
                    <a:pt x="251" y="148"/>
                  </a:lnTo>
                  <a:lnTo>
                    <a:pt x="253" y="153"/>
                  </a:lnTo>
                  <a:lnTo>
                    <a:pt x="260" y="164"/>
                  </a:lnTo>
                  <a:lnTo>
                    <a:pt x="268" y="173"/>
                  </a:lnTo>
                  <a:lnTo>
                    <a:pt x="277" y="181"/>
                  </a:lnTo>
                  <a:lnTo>
                    <a:pt x="288" y="188"/>
                  </a:lnTo>
                  <a:lnTo>
                    <a:pt x="298" y="195"/>
                  </a:lnTo>
                  <a:lnTo>
                    <a:pt x="309" y="201"/>
                  </a:lnTo>
                  <a:lnTo>
                    <a:pt x="320" y="207"/>
                  </a:lnTo>
                  <a:lnTo>
                    <a:pt x="330" y="213"/>
                  </a:lnTo>
                  <a:lnTo>
                    <a:pt x="340" y="220"/>
                  </a:lnTo>
                  <a:lnTo>
                    <a:pt x="349" y="227"/>
                  </a:lnTo>
                  <a:lnTo>
                    <a:pt x="356" y="236"/>
                  </a:lnTo>
                  <a:lnTo>
                    <a:pt x="362" y="245"/>
                  </a:lnTo>
                  <a:lnTo>
                    <a:pt x="364" y="251"/>
                  </a:lnTo>
                  <a:lnTo>
                    <a:pt x="365" y="257"/>
                  </a:lnTo>
                  <a:lnTo>
                    <a:pt x="366" y="264"/>
                  </a:lnTo>
                  <a:lnTo>
                    <a:pt x="366" y="271"/>
                  </a:lnTo>
                  <a:lnTo>
                    <a:pt x="366" y="279"/>
                  </a:lnTo>
                  <a:lnTo>
                    <a:pt x="365" y="285"/>
                  </a:lnTo>
                  <a:lnTo>
                    <a:pt x="364" y="292"/>
                  </a:lnTo>
                  <a:lnTo>
                    <a:pt x="361" y="299"/>
                  </a:lnTo>
                  <a:lnTo>
                    <a:pt x="356" y="309"/>
                  </a:lnTo>
                  <a:lnTo>
                    <a:pt x="346" y="320"/>
                  </a:lnTo>
                  <a:lnTo>
                    <a:pt x="337" y="329"/>
                  </a:lnTo>
                  <a:lnTo>
                    <a:pt x="326" y="337"/>
                  </a:lnTo>
                  <a:lnTo>
                    <a:pt x="316" y="345"/>
                  </a:lnTo>
                  <a:lnTo>
                    <a:pt x="304" y="352"/>
                  </a:lnTo>
                  <a:lnTo>
                    <a:pt x="292" y="360"/>
                  </a:lnTo>
                  <a:lnTo>
                    <a:pt x="280" y="366"/>
                  </a:lnTo>
                  <a:lnTo>
                    <a:pt x="269" y="376"/>
                  </a:lnTo>
                  <a:lnTo>
                    <a:pt x="260" y="384"/>
                  </a:lnTo>
                  <a:lnTo>
                    <a:pt x="252" y="394"/>
                  </a:lnTo>
                  <a:lnTo>
                    <a:pt x="245" y="405"/>
                  </a:lnTo>
                  <a:lnTo>
                    <a:pt x="244" y="412"/>
                  </a:lnTo>
                  <a:lnTo>
                    <a:pt x="241" y="418"/>
                  </a:lnTo>
                  <a:lnTo>
                    <a:pt x="241" y="425"/>
                  </a:lnTo>
                  <a:lnTo>
                    <a:pt x="240" y="433"/>
                  </a:lnTo>
                  <a:lnTo>
                    <a:pt x="240" y="464"/>
                  </a:lnTo>
                  <a:lnTo>
                    <a:pt x="240" y="492"/>
                  </a:lnTo>
                  <a:lnTo>
                    <a:pt x="240" y="521"/>
                  </a:lnTo>
                  <a:lnTo>
                    <a:pt x="240" y="554"/>
                  </a:lnTo>
                  <a:lnTo>
                    <a:pt x="223" y="566"/>
                  </a:lnTo>
                  <a:lnTo>
                    <a:pt x="216" y="569"/>
                  </a:lnTo>
                  <a:lnTo>
                    <a:pt x="208" y="573"/>
                  </a:lnTo>
                  <a:lnTo>
                    <a:pt x="203" y="578"/>
                  </a:lnTo>
                  <a:lnTo>
                    <a:pt x="196" y="584"/>
                  </a:lnTo>
                  <a:lnTo>
                    <a:pt x="185" y="598"/>
                  </a:lnTo>
                  <a:lnTo>
                    <a:pt x="176" y="614"/>
                  </a:lnTo>
                  <a:lnTo>
                    <a:pt x="168" y="633"/>
                  </a:lnTo>
                  <a:lnTo>
                    <a:pt x="160" y="653"/>
                  </a:lnTo>
                  <a:lnTo>
                    <a:pt x="155" y="676"/>
                  </a:lnTo>
                  <a:lnTo>
                    <a:pt x="149" y="698"/>
                  </a:lnTo>
                  <a:lnTo>
                    <a:pt x="140" y="745"/>
                  </a:lnTo>
                  <a:lnTo>
                    <a:pt x="133" y="792"/>
                  </a:lnTo>
                  <a:lnTo>
                    <a:pt x="127" y="833"/>
                  </a:lnTo>
                  <a:lnTo>
                    <a:pt x="120" y="866"/>
                  </a:lnTo>
                  <a:lnTo>
                    <a:pt x="115" y="894"/>
                  </a:lnTo>
                  <a:lnTo>
                    <a:pt x="107" y="926"/>
                  </a:lnTo>
                  <a:lnTo>
                    <a:pt x="103" y="941"/>
                  </a:lnTo>
                  <a:lnTo>
                    <a:pt x="99" y="955"/>
                  </a:lnTo>
                  <a:lnTo>
                    <a:pt x="95" y="966"/>
                  </a:lnTo>
                  <a:lnTo>
                    <a:pt x="89" y="975"/>
                  </a:lnTo>
                  <a:lnTo>
                    <a:pt x="63" y="987"/>
                  </a:lnTo>
                  <a:lnTo>
                    <a:pt x="33" y="999"/>
                  </a:lnTo>
                  <a:lnTo>
                    <a:pt x="27" y="1003"/>
                  </a:lnTo>
                  <a:lnTo>
                    <a:pt x="20" y="1006"/>
                  </a:lnTo>
                  <a:lnTo>
                    <a:pt x="15" y="1011"/>
                  </a:lnTo>
                  <a:lnTo>
                    <a:pt x="9" y="1015"/>
                  </a:lnTo>
                  <a:lnTo>
                    <a:pt x="5" y="1021"/>
                  </a:lnTo>
                  <a:lnTo>
                    <a:pt x="3" y="1027"/>
                  </a:lnTo>
                  <a:lnTo>
                    <a:pt x="0" y="1034"/>
                  </a:lnTo>
                  <a:lnTo>
                    <a:pt x="0" y="1041"/>
                  </a:lnTo>
                  <a:lnTo>
                    <a:pt x="0" y="1050"/>
                  </a:lnTo>
                  <a:lnTo>
                    <a:pt x="1" y="1058"/>
                  </a:lnTo>
                  <a:lnTo>
                    <a:pt x="3" y="1065"/>
                  </a:lnTo>
                  <a:lnTo>
                    <a:pt x="5" y="1070"/>
                  </a:lnTo>
                  <a:lnTo>
                    <a:pt x="9" y="1075"/>
                  </a:lnTo>
                  <a:lnTo>
                    <a:pt x="12" y="1079"/>
                  </a:lnTo>
                  <a:lnTo>
                    <a:pt x="17" y="1083"/>
                  </a:lnTo>
                  <a:lnTo>
                    <a:pt x="21" y="1086"/>
                  </a:lnTo>
                  <a:lnTo>
                    <a:pt x="32" y="1091"/>
                  </a:lnTo>
                  <a:lnTo>
                    <a:pt x="43" y="1094"/>
                  </a:lnTo>
                  <a:lnTo>
                    <a:pt x="55" y="1095"/>
                  </a:lnTo>
                  <a:lnTo>
                    <a:pt x="65" y="1095"/>
                  </a:lnTo>
                  <a:lnTo>
                    <a:pt x="69" y="1113"/>
                  </a:lnTo>
                  <a:lnTo>
                    <a:pt x="73" y="1130"/>
                  </a:lnTo>
                  <a:lnTo>
                    <a:pt x="79" y="1146"/>
                  </a:lnTo>
                  <a:lnTo>
                    <a:pt x="85" y="1159"/>
                  </a:lnTo>
                  <a:lnTo>
                    <a:pt x="89" y="1166"/>
                  </a:lnTo>
                  <a:lnTo>
                    <a:pt x="95" y="1171"/>
                  </a:lnTo>
                  <a:lnTo>
                    <a:pt x="99" y="1177"/>
                  </a:lnTo>
                  <a:lnTo>
                    <a:pt x="105" y="1181"/>
                  </a:lnTo>
                  <a:lnTo>
                    <a:pt x="111" y="1185"/>
                  </a:lnTo>
                  <a:lnTo>
                    <a:pt x="117" y="1189"/>
                  </a:lnTo>
                  <a:lnTo>
                    <a:pt x="124" y="1190"/>
                  </a:lnTo>
                  <a:lnTo>
                    <a:pt x="132" y="1191"/>
                  </a:lnTo>
                  <a:lnTo>
                    <a:pt x="153" y="1195"/>
                  </a:lnTo>
                  <a:lnTo>
                    <a:pt x="175" y="1197"/>
                  </a:lnTo>
                  <a:lnTo>
                    <a:pt x="185" y="1198"/>
                  </a:lnTo>
                  <a:lnTo>
                    <a:pt x="193" y="1201"/>
                  </a:lnTo>
                  <a:lnTo>
                    <a:pt x="197" y="1202"/>
                  </a:lnTo>
                  <a:lnTo>
                    <a:pt x="200" y="1205"/>
                  </a:lnTo>
                  <a:lnTo>
                    <a:pt x="203" y="1207"/>
                  </a:lnTo>
                  <a:lnTo>
                    <a:pt x="204" y="1210"/>
                  </a:lnTo>
                  <a:lnTo>
                    <a:pt x="211" y="1225"/>
                  </a:lnTo>
                  <a:lnTo>
                    <a:pt x="215" y="1233"/>
                  </a:lnTo>
                  <a:lnTo>
                    <a:pt x="219" y="1237"/>
                  </a:lnTo>
                  <a:lnTo>
                    <a:pt x="223" y="1238"/>
                  </a:lnTo>
                  <a:lnTo>
                    <a:pt x="229" y="1238"/>
                  </a:lnTo>
                  <a:lnTo>
                    <a:pt x="237" y="1239"/>
                  </a:lnTo>
                  <a:lnTo>
                    <a:pt x="249" y="1243"/>
                  </a:lnTo>
                  <a:lnTo>
                    <a:pt x="264" y="1253"/>
                  </a:lnTo>
                  <a:lnTo>
                    <a:pt x="269" y="1257"/>
                  </a:lnTo>
                  <a:lnTo>
                    <a:pt x="272" y="1261"/>
                  </a:lnTo>
                  <a:lnTo>
                    <a:pt x="275" y="1266"/>
                  </a:lnTo>
                  <a:lnTo>
                    <a:pt x="275" y="1273"/>
                  </a:lnTo>
                  <a:lnTo>
                    <a:pt x="273" y="1285"/>
                  </a:lnTo>
                  <a:lnTo>
                    <a:pt x="272" y="1298"/>
                  </a:lnTo>
                  <a:lnTo>
                    <a:pt x="272" y="1305"/>
                  </a:lnTo>
                  <a:lnTo>
                    <a:pt x="272" y="1310"/>
                  </a:lnTo>
                  <a:lnTo>
                    <a:pt x="273" y="1315"/>
                  </a:lnTo>
                  <a:lnTo>
                    <a:pt x="276" y="1321"/>
                  </a:lnTo>
                  <a:lnTo>
                    <a:pt x="281" y="1325"/>
                  </a:lnTo>
                  <a:lnTo>
                    <a:pt x="287" y="1327"/>
                  </a:lnTo>
                  <a:lnTo>
                    <a:pt x="296" y="1330"/>
                  </a:lnTo>
                  <a:lnTo>
                    <a:pt x="306" y="1330"/>
                  </a:lnTo>
                  <a:lnTo>
                    <a:pt x="322" y="1333"/>
                  </a:lnTo>
                  <a:lnTo>
                    <a:pt x="336" y="1337"/>
                  </a:lnTo>
                  <a:lnTo>
                    <a:pt x="341" y="1338"/>
                  </a:lnTo>
                  <a:lnTo>
                    <a:pt x="345" y="1338"/>
                  </a:lnTo>
                  <a:lnTo>
                    <a:pt x="350" y="1335"/>
                  </a:lnTo>
                  <a:lnTo>
                    <a:pt x="354" y="1330"/>
                  </a:lnTo>
                  <a:lnTo>
                    <a:pt x="356" y="1322"/>
                  </a:lnTo>
                  <a:lnTo>
                    <a:pt x="357" y="1313"/>
                  </a:lnTo>
                  <a:lnTo>
                    <a:pt x="358" y="1303"/>
                  </a:lnTo>
                  <a:lnTo>
                    <a:pt x="362" y="1293"/>
                  </a:lnTo>
                  <a:lnTo>
                    <a:pt x="370" y="1271"/>
                  </a:lnTo>
                  <a:lnTo>
                    <a:pt x="381" y="1250"/>
                  </a:lnTo>
                  <a:lnTo>
                    <a:pt x="388" y="1239"/>
                  </a:lnTo>
                  <a:lnTo>
                    <a:pt x="394" y="1230"/>
                  </a:lnTo>
                  <a:lnTo>
                    <a:pt x="401" y="1221"/>
                  </a:lnTo>
                  <a:lnTo>
                    <a:pt x="408" y="1213"/>
                  </a:lnTo>
                  <a:lnTo>
                    <a:pt x="416" y="1206"/>
                  </a:lnTo>
                  <a:lnTo>
                    <a:pt x="424" y="1199"/>
                  </a:lnTo>
                  <a:lnTo>
                    <a:pt x="432" y="1195"/>
                  </a:lnTo>
                  <a:lnTo>
                    <a:pt x="440" y="1191"/>
                  </a:lnTo>
                  <a:lnTo>
                    <a:pt x="448" y="1190"/>
                  </a:lnTo>
                  <a:lnTo>
                    <a:pt x="457" y="1191"/>
                  </a:lnTo>
                  <a:lnTo>
                    <a:pt x="466" y="1193"/>
                  </a:lnTo>
                  <a:lnTo>
                    <a:pt x="474" y="1194"/>
                  </a:lnTo>
                  <a:lnTo>
                    <a:pt x="482" y="1194"/>
                  </a:lnTo>
                  <a:lnTo>
                    <a:pt x="490" y="1194"/>
                  </a:lnTo>
                  <a:lnTo>
                    <a:pt x="498" y="1191"/>
                  </a:lnTo>
                  <a:lnTo>
                    <a:pt x="505" y="1186"/>
                  </a:lnTo>
                  <a:lnTo>
                    <a:pt x="522" y="1158"/>
                  </a:lnTo>
                  <a:lnTo>
                    <a:pt x="540" y="1126"/>
                  </a:lnTo>
                  <a:lnTo>
                    <a:pt x="544" y="1119"/>
                  </a:lnTo>
                  <a:lnTo>
                    <a:pt x="549" y="1113"/>
                  </a:lnTo>
                  <a:lnTo>
                    <a:pt x="556" y="1106"/>
                  </a:lnTo>
                  <a:lnTo>
                    <a:pt x="562" y="1101"/>
                  </a:lnTo>
                  <a:lnTo>
                    <a:pt x="569" y="1095"/>
                  </a:lnTo>
                  <a:lnTo>
                    <a:pt x="577" y="1093"/>
                  </a:lnTo>
                  <a:lnTo>
                    <a:pt x="586" y="1090"/>
                  </a:lnTo>
                  <a:lnTo>
                    <a:pt x="596" y="1090"/>
                  </a:lnTo>
                  <a:lnTo>
                    <a:pt x="613" y="1091"/>
                  </a:lnTo>
                  <a:lnTo>
                    <a:pt x="628" y="1095"/>
                  </a:lnTo>
                  <a:lnTo>
                    <a:pt x="640" y="1099"/>
                  </a:lnTo>
                  <a:lnTo>
                    <a:pt x="650" y="1102"/>
                  </a:lnTo>
                  <a:lnTo>
                    <a:pt x="658" y="1101"/>
                  </a:lnTo>
                  <a:lnTo>
                    <a:pt x="666" y="1098"/>
                  </a:lnTo>
                  <a:lnTo>
                    <a:pt x="672" y="1093"/>
                  </a:lnTo>
                  <a:lnTo>
                    <a:pt x="674" y="1086"/>
                  </a:lnTo>
                  <a:lnTo>
                    <a:pt x="680" y="1071"/>
                  </a:lnTo>
                  <a:lnTo>
                    <a:pt x="682" y="1054"/>
                  </a:lnTo>
                  <a:lnTo>
                    <a:pt x="684" y="1045"/>
                  </a:lnTo>
                  <a:lnTo>
                    <a:pt x="686" y="1035"/>
                  </a:lnTo>
                  <a:lnTo>
                    <a:pt x="689" y="1027"/>
                  </a:lnTo>
                  <a:lnTo>
                    <a:pt x="693" y="1021"/>
                  </a:lnTo>
                  <a:lnTo>
                    <a:pt x="698" y="1014"/>
                  </a:lnTo>
                  <a:lnTo>
                    <a:pt x="706" y="1009"/>
                  </a:lnTo>
                  <a:lnTo>
                    <a:pt x="716" y="1006"/>
                  </a:lnTo>
                  <a:lnTo>
                    <a:pt x="728" y="1005"/>
                  </a:lnTo>
                  <a:lnTo>
                    <a:pt x="746" y="1003"/>
                  </a:lnTo>
                  <a:lnTo>
                    <a:pt x="766" y="999"/>
                  </a:lnTo>
                  <a:lnTo>
                    <a:pt x="776" y="997"/>
                  </a:lnTo>
                  <a:lnTo>
                    <a:pt x="785" y="993"/>
                  </a:lnTo>
                  <a:lnTo>
                    <a:pt x="794" y="989"/>
                  </a:lnTo>
                  <a:lnTo>
                    <a:pt x="804" y="983"/>
                  </a:lnTo>
                  <a:lnTo>
                    <a:pt x="812" y="978"/>
                  </a:lnTo>
                  <a:lnTo>
                    <a:pt x="820" y="971"/>
                  </a:lnTo>
                  <a:lnTo>
                    <a:pt x="826" y="965"/>
                  </a:lnTo>
                  <a:lnTo>
                    <a:pt x="832" y="957"/>
                  </a:lnTo>
                  <a:lnTo>
                    <a:pt x="836" y="949"/>
                  </a:lnTo>
                  <a:lnTo>
                    <a:pt x="840" y="941"/>
                  </a:lnTo>
                  <a:lnTo>
                    <a:pt x="842" y="932"/>
                  </a:lnTo>
                  <a:lnTo>
                    <a:pt x="842" y="921"/>
                  </a:lnTo>
                  <a:lnTo>
                    <a:pt x="841" y="913"/>
                  </a:lnTo>
                  <a:lnTo>
                    <a:pt x="838" y="905"/>
                  </a:lnTo>
                  <a:lnTo>
                    <a:pt x="834" y="898"/>
                  </a:lnTo>
                  <a:lnTo>
                    <a:pt x="830" y="892"/>
                  </a:lnTo>
                  <a:lnTo>
                    <a:pt x="826" y="886"/>
                  </a:lnTo>
                  <a:lnTo>
                    <a:pt x="822" y="880"/>
                  </a:lnTo>
                  <a:lnTo>
                    <a:pt x="820" y="873"/>
                  </a:lnTo>
                  <a:lnTo>
                    <a:pt x="818" y="866"/>
                  </a:lnTo>
                  <a:lnTo>
                    <a:pt x="818" y="861"/>
                  </a:lnTo>
                  <a:lnTo>
                    <a:pt x="820" y="857"/>
                  </a:lnTo>
                  <a:lnTo>
                    <a:pt x="822" y="852"/>
                  </a:lnTo>
                  <a:lnTo>
                    <a:pt x="824" y="848"/>
                  </a:lnTo>
                  <a:lnTo>
                    <a:pt x="830" y="838"/>
                  </a:lnTo>
                  <a:lnTo>
                    <a:pt x="837" y="830"/>
                  </a:lnTo>
                  <a:lnTo>
                    <a:pt x="844" y="822"/>
                  </a:lnTo>
                  <a:lnTo>
                    <a:pt x="849" y="814"/>
                  </a:lnTo>
                  <a:lnTo>
                    <a:pt x="852" y="810"/>
                  </a:lnTo>
                  <a:lnTo>
                    <a:pt x="853" y="805"/>
                  </a:lnTo>
                  <a:lnTo>
                    <a:pt x="854" y="800"/>
                  </a:lnTo>
                  <a:lnTo>
                    <a:pt x="854" y="794"/>
                  </a:lnTo>
                  <a:lnTo>
                    <a:pt x="854" y="788"/>
                  </a:lnTo>
                  <a:lnTo>
                    <a:pt x="853" y="781"/>
                  </a:lnTo>
                  <a:lnTo>
                    <a:pt x="852" y="774"/>
                  </a:lnTo>
                  <a:lnTo>
                    <a:pt x="849" y="769"/>
                  </a:lnTo>
                  <a:lnTo>
                    <a:pt x="844" y="758"/>
                  </a:lnTo>
                  <a:lnTo>
                    <a:pt x="837" y="748"/>
                  </a:lnTo>
                  <a:lnTo>
                    <a:pt x="830" y="736"/>
                  </a:lnTo>
                  <a:lnTo>
                    <a:pt x="824" y="722"/>
                  </a:lnTo>
                  <a:lnTo>
                    <a:pt x="822" y="714"/>
                  </a:lnTo>
                  <a:lnTo>
                    <a:pt x="820" y="706"/>
                  </a:lnTo>
                  <a:lnTo>
                    <a:pt x="818" y="697"/>
                  </a:lnTo>
                  <a:lnTo>
                    <a:pt x="818" y="686"/>
                  </a:lnTo>
                  <a:lnTo>
                    <a:pt x="820" y="676"/>
                  </a:lnTo>
                  <a:lnTo>
                    <a:pt x="822" y="666"/>
                  </a:lnTo>
                  <a:lnTo>
                    <a:pt x="828" y="658"/>
                  </a:lnTo>
                  <a:lnTo>
                    <a:pt x="833" y="652"/>
                  </a:lnTo>
                  <a:lnTo>
                    <a:pt x="841" y="646"/>
                  </a:lnTo>
                  <a:lnTo>
                    <a:pt x="849" y="641"/>
                  </a:lnTo>
                  <a:lnTo>
                    <a:pt x="858" y="637"/>
                  </a:lnTo>
                  <a:lnTo>
                    <a:pt x="868" y="633"/>
                  </a:lnTo>
                  <a:lnTo>
                    <a:pt x="889" y="628"/>
                  </a:lnTo>
                  <a:lnTo>
                    <a:pt x="910" y="622"/>
                  </a:lnTo>
                  <a:lnTo>
                    <a:pt x="920" y="618"/>
                  </a:lnTo>
                  <a:lnTo>
                    <a:pt x="929" y="616"/>
                  </a:lnTo>
                  <a:lnTo>
                    <a:pt x="937" y="612"/>
                  </a:lnTo>
                  <a:lnTo>
                    <a:pt x="945" y="608"/>
                  </a:lnTo>
                  <a:lnTo>
                    <a:pt x="962" y="594"/>
                  </a:lnTo>
                  <a:lnTo>
                    <a:pt x="976" y="578"/>
                  </a:lnTo>
                  <a:lnTo>
                    <a:pt x="989" y="562"/>
                  </a:lnTo>
                  <a:lnTo>
                    <a:pt x="1000" y="545"/>
                  </a:lnTo>
                  <a:lnTo>
                    <a:pt x="1021" y="506"/>
                  </a:lnTo>
                  <a:lnTo>
                    <a:pt x="1041" y="464"/>
                  </a:lnTo>
                  <a:lnTo>
                    <a:pt x="1057" y="438"/>
                  </a:lnTo>
                  <a:lnTo>
                    <a:pt x="1071" y="412"/>
                  </a:lnTo>
                  <a:lnTo>
                    <a:pt x="1086" y="384"/>
                  </a:lnTo>
                  <a:lnTo>
                    <a:pt x="1101" y="357"/>
                  </a:lnTo>
                  <a:lnTo>
                    <a:pt x="1114" y="328"/>
                  </a:lnTo>
                  <a:lnTo>
                    <a:pt x="1129" y="299"/>
                  </a:lnTo>
                  <a:lnTo>
                    <a:pt x="1142" y="271"/>
                  </a:lnTo>
                  <a:lnTo>
                    <a:pt x="1155" y="241"/>
                  </a:lnTo>
                  <a:lnTo>
                    <a:pt x="1162" y="229"/>
                  </a:lnTo>
                  <a:lnTo>
                    <a:pt x="1146" y="232"/>
                  </a:lnTo>
                  <a:lnTo>
                    <a:pt x="1131" y="235"/>
                  </a:lnTo>
                  <a:lnTo>
                    <a:pt x="1117" y="236"/>
                  </a:lnTo>
                  <a:lnTo>
                    <a:pt x="1103" y="237"/>
                  </a:lnTo>
                  <a:lnTo>
                    <a:pt x="1091" y="237"/>
                  </a:lnTo>
                  <a:lnTo>
                    <a:pt x="1079" y="236"/>
                  </a:lnTo>
                  <a:lnTo>
                    <a:pt x="1067" y="235"/>
                  </a:lnTo>
                  <a:lnTo>
                    <a:pt x="1055" y="232"/>
                  </a:lnTo>
                  <a:lnTo>
                    <a:pt x="1034" y="227"/>
                  </a:lnTo>
                  <a:lnTo>
                    <a:pt x="1014" y="219"/>
                  </a:lnTo>
                  <a:lnTo>
                    <a:pt x="996" y="209"/>
                  </a:lnTo>
                  <a:lnTo>
                    <a:pt x="978" y="200"/>
                  </a:lnTo>
                  <a:lnTo>
                    <a:pt x="944" y="179"/>
                  </a:lnTo>
                  <a:lnTo>
                    <a:pt x="909" y="159"/>
                  </a:lnTo>
                  <a:lnTo>
                    <a:pt x="892" y="151"/>
                  </a:lnTo>
                  <a:lnTo>
                    <a:pt x="873" y="144"/>
                  </a:lnTo>
                  <a:lnTo>
                    <a:pt x="862" y="141"/>
                  </a:lnTo>
                  <a:lnTo>
                    <a:pt x="852" y="140"/>
                  </a:lnTo>
                  <a:lnTo>
                    <a:pt x="841" y="139"/>
                  </a:lnTo>
                  <a:lnTo>
                    <a:pt x="830" y="139"/>
                  </a:lnTo>
                  <a:lnTo>
                    <a:pt x="820" y="140"/>
                  </a:lnTo>
                  <a:lnTo>
                    <a:pt x="812" y="143"/>
                  </a:lnTo>
                  <a:lnTo>
                    <a:pt x="804" y="145"/>
                  </a:lnTo>
                  <a:lnTo>
                    <a:pt x="797" y="151"/>
                  </a:lnTo>
                  <a:lnTo>
                    <a:pt x="789" y="155"/>
                  </a:lnTo>
                  <a:lnTo>
                    <a:pt x="781" y="159"/>
                  </a:lnTo>
                  <a:lnTo>
                    <a:pt x="770" y="161"/>
                  </a:lnTo>
                  <a:lnTo>
                    <a:pt x="758" y="163"/>
                  </a:lnTo>
                  <a:lnTo>
                    <a:pt x="713" y="161"/>
                  </a:lnTo>
                  <a:lnTo>
                    <a:pt x="672" y="160"/>
                  </a:lnTo>
                  <a:lnTo>
                    <a:pt x="632" y="157"/>
                  </a:lnTo>
                  <a:lnTo>
                    <a:pt x="589" y="156"/>
                  </a:lnTo>
                  <a:lnTo>
                    <a:pt x="589" y="16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3" name="Freeform 90"/>
            <p:cNvSpPr>
              <a:spLocks/>
            </p:cNvSpPr>
            <p:nvPr/>
          </p:nvSpPr>
          <p:spPr bwMode="auto">
            <a:xfrm>
              <a:off x="3231357" y="2902745"/>
              <a:ext cx="1649412" cy="936625"/>
            </a:xfrm>
            <a:custGeom>
              <a:avLst/>
              <a:gdLst>
                <a:gd name="T0" fmla="*/ 2060 w 3402"/>
                <a:gd name="T1" fmla="*/ 828 h 1931"/>
                <a:gd name="T2" fmla="*/ 2241 w 3402"/>
                <a:gd name="T3" fmla="*/ 932 h 1931"/>
                <a:gd name="T4" fmla="*/ 2988 w 3402"/>
                <a:gd name="T5" fmla="*/ 1268 h 1931"/>
                <a:gd name="T6" fmla="*/ 3324 w 3402"/>
                <a:gd name="T7" fmla="*/ 1068 h 1931"/>
                <a:gd name="T8" fmla="*/ 3344 w 3402"/>
                <a:gd name="T9" fmla="*/ 942 h 1931"/>
                <a:gd name="T10" fmla="*/ 3390 w 3402"/>
                <a:gd name="T11" fmla="*/ 792 h 1931"/>
                <a:gd name="T12" fmla="*/ 3088 w 3402"/>
                <a:gd name="T13" fmla="*/ 563 h 1931"/>
                <a:gd name="T14" fmla="*/ 3022 w 3402"/>
                <a:gd name="T15" fmla="*/ 695 h 1931"/>
                <a:gd name="T16" fmla="*/ 2917 w 3402"/>
                <a:gd name="T17" fmla="*/ 782 h 1931"/>
                <a:gd name="T18" fmla="*/ 2850 w 3402"/>
                <a:gd name="T19" fmla="*/ 891 h 1931"/>
                <a:gd name="T20" fmla="*/ 2840 w 3402"/>
                <a:gd name="T21" fmla="*/ 788 h 1931"/>
                <a:gd name="T22" fmla="*/ 2727 w 3402"/>
                <a:gd name="T23" fmla="*/ 714 h 1931"/>
                <a:gd name="T24" fmla="*/ 2460 w 3402"/>
                <a:gd name="T25" fmla="*/ 690 h 1931"/>
                <a:gd name="T26" fmla="*/ 2320 w 3402"/>
                <a:gd name="T27" fmla="*/ 610 h 1931"/>
                <a:gd name="T28" fmla="*/ 2473 w 3402"/>
                <a:gd name="T29" fmla="*/ 506 h 1931"/>
                <a:gd name="T30" fmla="*/ 2331 w 3402"/>
                <a:gd name="T31" fmla="*/ 473 h 1931"/>
                <a:gd name="T32" fmla="*/ 2139 w 3402"/>
                <a:gd name="T33" fmla="*/ 481 h 1931"/>
                <a:gd name="T34" fmla="*/ 1791 w 3402"/>
                <a:gd name="T35" fmla="*/ 487 h 1931"/>
                <a:gd name="T36" fmla="*/ 1559 w 3402"/>
                <a:gd name="T37" fmla="*/ 533 h 1931"/>
                <a:gd name="T38" fmla="*/ 1604 w 3402"/>
                <a:gd name="T39" fmla="*/ 318 h 1931"/>
                <a:gd name="T40" fmla="*/ 1776 w 3402"/>
                <a:gd name="T41" fmla="*/ 325 h 1931"/>
                <a:gd name="T42" fmla="*/ 1708 w 3402"/>
                <a:gd name="T43" fmla="*/ 94 h 1931"/>
                <a:gd name="T44" fmla="*/ 1607 w 3402"/>
                <a:gd name="T45" fmla="*/ 141 h 1931"/>
                <a:gd name="T46" fmla="*/ 1422 w 3402"/>
                <a:gd name="T47" fmla="*/ 313 h 1931"/>
                <a:gd name="T48" fmla="*/ 1432 w 3402"/>
                <a:gd name="T49" fmla="*/ 443 h 1931"/>
                <a:gd name="T50" fmla="*/ 1287 w 3402"/>
                <a:gd name="T51" fmla="*/ 546 h 1931"/>
                <a:gd name="T52" fmla="*/ 1245 w 3402"/>
                <a:gd name="T53" fmla="*/ 485 h 1931"/>
                <a:gd name="T54" fmla="*/ 1149 w 3402"/>
                <a:gd name="T55" fmla="*/ 375 h 1931"/>
                <a:gd name="T56" fmla="*/ 859 w 3402"/>
                <a:gd name="T57" fmla="*/ 367 h 1931"/>
                <a:gd name="T58" fmla="*/ 782 w 3402"/>
                <a:gd name="T59" fmla="*/ 601 h 1931"/>
                <a:gd name="T60" fmla="*/ 631 w 3402"/>
                <a:gd name="T61" fmla="*/ 342 h 1931"/>
                <a:gd name="T62" fmla="*/ 521 w 3402"/>
                <a:gd name="T63" fmla="*/ 265 h 1931"/>
                <a:gd name="T64" fmla="*/ 522 w 3402"/>
                <a:gd name="T65" fmla="*/ 458 h 1931"/>
                <a:gd name="T66" fmla="*/ 434 w 3402"/>
                <a:gd name="T67" fmla="*/ 542 h 1931"/>
                <a:gd name="T68" fmla="*/ 330 w 3402"/>
                <a:gd name="T69" fmla="*/ 486 h 1931"/>
                <a:gd name="T70" fmla="*/ 192 w 3402"/>
                <a:gd name="T71" fmla="*/ 614 h 1931"/>
                <a:gd name="T72" fmla="*/ 204 w 3402"/>
                <a:gd name="T73" fmla="*/ 757 h 1931"/>
                <a:gd name="T74" fmla="*/ 133 w 3402"/>
                <a:gd name="T75" fmla="*/ 898 h 1931"/>
                <a:gd name="T76" fmla="*/ 9 w 3402"/>
                <a:gd name="T77" fmla="*/ 1222 h 1931"/>
                <a:gd name="T78" fmla="*/ 106 w 3402"/>
                <a:gd name="T79" fmla="*/ 1346 h 1931"/>
                <a:gd name="T80" fmla="*/ 200 w 3402"/>
                <a:gd name="T81" fmla="*/ 1415 h 1931"/>
                <a:gd name="T82" fmla="*/ 342 w 3402"/>
                <a:gd name="T83" fmla="*/ 1483 h 1931"/>
                <a:gd name="T84" fmla="*/ 558 w 3402"/>
                <a:gd name="T85" fmla="*/ 1608 h 1931"/>
                <a:gd name="T86" fmla="*/ 669 w 3402"/>
                <a:gd name="T87" fmla="*/ 1653 h 1931"/>
                <a:gd name="T88" fmla="*/ 719 w 3402"/>
                <a:gd name="T89" fmla="*/ 1709 h 1931"/>
                <a:gd name="T90" fmla="*/ 807 w 3402"/>
                <a:gd name="T91" fmla="*/ 1813 h 1931"/>
                <a:gd name="T92" fmla="*/ 907 w 3402"/>
                <a:gd name="T93" fmla="*/ 1880 h 1931"/>
                <a:gd name="T94" fmla="*/ 995 w 3402"/>
                <a:gd name="T95" fmla="*/ 1893 h 1931"/>
                <a:gd name="T96" fmla="*/ 1114 w 3402"/>
                <a:gd name="T97" fmla="*/ 1801 h 1931"/>
                <a:gd name="T98" fmla="*/ 1255 w 3402"/>
                <a:gd name="T99" fmla="*/ 1652 h 1931"/>
                <a:gd name="T100" fmla="*/ 1211 w 3402"/>
                <a:gd name="T101" fmla="*/ 1545 h 1931"/>
                <a:gd name="T102" fmla="*/ 1082 w 3402"/>
                <a:gd name="T103" fmla="*/ 1600 h 1931"/>
                <a:gd name="T104" fmla="*/ 1081 w 3402"/>
                <a:gd name="T105" fmla="*/ 1437 h 1931"/>
                <a:gd name="T106" fmla="*/ 1155 w 3402"/>
                <a:gd name="T107" fmla="*/ 1361 h 1931"/>
                <a:gd name="T108" fmla="*/ 1167 w 3402"/>
                <a:gd name="T109" fmla="*/ 1158 h 1931"/>
                <a:gd name="T110" fmla="*/ 1221 w 3402"/>
                <a:gd name="T111" fmla="*/ 1076 h 1931"/>
                <a:gd name="T112" fmla="*/ 1440 w 3402"/>
                <a:gd name="T113" fmla="*/ 1202 h 1931"/>
                <a:gd name="T114" fmla="*/ 1536 w 3402"/>
                <a:gd name="T115" fmla="*/ 1216 h 1931"/>
                <a:gd name="T116" fmla="*/ 1639 w 3402"/>
                <a:gd name="T117" fmla="*/ 1258 h 1931"/>
                <a:gd name="T118" fmla="*/ 1602 w 3402"/>
                <a:gd name="T119" fmla="*/ 1063 h 1931"/>
                <a:gd name="T120" fmla="*/ 1688 w 3402"/>
                <a:gd name="T121" fmla="*/ 886 h 193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02"/>
                <a:gd name="T184" fmla="*/ 0 h 1931"/>
                <a:gd name="T185" fmla="*/ 3402 w 3402"/>
                <a:gd name="T186" fmla="*/ 1931 h 193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02" h="1931">
                  <a:moveTo>
                    <a:pt x="1704" y="846"/>
                  </a:moveTo>
                  <a:lnTo>
                    <a:pt x="1714" y="850"/>
                  </a:lnTo>
                  <a:lnTo>
                    <a:pt x="1722" y="854"/>
                  </a:lnTo>
                  <a:lnTo>
                    <a:pt x="1731" y="855"/>
                  </a:lnTo>
                  <a:lnTo>
                    <a:pt x="1740" y="856"/>
                  </a:lnTo>
                  <a:lnTo>
                    <a:pt x="1760" y="858"/>
                  </a:lnTo>
                  <a:lnTo>
                    <a:pt x="1783" y="858"/>
                  </a:lnTo>
                  <a:lnTo>
                    <a:pt x="1824" y="858"/>
                  </a:lnTo>
                  <a:lnTo>
                    <a:pt x="1864" y="858"/>
                  </a:lnTo>
                  <a:lnTo>
                    <a:pt x="1902" y="856"/>
                  </a:lnTo>
                  <a:lnTo>
                    <a:pt x="1939" y="854"/>
                  </a:lnTo>
                  <a:lnTo>
                    <a:pt x="1975" y="850"/>
                  </a:lnTo>
                  <a:lnTo>
                    <a:pt x="2010" y="843"/>
                  </a:lnTo>
                  <a:lnTo>
                    <a:pt x="2027" y="839"/>
                  </a:lnTo>
                  <a:lnTo>
                    <a:pt x="2043" y="834"/>
                  </a:lnTo>
                  <a:lnTo>
                    <a:pt x="2060" y="828"/>
                  </a:lnTo>
                  <a:lnTo>
                    <a:pt x="2077" y="822"/>
                  </a:lnTo>
                  <a:lnTo>
                    <a:pt x="2085" y="820"/>
                  </a:lnTo>
                  <a:lnTo>
                    <a:pt x="2092" y="818"/>
                  </a:lnTo>
                  <a:lnTo>
                    <a:pt x="2100" y="818"/>
                  </a:lnTo>
                  <a:lnTo>
                    <a:pt x="2107" y="818"/>
                  </a:lnTo>
                  <a:lnTo>
                    <a:pt x="2113" y="819"/>
                  </a:lnTo>
                  <a:lnTo>
                    <a:pt x="2121" y="820"/>
                  </a:lnTo>
                  <a:lnTo>
                    <a:pt x="2127" y="823"/>
                  </a:lnTo>
                  <a:lnTo>
                    <a:pt x="2133" y="826"/>
                  </a:lnTo>
                  <a:lnTo>
                    <a:pt x="2147" y="832"/>
                  </a:lnTo>
                  <a:lnTo>
                    <a:pt x="2159" y="842"/>
                  </a:lnTo>
                  <a:lnTo>
                    <a:pt x="2171" y="852"/>
                  </a:lnTo>
                  <a:lnTo>
                    <a:pt x="2181" y="864"/>
                  </a:lnTo>
                  <a:lnTo>
                    <a:pt x="2205" y="892"/>
                  </a:lnTo>
                  <a:lnTo>
                    <a:pt x="2229" y="919"/>
                  </a:lnTo>
                  <a:lnTo>
                    <a:pt x="2241" y="932"/>
                  </a:lnTo>
                  <a:lnTo>
                    <a:pt x="2255" y="946"/>
                  </a:lnTo>
                  <a:lnTo>
                    <a:pt x="2268" y="956"/>
                  </a:lnTo>
                  <a:lnTo>
                    <a:pt x="2283" y="967"/>
                  </a:lnTo>
                  <a:lnTo>
                    <a:pt x="2351" y="1006"/>
                  </a:lnTo>
                  <a:lnTo>
                    <a:pt x="2437" y="1051"/>
                  </a:lnTo>
                  <a:lnTo>
                    <a:pt x="2535" y="1100"/>
                  </a:lnTo>
                  <a:lnTo>
                    <a:pt x="2635" y="1150"/>
                  </a:lnTo>
                  <a:lnTo>
                    <a:pt x="2729" y="1195"/>
                  </a:lnTo>
                  <a:lnTo>
                    <a:pt x="2812" y="1234"/>
                  </a:lnTo>
                  <a:lnTo>
                    <a:pt x="2872" y="1260"/>
                  </a:lnTo>
                  <a:lnTo>
                    <a:pt x="2902" y="1274"/>
                  </a:lnTo>
                  <a:lnTo>
                    <a:pt x="2921" y="1275"/>
                  </a:lnTo>
                  <a:lnTo>
                    <a:pt x="2938" y="1275"/>
                  </a:lnTo>
                  <a:lnTo>
                    <a:pt x="2954" y="1274"/>
                  </a:lnTo>
                  <a:lnTo>
                    <a:pt x="2972" y="1272"/>
                  </a:lnTo>
                  <a:lnTo>
                    <a:pt x="2988" y="1268"/>
                  </a:lnTo>
                  <a:lnTo>
                    <a:pt x="3002" y="1263"/>
                  </a:lnTo>
                  <a:lnTo>
                    <a:pt x="3017" y="1258"/>
                  </a:lnTo>
                  <a:lnTo>
                    <a:pt x="3032" y="1251"/>
                  </a:lnTo>
                  <a:lnTo>
                    <a:pt x="3060" y="1235"/>
                  </a:lnTo>
                  <a:lnTo>
                    <a:pt x="3086" y="1218"/>
                  </a:lnTo>
                  <a:lnTo>
                    <a:pt x="3112" y="1198"/>
                  </a:lnTo>
                  <a:lnTo>
                    <a:pt x="3138" y="1178"/>
                  </a:lnTo>
                  <a:lnTo>
                    <a:pt x="3164" y="1156"/>
                  </a:lnTo>
                  <a:lnTo>
                    <a:pt x="3190" y="1136"/>
                  </a:lnTo>
                  <a:lnTo>
                    <a:pt x="3217" y="1116"/>
                  </a:lnTo>
                  <a:lnTo>
                    <a:pt x="3245" y="1099"/>
                  </a:lnTo>
                  <a:lnTo>
                    <a:pt x="3260" y="1091"/>
                  </a:lnTo>
                  <a:lnTo>
                    <a:pt x="3276" y="1084"/>
                  </a:lnTo>
                  <a:lnTo>
                    <a:pt x="3290" y="1079"/>
                  </a:lnTo>
                  <a:lnTo>
                    <a:pt x="3306" y="1074"/>
                  </a:lnTo>
                  <a:lnTo>
                    <a:pt x="3324" y="1068"/>
                  </a:lnTo>
                  <a:lnTo>
                    <a:pt x="3341" y="1066"/>
                  </a:lnTo>
                  <a:lnTo>
                    <a:pt x="3360" y="1064"/>
                  </a:lnTo>
                  <a:lnTo>
                    <a:pt x="3378" y="1063"/>
                  </a:lnTo>
                  <a:lnTo>
                    <a:pt x="3372" y="1075"/>
                  </a:lnTo>
                  <a:lnTo>
                    <a:pt x="3377" y="1066"/>
                  </a:lnTo>
                  <a:lnTo>
                    <a:pt x="3380" y="1056"/>
                  </a:lnTo>
                  <a:lnTo>
                    <a:pt x="3384" y="1046"/>
                  </a:lnTo>
                  <a:lnTo>
                    <a:pt x="3384" y="1032"/>
                  </a:lnTo>
                  <a:lnTo>
                    <a:pt x="3384" y="1023"/>
                  </a:lnTo>
                  <a:lnTo>
                    <a:pt x="3382" y="1014"/>
                  </a:lnTo>
                  <a:lnTo>
                    <a:pt x="3380" y="1006"/>
                  </a:lnTo>
                  <a:lnTo>
                    <a:pt x="3377" y="998"/>
                  </a:lnTo>
                  <a:lnTo>
                    <a:pt x="3369" y="982"/>
                  </a:lnTo>
                  <a:lnTo>
                    <a:pt x="3360" y="968"/>
                  </a:lnTo>
                  <a:lnTo>
                    <a:pt x="3352" y="955"/>
                  </a:lnTo>
                  <a:lnTo>
                    <a:pt x="3344" y="942"/>
                  </a:lnTo>
                  <a:lnTo>
                    <a:pt x="3341" y="935"/>
                  </a:lnTo>
                  <a:lnTo>
                    <a:pt x="3338" y="927"/>
                  </a:lnTo>
                  <a:lnTo>
                    <a:pt x="3337" y="920"/>
                  </a:lnTo>
                  <a:lnTo>
                    <a:pt x="3336" y="912"/>
                  </a:lnTo>
                  <a:lnTo>
                    <a:pt x="3337" y="904"/>
                  </a:lnTo>
                  <a:lnTo>
                    <a:pt x="3338" y="898"/>
                  </a:lnTo>
                  <a:lnTo>
                    <a:pt x="3341" y="891"/>
                  </a:lnTo>
                  <a:lnTo>
                    <a:pt x="3344" y="884"/>
                  </a:lnTo>
                  <a:lnTo>
                    <a:pt x="3352" y="872"/>
                  </a:lnTo>
                  <a:lnTo>
                    <a:pt x="3362" y="862"/>
                  </a:lnTo>
                  <a:lnTo>
                    <a:pt x="3373" y="851"/>
                  </a:lnTo>
                  <a:lnTo>
                    <a:pt x="3384" y="840"/>
                  </a:lnTo>
                  <a:lnTo>
                    <a:pt x="3394" y="828"/>
                  </a:lnTo>
                  <a:lnTo>
                    <a:pt x="3402" y="816"/>
                  </a:lnTo>
                  <a:lnTo>
                    <a:pt x="3397" y="806"/>
                  </a:lnTo>
                  <a:lnTo>
                    <a:pt x="3390" y="792"/>
                  </a:lnTo>
                  <a:lnTo>
                    <a:pt x="3384" y="779"/>
                  </a:lnTo>
                  <a:lnTo>
                    <a:pt x="3378" y="769"/>
                  </a:lnTo>
                  <a:lnTo>
                    <a:pt x="3366" y="753"/>
                  </a:lnTo>
                  <a:lnTo>
                    <a:pt x="3353" y="739"/>
                  </a:lnTo>
                  <a:lnTo>
                    <a:pt x="3338" y="726"/>
                  </a:lnTo>
                  <a:lnTo>
                    <a:pt x="3322" y="713"/>
                  </a:lnTo>
                  <a:lnTo>
                    <a:pt x="3286" y="690"/>
                  </a:lnTo>
                  <a:lnTo>
                    <a:pt x="3248" y="669"/>
                  </a:lnTo>
                  <a:lnTo>
                    <a:pt x="3208" y="646"/>
                  </a:lnTo>
                  <a:lnTo>
                    <a:pt x="3170" y="622"/>
                  </a:lnTo>
                  <a:lnTo>
                    <a:pt x="3152" y="609"/>
                  </a:lnTo>
                  <a:lnTo>
                    <a:pt x="3136" y="594"/>
                  </a:lnTo>
                  <a:lnTo>
                    <a:pt x="3121" y="579"/>
                  </a:lnTo>
                  <a:lnTo>
                    <a:pt x="3106" y="563"/>
                  </a:lnTo>
                  <a:lnTo>
                    <a:pt x="3102" y="563"/>
                  </a:lnTo>
                  <a:lnTo>
                    <a:pt x="3088" y="563"/>
                  </a:lnTo>
                  <a:lnTo>
                    <a:pt x="3077" y="565"/>
                  </a:lnTo>
                  <a:lnTo>
                    <a:pt x="3064" y="569"/>
                  </a:lnTo>
                  <a:lnTo>
                    <a:pt x="3048" y="574"/>
                  </a:lnTo>
                  <a:lnTo>
                    <a:pt x="3029" y="582"/>
                  </a:lnTo>
                  <a:lnTo>
                    <a:pt x="3022" y="585"/>
                  </a:lnTo>
                  <a:lnTo>
                    <a:pt x="3018" y="590"/>
                  </a:lnTo>
                  <a:lnTo>
                    <a:pt x="3016" y="595"/>
                  </a:lnTo>
                  <a:lnTo>
                    <a:pt x="3016" y="602"/>
                  </a:lnTo>
                  <a:lnTo>
                    <a:pt x="3016" y="617"/>
                  </a:lnTo>
                  <a:lnTo>
                    <a:pt x="3018" y="631"/>
                  </a:lnTo>
                  <a:lnTo>
                    <a:pt x="3022" y="649"/>
                  </a:lnTo>
                  <a:lnTo>
                    <a:pt x="3026" y="665"/>
                  </a:lnTo>
                  <a:lnTo>
                    <a:pt x="3026" y="674"/>
                  </a:lnTo>
                  <a:lnTo>
                    <a:pt x="3026" y="682"/>
                  </a:lnTo>
                  <a:lnTo>
                    <a:pt x="3025" y="689"/>
                  </a:lnTo>
                  <a:lnTo>
                    <a:pt x="3022" y="695"/>
                  </a:lnTo>
                  <a:lnTo>
                    <a:pt x="3028" y="729"/>
                  </a:lnTo>
                  <a:lnTo>
                    <a:pt x="3029" y="754"/>
                  </a:lnTo>
                  <a:lnTo>
                    <a:pt x="3029" y="763"/>
                  </a:lnTo>
                  <a:lnTo>
                    <a:pt x="3028" y="772"/>
                  </a:lnTo>
                  <a:lnTo>
                    <a:pt x="3026" y="779"/>
                  </a:lnTo>
                  <a:lnTo>
                    <a:pt x="3024" y="786"/>
                  </a:lnTo>
                  <a:lnTo>
                    <a:pt x="3020" y="790"/>
                  </a:lnTo>
                  <a:lnTo>
                    <a:pt x="3017" y="794"/>
                  </a:lnTo>
                  <a:lnTo>
                    <a:pt x="3013" y="796"/>
                  </a:lnTo>
                  <a:lnTo>
                    <a:pt x="3009" y="798"/>
                  </a:lnTo>
                  <a:lnTo>
                    <a:pt x="2998" y="799"/>
                  </a:lnTo>
                  <a:lnTo>
                    <a:pt x="2988" y="798"/>
                  </a:lnTo>
                  <a:lnTo>
                    <a:pt x="2964" y="791"/>
                  </a:lnTo>
                  <a:lnTo>
                    <a:pt x="2938" y="783"/>
                  </a:lnTo>
                  <a:lnTo>
                    <a:pt x="2928" y="782"/>
                  </a:lnTo>
                  <a:lnTo>
                    <a:pt x="2917" y="782"/>
                  </a:lnTo>
                  <a:lnTo>
                    <a:pt x="2913" y="783"/>
                  </a:lnTo>
                  <a:lnTo>
                    <a:pt x="2909" y="786"/>
                  </a:lnTo>
                  <a:lnTo>
                    <a:pt x="2905" y="788"/>
                  </a:lnTo>
                  <a:lnTo>
                    <a:pt x="2902" y="792"/>
                  </a:lnTo>
                  <a:lnTo>
                    <a:pt x="2904" y="800"/>
                  </a:lnTo>
                  <a:lnTo>
                    <a:pt x="2905" y="807"/>
                  </a:lnTo>
                  <a:lnTo>
                    <a:pt x="2905" y="815"/>
                  </a:lnTo>
                  <a:lnTo>
                    <a:pt x="2905" y="823"/>
                  </a:lnTo>
                  <a:lnTo>
                    <a:pt x="2902" y="836"/>
                  </a:lnTo>
                  <a:lnTo>
                    <a:pt x="2898" y="850"/>
                  </a:lnTo>
                  <a:lnTo>
                    <a:pt x="2892" y="862"/>
                  </a:lnTo>
                  <a:lnTo>
                    <a:pt x="2885" y="872"/>
                  </a:lnTo>
                  <a:lnTo>
                    <a:pt x="2877" y="880"/>
                  </a:lnTo>
                  <a:lnTo>
                    <a:pt x="2868" y="886"/>
                  </a:lnTo>
                  <a:lnTo>
                    <a:pt x="2858" y="890"/>
                  </a:lnTo>
                  <a:lnTo>
                    <a:pt x="2850" y="891"/>
                  </a:lnTo>
                  <a:lnTo>
                    <a:pt x="2845" y="890"/>
                  </a:lnTo>
                  <a:lnTo>
                    <a:pt x="2841" y="888"/>
                  </a:lnTo>
                  <a:lnTo>
                    <a:pt x="2838" y="886"/>
                  </a:lnTo>
                  <a:lnTo>
                    <a:pt x="2834" y="883"/>
                  </a:lnTo>
                  <a:lnTo>
                    <a:pt x="2832" y="879"/>
                  </a:lnTo>
                  <a:lnTo>
                    <a:pt x="2829" y="874"/>
                  </a:lnTo>
                  <a:lnTo>
                    <a:pt x="2826" y="867"/>
                  </a:lnTo>
                  <a:lnTo>
                    <a:pt x="2825" y="860"/>
                  </a:lnTo>
                  <a:lnTo>
                    <a:pt x="2824" y="852"/>
                  </a:lnTo>
                  <a:lnTo>
                    <a:pt x="2824" y="843"/>
                  </a:lnTo>
                  <a:lnTo>
                    <a:pt x="2824" y="834"/>
                  </a:lnTo>
                  <a:lnTo>
                    <a:pt x="2824" y="822"/>
                  </a:lnTo>
                  <a:lnTo>
                    <a:pt x="2825" y="811"/>
                  </a:lnTo>
                  <a:lnTo>
                    <a:pt x="2829" y="803"/>
                  </a:lnTo>
                  <a:lnTo>
                    <a:pt x="2833" y="795"/>
                  </a:lnTo>
                  <a:lnTo>
                    <a:pt x="2840" y="788"/>
                  </a:lnTo>
                  <a:lnTo>
                    <a:pt x="2856" y="775"/>
                  </a:lnTo>
                  <a:lnTo>
                    <a:pt x="2872" y="765"/>
                  </a:lnTo>
                  <a:lnTo>
                    <a:pt x="2878" y="758"/>
                  </a:lnTo>
                  <a:lnTo>
                    <a:pt x="2885" y="751"/>
                  </a:lnTo>
                  <a:lnTo>
                    <a:pt x="2889" y="743"/>
                  </a:lnTo>
                  <a:lnTo>
                    <a:pt x="2893" y="735"/>
                  </a:lnTo>
                  <a:lnTo>
                    <a:pt x="2893" y="725"/>
                  </a:lnTo>
                  <a:lnTo>
                    <a:pt x="2892" y="713"/>
                  </a:lnTo>
                  <a:lnTo>
                    <a:pt x="2886" y="699"/>
                  </a:lnTo>
                  <a:lnTo>
                    <a:pt x="2878" y="683"/>
                  </a:lnTo>
                  <a:lnTo>
                    <a:pt x="2846" y="693"/>
                  </a:lnTo>
                  <a:lnTo>
                    <a:pt x="2817" y="699"/>
                  </a:lnTo>
                  <a:lnTo>
                    <a:pt x="2791" y="705"/>
                  </a:lnTo>
                  <a:lnTo>
                    <a:pt x="2768" y="710"/>
                  </a:lnTo>
                  <a:lnTo>
                    <a:pt x="2745" y="713"/>
                  </a:lnTo>
                  <a:lnTo>
                    <a:pt x="2727" y="714"/>
                  </a:lnTo>
                  <a:lnTo>
                    <a:pt x="2708" y="714"/>
                  </a:lnTo>
                  <a:lnTo>
                    <a:pt x="2691" y="711"/>
                  </a:lnTo>
                  <a:lnTo>
                    <a:pt x="2675" y="709"/>
                  </a:lnTo>
                  <a:lnTo>
                    <a:pt x="2659" y="703"/>
                  </a:lnTo>
                  <a:lnTo>
                    <a:pt x="2643" y="697"/>
                  </a:lnTo>
                  <a:lnTo>
                    <a:pt x="2627" y="689"/>
                  </a:lnTo>
                  <a:lnTo>
                    <a:pt x="2611" y="678"/>
                  </a:lnTo>
                  <a:lnTo>
                    <a:pt x="2592" y="666"/>
                  </a:lnTo>
                  <a:lnTo>
                    <a:pt x="2573" y="651"/>
                  </a:lnTo>
                  <a:lnTo>
                    <a:pt x="2553" y="635"/>
                  </a:lnTo>
                  <a:lnTo>
                    <a:pt x="2531" y="653"/>
                  </a:lnTo>
                  <a:lnTo>
                    <a:pt x="2511" y="666"/>
                  </a:lnTo>
                  <a:lnTo>
                    <a:pt x="2495" y="677"/>
                  </a:lnTo>
                  <a:lnTo>
                    <a:pt x="2480" y="683"/>
                  </a:lnTo>
                  <a:lnTo>
                    <a:pt x="2469" y="687"/>
                  </a:lnTo>
                  <a:lnTo>
                    <a:pt x="2460" y="690"/>
                  </a:lnTo>
                  <a:lnTo>
                    <a:pt x="2453" y="690"/>
                  </a:lnTo>
                  <a:lnTo>
                    <a:pt x="2448" y="687"/>
                  </a:lnTo>
                  <a:lnTo>
                    <a:pt x="2443" y="685"/>
                  </a:lnTo>
                  <a:lnTo>
                    <a:pt x="2439" y="681"/>
                  </a:lnTo>
                  <a:lnTo>
                    <a:pt x="2436" y="675"/>
                  </a:lnTo>
                  <a:lnTo>
                    <a:pt x="2433" y="670"/>
                  </a:lnTo>
                  <a:lnTo>
                    <a:pt x="2429" y="665"/>
                  </a:lnTo>
                  <a:lnTo>
                    <a:pt x="2425" y="661"/>
                  </a:lnTo>
                  <a:lnTo>
                    <a:pt x="2420" y="657"/>
                  </a:lnTo>
                  <a:lnTo>
                    <a:pt x="2415" y="654"/>
                  </a:lnTo>
                  <a:lnTo>
                    <a:pt x="2381" y="642"/>
                  </a:lnTo>
                  <a:lnTo>
                    <a:pt x="2353" y="631"/>
                  </a:lnTo>
                  <a:lnTo>
                    <a:pt x="2341" y="626"/>
                  </a:lnTo>
                  <a:lnTo>
                    <a:pt x="2332" y="621"/>
                  </a:lnTo>
                  <a:lnTo>
                    <a:pt x="2325" y="615"/>
                  </a:lnTo>
                  <a:lnTo>
                    <a:pt x="2320" y="610"/>
                  </a:lnTo>
                  <a:lnTo>
                    <a:pt x="2319" y="605"/>
                  </a:lnTo>
                  <a:lnTo>
                    <a:pt x="2319" y="601"/>
                  </a:lnTo>
                  <a:lnTo>
                    <a:pt x="2321" y="595"/>
                  </a:lnTo>
                  <a:lnTo>
                    <a:pt x="2327" y="591"/>
                  </a:lnTo>
                  <a:lnTo>
                    <a:pt x="2336" y="587"/>
                  </a:lnTo>
                  <a:lnTo>
                    <a:pt x="2349" y="583"/>
                  </a:lnTo>
                  <a:lnTo>
                    <a:pt x="2365" y="579"/>
                  </a:lnTo>
                  <a:lnTo>
                    <a:pt x="2384" y="575"/>
                  </a:lnTo>
                  <a:lnTo>
                    <a:pt x="2384" y="570"/>
                  </a:lnTo>
                  <a:lnTo>
                    <a:pt x="2385" y="563"/>
                  </a:lnTo>
                  <a:lnTo>
                    <a:pt x="2387" y="558"/>
                  </a:lnTo>
                  <a:lnTo>
                    <a:pt x="2391" y="553"/>
                  </a:lnTo>
                  <a:lnTo>
                    <a:pt x="2400" y="543"/>
                  </a:lnTo>
                  <a:lnTo>
                    <a:pt x="2413" y="534"/>
                  </a:lnTo>
                  <a:lnTo>
                    <a:pt x="2443" y="518"/>
                  </a:lnTo>
                  <a:lnTo>
                    <a:pt x="2473" y="506"/>
                  </a:lnTo>
                  <a:lnTo>
                    <a:pt x="2485" y="501"/>
                  </a:lnTo>
                  <a:lnTo>
                    <a:pt x="2495" y="495"/>
                  </a:lnTo>
                  <a:lnTo>
                    <a:pt x="2497" y="494"/>
                  </a:lnTo>
                  <a:lnTo>
                    <a:pt x="2500" y="491"/>
                  </a:lnTo>
                  <a:lnTo>
                    <a:pt x="2500" y="489"/>
                  </a:lnTo>
                  <a:lnTo>
                    <a:pt x="2500" y="487"/>
                  </a:lnTo>
                  <a:lnTo>
                    <a:pt x="2497" y="486"/>
                  </a:lnTo>
                  <a:lnTo>
                    <a:pt x="2493" y="483"/>
                  </a:lnTo>
                  <a:lnTo>
                    <a:pt x="2488" y="482"/>
                  </a:lnTo>
                  <a:lnTo>
                    <a:pt x="2480" y="479"/>
                  </a:lnTo>
                  <a:lnTo>
                    <a:pt x="2457" y="477"/>
                  </a:lnTo>
                  <a:lnTo>
                    <a:pt x="2427" y="473"/>
                  </a:lnTo>
                  <a:lnTo>
                    <a:pt x="2400" y="473"/>
                  </a:lnTo>
                  <a:lnTo>
                    <a:pt x="2376" y="473"/>
                  </a:lnTo>
                  <a:lnTo>
                    <a:pt x="2353" y="473"/>
                  </a:lnTo>
                  <a:lnTo>
                    <a:pt x="2331" y="473"/>
                  </a:lnTo>
                  <a:lnTo>
                    <a:pt x="2320" y="495"/>
                  </a:lnTo>
                  <a:lnTo>
                    <a:pt x="2309" y="515"/>
                  </a:lnTo>
                  <a:lnTo>
                    <a:pt x="2303" y="523"/>
                  </a:lnTo>
                  <a:lnTo>
                    <a:pt x="2297" y="531"/>
                  </a:lnTo>
                  <a:lnTo>
                    <a:pt x="2291" y="537"/>
                  </a:lnTo>
                  <a:lnTo>
                    <a:pt x="2284" y="541"/>
                  </a:lnTo>
                  <a:lnTo>
                    <a:pt x="2277" y="542"/>
                  </a:lnTo>
                  <a:lnTo>
                    <a:pt x="2269" y="542"/>
                  </a:lnTo>
                  <a:lnTo>
                    <a:pt x="2263" y="538"/>
                  </a:lnTo>
                  <a:lnTo>
                    <a:pt x="2256" y="533"/>
                  </a:lnTo>
                  <a:lnTo>
                    <a:pt x="2248" y="523"/>
                  </a:lnTo>
                  <a:lnTo>
                    <a:pt x="2241" y="510"/>
                  </a:lnTo>
                  <a:lnTo>
                    <a:pt x="2235" y="494"/>
                  </a:lnTo>
                  <a:lnTo>
                    <a:pt x="2228" y="473"/>
                  </a:lnTo>
                  <a:lnTo>
                    <a:pt x="2191" y="478"/>
                  </a:lnTo>
                  <a:lnTo>
                    <a:pt x="2139" y="481"/>
                  </a:lnTo>
                  <a:lnTo>
                    <a:pt x="2085" y="485"/>
                  </a:lnTo>
                  <a:lnTo>
                    <a:pt x="2042" y="485"/>
                  </a:lnTo>
                  <a:lnTo>
                    <a:pt x="2010" y="485"/>
                  </a:lnTo>
                  <a:lnTo>
                    <a:pt x="1982" y="482"/>
                  </a:lnTo>
                  <a:lnTo>
                    <a:pt x="1955" y="479"/>
                  </a:lnTo>
                  <a:lnTo>
                    <a:pt x="1931" y="475"/>
                  </a:lnTo>
                  <a:lnTo>
                    <a:pt x="1910" y="473"/>
                  </a:lnTo>
                  <a:lnTo>
                    <a:pt x="1888" y="470"/>
                  </a:lnTo>
                  <a:lnTo>
                    <a:pt x="1868" y="470"/>
                  </a:lnTo>
                  <a:lnTo>
                    <a:pt x="1848" y="470"/>
                  </a:lnTo>
                  <a:lnTo>
                    <a:pt x="1839" y="471"/>
                  </a:lnTo>
                  <a:lnTo>
                    <a:pt x="1830" y="473"/>
                  </a:lnTo>
                  <a:lnTo>
                    <a:pt x="1820" y="475"/>
                  </a:lnTo>
                  <a:lnTo>
                    <a:pt x="1810" y="478"/>
                  </a:lnTo>
                  <a:lnTo>
                    <a:pt x="1800" y="482"/>
                  </a:lnTo>
                  <a:lnTo>
                    <a:pt x="1791" y="487"/>
                  </a:lnTo>
                  <a:lnTo>
                    <a:pt x="1780" y="494"/>
                  </a:lnTo>
                  <a:lnTo>
                    <a:pt x="1770" y="501"/>
                  </a:lnTo>
                  <a:lnTo>
                    <a:pt x="1748" y="518"/>
                  </a:lnTo>
                  <a:lnTo>
                    <a:pt x="1726" y="539"/>
                  </a:lnTo>
                  <a:lnTo>
                    <a:pt x="1700" y="566"/>
                  </a:lnTo>
                  <a:lnTo>
                    <a:pt x="1674" y="599"/>
                  </a:lnTo>
                  <a:lnTo>
                    <a:pt x="1668" y="606"/>
                  </a:lnTo>
                  <a:lnTo>
                    <a:pt x="1662" y="610"/>
                  </a:lnTo>
                  <a:lnTo>
                    <a:pt x="1656" y="611"/>
                  </a:lnTo>
                  <a:lnTo>
                    <a:pt x="1650" y="611"/>
                  </a:lnTo>
                  <a:lnTo>
                    <a:pt x="1643" y="609"/>
                  </a:lnTo>
                  <a:lnTo>
                    <a:pt x="1635" y="605"/>
                  </a:lnTo>
                  <a:lnTo>
                    <a:pt x="1628" y="599"/>
                  </a:lnTo>
                  <a:lnTo>
                    <a:pt x="1622" y="594"/>
                  </a:lnTo>
                  <a:lnTo>
                    <a:pt x="1591" y="562"/>
                  </a:lnTo>
                  <a:lnTo>
                    <a:pt x="1559" y="533"/>
                  </a:lnTo>
                  <a:lnTo>
                    <a:pt x="1562" y="518"/>
                  </a:lnTo>
                  <a:lnTo>
                    <a:pt x="1563" y="503"/>
                  </a:lnTo>
                  <a:lnTo>
                    <a:pt x="1564" y="489"/>
                  </a:lnTo>
                  <a:lnTo>
                    <a:pt x="1563" y="473"/>
                  </a:lnTo>
                  <a:lnTo>
                    <a:pt x="1560" y="443"/>
                  </a:lnTo>
                  <a:lnTo>
                    <a:pt x="1554" y="417"/>
                  </a:lnTo>
                  <a:lnTo>
                    <a:pt x="1542" y="375"/>
                  </a:lnTo>
                  <a:lnTo>
                    <a:pt x="1535" y="358"/>
                  </a:lnTo>
                  <a:lnTo>
                    <a:pt x="1543" y="355"/>
                  </a:lnTo>
                  <a:lnTo>
                    <a:pt x="1551" y="351"/>
                  </a:lnTo>
                  <a:lnTo>
                    <a:pt x="1556" y="347"/>
                  </a:lnTo>
                  <a:lnTo>
                    <a:pt x="1562" y="342"/>
                  </a:lnTo>
                  <a:lnTo>
                    <a:pt x="1572" y="331"/>
                  </a:lnTo>
                  <a:lnTo>
                    <a:pt x="1586" y="323"/>
                  </a:lnTo>
                  <a:lnTo>
                    <a:pt x="1594" y="319"/>
                  </a:lnTo>
                  <a:lnTo>
                    <a:pt x="1604" y="318"/>
                  </a:lnTo>
                  <a:lnTo>
                    <a:pt x="1616" y="318"/>
                  </a:lnTo>
                  <a:lnTo>
                    <a:pt x="1631" y="319"/>
                  </a:lnTo>
                  <a:lnTo>
                    <a:pt x="1648" y="322"/>
                  </a:lnTo>
                  <a:lnTo>
                    <a:pt x="1670" y="327"/>
                  </a:lnTo>
                  <a:lnTo>
                    <a:pt x="1694" y="335"/>
                  </a:lnTo>
                  <a:lnTo>
                    <a:pt x="1722" y="346"/>
                  </a:lnTo>
                  <a:lnTo>
                    <a:pt x="1730" y="349"/>
                  </a:lnTo>
                  <a:lnTo>
                    <a:pt x="1738" y="350"/>
                  </a:lnTo>
                  <a:lnTo>
                    <a:pt x="1744" y="350"/>
                  </a:lnTo>
                  <a:lnTo>
                    <a:pt x="1751" y="349"/>
                  </a:lnTo>
                  <a:lnTo>
                    <a:pt x="1756" y="347"/>
                  </a:lnTo>
                  <a:lnTo>
                    <a:pt x="1762" y="343"/>
                  </a:lnTo>
                  <a:lnTo>
                    <a:pt x="1766" y="341"/>
                  </a:lnTo>
                  <a:lnTo>
                    <a:pt x="1770" y="335"/>
                  </a:lnTo>
                  <a:lnTo>
                    <a:pt x="1774" y="330"/>
                  </a:lnTo>
                  <a:lnTo>
                    <a:pt x="1776" y="325"/>
                  </a:lnTo>
                  <a:lnTo>
                    <a:pt x="1779" y="318"/>
                  </a:lnTo>
                  <a:lnTo>
                    <a:pt x="1782" y="311"/>
                  </a:lnTo>
                  <a:lnTo>
                    <a:pt x="1784" y="295"/>
                  </a:lnTo>
                  <a:lnTo>
                    <a:pt x="1786" y="278"/>
                  </a:lnTo>
                  <a:lnTo>
                    <a:pt x="1786" y="259"/>
                  </a:lnTo>
                  <a:lnTo>
                    <a:pt x="1786" y="241"/>
                  </a:lnTo>
                  <a:lnTo>
                    <a:pt x="1783" y="222"/>
                  </a:lnTo>
                  <a:lnTo>
                    <a:pt x="1780" y="203"/>
                  </a:lnTo>
                  <a:lnTo>
                    <a:pt x="1778" y="186"/>
                  </a:lnTo>
                  <a:lnTo>
                    <a:pt x="1774" y="169"/>
                  </a:lnTo>
                  <a:lnTo>
                    <a:pt x="1768" y="154"/>
                  </a:lnTo>
                  <a:lnTo>
                    <a:pt x="1764" y="142"/>
                  </a:lnTo>
                  <a:lnTo>
                    <a:pt x="1750" y="132"/>
                  </a:lnTo>
                  <a:lnTo>
                    <a:pt x="1735" y="121"/>
                  </a:lnTo>
                  <a:lnTo>
                    <a:pt x="1722" y="108"/>
                  </a:lnTo>
                  <a:lnTo>
                    <a:pt x="1708" y="94"/>
                  </a:lnTo>
                  <a:lnTo>
                    <a:pt x="1684" y="66"/>
                  </a:lnTo>
                  <a:lnTo>
                    <a:pt x="1663" y="40"/>
                  </a:lnTo>
                  <a:lnTo>
                    <a:pt x="1644" y="17"/>
                  </a:lnTo>
                  <a:lnTo>
                    <a:pt x="1631" y="4"/>
                  </a:lnTo>
                  <a:lnTo>
                    <a:pt x="1626" y="0"/>
                  </a:lnTo>
                  <a:lnTo>
                    <a:pt x="1623" y="0"/>
                  </a:lnTo>
                  <a:lnTo>
                    <a:pt x="1620" y="2"/>
                  </a:lnTo>
                  <a:lnTo>
                    <a:pt x="1620" y="9"/>
                  </a:lnTo>
                  <a:lnTo>
                    <a:pt x="1620" y="44"/>
                  </a:lnTo>
                  <a:lnTo>
                    <a:pt x="1622" y="72"/>
                  </a:lnTo>
                  <a:lnTo>
                    <a:pt x="1623" y="85"/>
                  </a:lnTo>
                  <a:lnTo>
                    <a:pt x="1623" y="97"/>
                  </a:lnTo>
                  <a:lnTo>
                    <a:pt x="1622" y="108"/>
                  </a:lnTo>
                  <a:lnTo>
                    <a:pt x="1619" y="118"/>
                  </a:lnTo>
                  <a:lnTo>
                    <a:pt x="1614" y="130"/>
                  </a:lnTo>
                  <a:lnTo>
                    <a:pt x="1607" y="141"/>
                  </a:lnTo>
                  <a:lnTo>
                    <a:pt x="1596" y="153"/>
                  </a:lnTo>
                  <a:lnTo>
                    <a:pt x="1583" y="166"/>
                  </a:lnTo>
                  <a:lnTo>
                    <a:pt x="1566" y="180"/>
                  </a:lnTo>
                  <a:lnTo>
                    <a:pt x="1544" y="195"/>
                  </a:lnTo>
                  <a:lnTo>
                    <a:pt x="1519" y="213"/>
                  </a:lnTo>
                  <a:lnTo>
                    <a:pt x="1487" y="233"/>
                  </a:lnTo>
                  <a:lnTo>
                    <a:pt x="1472" y="242"/>
                  </a:lnTo>
                  <a:lnTo>
                    <a:pt x="1459" y="251"/>
                  </a:lnTo>
                  <a:lnTo>
                    <a:pt x="1448" y="261"/>
                  </a:lnTo>
                  <a:lnTo>
                    <a:pt x="1440" y="269"/>
                  </a:lnTo>
                  <a:lnTo>
                    <a:pt x="1434" y="277"/>
                  </a:lnTo>
                  <a:lnTo>
                    <a:pt x="1428" y="285"/>
                  </a:lnTo>
                  <a:lnTo>
                    <a:pt x="1424" y="293"/>
                  </a:lnTo>
                  <a:lnTo>
                    <a:pt x="1423" y="299"/>
                  </a:lnTo>
                  <a:lnTo>
                    <a:pt x="1422" y="306"/>
                  </a:lnTo>
                  <a:lnTo>
                    <a:pt x="1422" y="313"/>
                  </a:lnTo>
                  <a:lnTo>
                    <a:pt x="1423" y="319"/>
                  </a:lnTo>
                  <a:lnTo>
                    <a:pt x="1426" y="325"/>
                  </a:lnTo>
                  <a:lnTo>
                    <a:pt x="1431" y="337"/>
                  </a:lnTo>
                  <a:lnTo>
                    <a:pt x="1439" y="349"/>
                  </a:lnTo>
                  <a:lnTo>
                    <a:pt x="1447" y="361"/>
                  </a:lnTo>
                  <a:lnTo>
                    <a:pt x="1454" y="373"/>
                  </a:lnTo>
                  <a:lnTo>
                    <a:pt x="1456" y="378"/>
                  </a:lnTo>
                  <a:lnTo>
                    <a:pt x="1459" y="385"/>
                  </a:lnTo>
                  <a:lnTo>
                    <a:pt x="1460" y="391"/>
                  </a:lnTo>
                  <a:lnTo>
                    <a:pt x="1460" y="397"/>
                  </a:lnTo>
                  <a:lnTo>
                    <a:pt x="1459" y="405"/>
                  </a:lnTo>
                  <a:lnTo>
                    <a:pt x="1458" y="411"/>
                  </a:lnTo>
                  <a:lnTo>
                    <a:pt x="1454" y="418"/>
                  </a:lnTo>
                  <a:lnTo>
                    <a:pt x="1448" y="426"/>
                  </a:lnTo>
                  <a:lnTo>
                    <a:pt x="1442" y="434"/>
                  </a:lnTo>
                  <a:lnTo>
                    <a:pt x="1432" y="443"/>
                  </a:lnTo>
                  <a:lnTo>
                    <a:pt x="1422" y="451"/>
                  </a:lnTo>
                  <a:lnTo>
                    <a:pt x="1408" y="461"/>
                  </a:lnTo>
                  <a:lnTo>
                    <a:pt x="1406" y="462"/>
                  </a:lnTo>
                  <a:lnTo>
                    <a:pt x="1395" y="462"/>
                  </a:lnTo>
                  <a:lnTo>
                    <a:pt x="1386" y="463"/>
                  </a:lnTo>
                  <a:lnTo>
                    <a:pt x="1376" y="467"/>
                  </a:lnTo>
                  <a:lnTo>
                    <a:pt x="1363" y="474"/>
                  </a:lnTo>
                  <a:lnTo>
                    <a:pt x="1348" y="485"/>
                  </a:lnTo>
                  <a:lnTo>
                    <a:pt x="1338" y="501"/>
                  </a:lnTo>
                  <a:lnTo>
                    <a:pt x="1323" y="521"/>
                  </a:lnTo>
                  <a:lnTo>
                    <a:pt x="1306" y="546"/>
                  </a:lnTo>
                  <a:lnTo>
                    <a:pt x="1289" y="575"/>
                  </a:lnTo>
                  <a:lnTo>
                    <a:pt x="1290" y="567"/>
                  </a:lnTo>
                  <a:lnTo>
                    <a:pt x="1290" y="559"/>
                  </a:lnTo>
                  <a:lnTo>
                    <a:pt x="1289" y="551"/>
                  </a:lnTo>
                  <a:lnTo>
                    <a:pt x="1287" y="546"/>
                  </a:lnTo>
                  <a:lnTo>
                    <a:pt x="1285" y="539"/>
                  </a:lnTo>
                  <a:lnTo>
                    <a:pt x="1281" y="535"/>
                  </a:lnTo>
                  <a:lnTo>
                    <a:pt x="1277" y="530"/>
                  </a:lnTo>
                  <a:lnTo>
                    <a:pt x="1273" y="526"/>
                  </a:lnTo>
                  <a:lnTo>
                    <a:pt x="1263" y="519"/>
                  </a:lnTo>
                  <a:lnTo>
                    <a:pt x="1253" y="514"/>
                  </a:lnTo>
                  <a:lnTo>
                    <a:pt x="1242" y="511"/>
                  </a:lnTo>
                  <a:lnTo>
                    <a:pt x="1233" y="507"/>
                  </a:lnTo>
                  <a:lnTo>
                    <a:pt x="1226" y="505"/>
                  </a:lnTo>
                  <a:lnTo>
                    <a:pt x="1221" y="502"/>
                  </a:lnTo>
                  <a:lnTo>
                    <a:pt x="1219" y="501"/>
                  </a:lnTo>
                  <a:lnTo>
                    <a:pt x="1219" y="499"/>
                  </a:lnTo>
                  <a:lnTo>
                    <a:pt x="1221" y="498"/>
                  </a:lnTo>
                  <a:lnTo>
                    <a:pt x="1222" y="495"/>
                  </a:lnTo>
                  <a:lnTo>
                    <a:pt x="1231" y="491"/>
                  </a:lnTo>
                  <a:lnTo>
                    <a:pt x="1245" y="485"/>
                  </a:lnTo>
                  <a:lnTo>
                    <a:pt x="1266" y="477"/>
                  </a:lnTo>
                  <a:lnTo>
                    <a:pt x="1295" y="467"/>
                  </a:lnTo>
                  <a:lnTo>
                    <a:pt x="1285" y="446"/>
                  </a:lnTo>
                  <a:lnTo>
                    <a:pt x="1274" y="426"/>
                  </a:lnTo>
                  <a:lnTo>
                    <a:pt x="1261" y="406"/>
                  </a:lnTo>
                  <a:lnTo>
                    <a:pt x="1249" y="387"/>
                  </a:lnTo>
                  <a:lnTo>
                    <a:pt x="1241" y="379"/>
                  </a:lnTo>
                  <a:lnTo>
                    <a:pt x="1234" y="371"/>
                  </a:lnTo>
                  <a:lnTo>
                    <a:pt x="1227" y="366"/>
                  </a:lnTo>
                  <a:lnTo>
                    <a:pt x="1221" y="361"/>
                  </a:lnTo>
                  <a:lnTo>
                    <a:pt x="1213" y="357"/>
                  </a:lnTo>
                  <a:lnTo>
                    <a:pt x="1206" y="354"/>
                  </a:lnTo>
                  <a:lnTo>
                    <a:pt x="1199" y="353"/>
                  </a:lnTo>
                  <a:lnTo>
                    <a:pt x="1193" y="353"/>
                  </a:lnTo>
                  <a:lnTo>
                    <a:pt x="1170" y="366"/>
                  </a:lnTo>
                  <a:lnTo>
                    <a:pt x="1149" y="375"/>
                  </a:lnTo>
                  <a:lnTo>
                    <a:pt x="1127" y="382"/>
                  </a:lnTo>
                  <a:lnTo>
                    <a:pt x="1106" y="386"/>
                  </a:lnTo>
                  <a:lnTo>
                    <a:pt x="1086" y="389"/>
                  </a:lnTo>
                  <a:lnTo>
                    <a:pt x="1067" y="389"/>
                  </a:lnTo>
                  <a:lnTo>
                    <a:pt x="1049" y="387"/>
                  </a:lnTo>
                  <a:lnTo>
                    <a:pt x="1030" y="385"/>
                  </a:lnTo>
                  <a:lnTo>
                    <a:pt x="997" y="377"/>
                  </a:lnTo>
                  <a:lnTo>
                    <a:pt x="965" y="369"/>
                  </a:lnTo>
                  <a:lnTo>
                    <a:pt x="950" y="365"/>
                  </a:lnTo>
                  <a:lnTo>
                    <a:pt x="935" y="362"/>
                  </a:lnTo>
                  <a:lnTo>
                    <a:pt x="922" y="359"/>
                  </a:lnTo>
                  <a:lnTo>
                    <a:pt x="909" y="358"/>
                  </a:lnTo>
                  <a:lnTo>
                    <a:pt x="895" y="359"/>
                  </a:lnTo>
                  <a:lnTo>
                    <a:pt x="882" y="361"/>
                  </a:lnTo>
                  <a:lnTo>
                    <a:pt x="870" y="363"/>
                  </a:lnTo>
                  <a:lnTo>
                    <a:pt x="859" y="367"/>
                  </a:lnTo>
                  <a:lnTo>
                    <a:pt x="850" y="373"/>
                  </a:lnTo>
                  <a:lnTo>
                    <a:pt x="842" y="378"/>
                  </a:lnTo>
                  <a:lnTo>
                    <a:pt x="834" y="385"/>
                  </a:lnTo>
                  <a:lnTo>
                    <a:pt x="829" y="391"/>
                  </a:lnTo>
                  <a:lnTo>
                    <a:pt x="823" y="399"/>
                  </a:lnTo>
                  <a:lnTo>
                    <a:pt x="818" y="407"/>
                  </a:lnTo>
                  <a:lnTo>
                    <a:pt x="814" y="417"/>
                  </a:lnTo>
                  <a:lnTo>
                    <a:pt x="811" y="426"/>
                  </a:lnTo>
                  <a:lnTo>
                    <a:pt x="807" y="446"/>
                  </a:lnTo>
                  <a:lnTo>
                    <a:pt x="803" y="467"/>
                  </a:lnTo>
                  <a:lnTo>
                    <a:pt x="801" y="510"/>
                  </a:lnTo>
                  <a:lnTo>
                    <a:pt x="798" y="551"/>
                  </a:lnTo>
                  <a:lnTo>
                    <a:pt x="794" y="570"/>
                  </a:lnTo>
                  <a:lnTo>
                    <a:pt x="789" y="587"/>
                  </a:lnTo>
                  <a:lnTo>
                    <a:pt x="786" y="594"/>
                  </a:lnTo>
                  <a:lnTo>
                    <a:pt x="782" y="601"/>
                  </a:lnTo>
                  <a:lnTo>
                    <a:pt x="777" y="606"/>
                  </a:lnTo>
                  <a:lnTo>
                    <a:pt x="770" y="611"/>
                  </a:lnTo>
                  <a:lnTo>
                    <a:pt x="757" y="602"/>
                  </a:lnTo>
                  <a:lnTo>
                    <a:pt x="743" y="589"/>
                  </a:lnTo>
                  <a:lnTo>
                    <a:pt x="730" y="574"/>
                  </a:lnTo>
                  <a:lnTo>
                    <a:pt x="717" y="558"/>
                  </a:lnTo>
                  <a:lnTo>
                    <a:pt x="705" y="541"/>
                  </a:lnTo>
                  <a:lnTo>
                    <a:pt x="691" y="522"/>
                  </a:lnTo>
                  <a:lnTo>
                    <a:pt x="681" y="501"/>
                  </a:lnTo>
                  <a:lnTo>
                    <a:pt x="670" y="479"/>
                  </a:lnTo>
                  <a:lnTo>
                    <a:pt x="661" y="458"/>
                  </a:lnTo>
                  <a:lnTo>
                    <a:pt x="651" y="435"/>
                  </a:lnTo>
                  <a:lnTo>
                    <a:pt x="645" y="411"/>
                  </a:lnTo>
                  <a:lnTo>
                    <a:pt x="638" y="389"/>
                  </a:lnTo>
                  <a:lnTo>
                    <a:pt x="634" y="366"/>
                  </a:lnTo>
                  <a:lnTo>
                    <a:pt x="631" y="342"/>
                  </a:lnTo>
                  <a:lnTo>
                    <a:pt x="631" y="321"/>
                  </a:lnTo>
                  <a:lnTo>
                    <a:pt x="633" y="298"/>
                  </a:lnTo>
                  <a:lnTo>
                    <a:pt x="633" y="295"/>
                  </a:lnTo>
                  <a:lnTo>
                    <a:pt x="631" y="293"/>
                  </a:lnTo>
                  <a:lnTo>
                    <a:pt x="630" y="289"/>
                  </a:lnTo>
                  <a:lnTo>
                    <a:pt x="627" y="285"/>
                  </a:lnTo>
                  <a:lnTo>
                    <a:pt x="619" y="278"/>
                  </a:lnTo>
                  <a:lnTo>
                    <a:pt x="609" y="271"/>
                  </a:lnTo>
                  <a:lnTo>
                    <a:pt x="597" y="265"/>
                  </a:lnTo>
                  <a:lnTo>
                    <a:pt x="583" y="261"/>
                  </a:lnTo>
                  <a:lnTo>
                    <a:pt x="567" y="258"/>
                  </a:lnTo>
                  <a:lnTo>
                    <a:pt x="553" y="257"/>
                  </a:lnTo>
                  <a:lnTo>
                    <a:pt x="545" y="258"/>
                  </a:lnTo>
                  <a:lnTo>
                    <a:pt x="537" y="259"/>
                  </a:lnTo>
                  <a:lnTo>
                    <a:pt x="529" y="262"/>
                  </a:lnTo>
                  <a:lnTo>
                    <a:pt x="521" y="265"/>
                  </a:lnTo>
                  <a:lnTo>
                    <a:pt x="514" y="270"/>
                  </a:lnTo>
                  <a:lnTo>
                    <a:pt x="506" y="275"/>
                  </a:lnTo>
                  <a:lnTo>
                    <a:pt x="500" y="281"/>
                  </a:lnTo>
                  <a:lnTo>
                    <a:pt x="493" y="289"/>
                  </a:lnTo>
                  <a:lnTo>
                    <a:pt x="488" y="298"/>
                  </a:lnTo>
                  <a:lnTo>
                    <a:pt x="482" y="309"/>
                  </a:lnTo>
                  <a:lnTo>
                    <a:pt x="477" y="319"/>
                  </a:lnTo>
                  <a:lnTo>
                    <a:pt x="473" y="333"/>
                  </a:lnTo>
                  <a:lnTo>
                    <a:pt x="469" y="347"/>
                  </a:lnTo>
                  <a:lnTo>
                    <a:pt x="466" y="363"/>
                  </a:lnTo>
                  <a:lnTo>
                    <a:pt x="465" y="381"/>
                  </a:lnTo>
                  <a:lnTo>
                    <a:pt x="464" y="401"/>
                  </a:lnTo>
                  <a:lnTo>
                    <a:pt x="485" y="417"/>
                  </a:lnTo>
                  <a:lnTo>
                    <a:pt x="501" y="431"/>
                  </a:lnTo>
                  <a:lnTo>
                    <a:pt x="514" y="445"/>
                  </a:lnTo>
                  <a:lnTo>
                    <a:pt x="522" y="458"/>
                  </a:lnTo>
                  <a:lnTo>
                    <a:pt x="525" y="465"/>
                  </a:lnTo>
                  <a:lnTo>
                    <a:pt x="526" y="470"/>
                  </a:lnTo>
                  <a:lnTo>
                    <a:pt x="528" y="477"/>
                  </a:lnTo>
                  <a:lnTo>
                    <a:pt x="529" y="482"/>
                  </a:lnTo>
                  <a:lnTo>
                    <a:pt x="528" y="493"/>
                  </a:lnTo>
                  <a:lnTo>
                    <a:pt x="524" y="502"/>
                  </a:lnTo>
                  <a:lnTo>
                    <a:pt x="518" y="511"/>
                  </a:lnTo>
                  <a:lnTo>
                    <a:pt x="512" y="519"/>
                  </a:lnTo>
                  <a:lnTo>
                    <a:pt x="504" y="526"/>
                  </a:lnTo>
                  <a:lnTo>
                    <a:pt x="494" y="533"/>
                  </a:lnTo>
                  <a:lnTo>
                    <a:pt x="485" y="537"/>
                  </a:lnTo>
                  <a:lnTo>
                    <a:pt x="476" y="541"/>
                  </a:lnTo>
                  <a:lnTo>
                    <a:pt x="466" y="543"/>
                  </a:lnTo>
                  <a:lnTo>
                    <a:pt x="458" y="545"/>
                  </a:lnTo>
                  <a:lnTo>
                    <a:pt x="446" y="543"/>
                  </a:lnTo>
                  <a:lnTo>
                    <a:pt x="434" y="542"/>
                  </a:lnTo>
                  <a:lnTo>
                    <a:pt x="424" y="539"/>
                  </a:lnTo>
                  <a:lnTo>
                    <a:pt x="414" y="537"/>
                  </a:lnTo>
                  <a:lnTo>
                    <a:pt x="406" y="533"/>
                  </a:lnTo>
                  <a:lnTo>
                    <a:pt x="398" y="529"/>
                  </a:lnTo>
                  <a:lnTo>
                    <a:pt x="390" y="525"/>
                  </a:lnTo>
                  <a:lnTo>
                    <a:pt x="384" y="519"/>
                  </a:lnTo>
                  <a:lnTo>
                    <a:pt x="378" y="514"/>
                  </a:lnTo>
                  <a:lnTo>
                    <a:pt x="373" y="509"/>
                  </a:lnTo>
                  <a:lnTo>
                    <a:pt x="369" y="502"/>
                  </a:lnTo>
                  <a:lnTo>
                    <a:pt x="365" y="497"/>
                  </a:lnTo>
                  <a:lnTo>
                    <a:pt x="361" y="490"/>
                  </a:lnTo>
                  <a:lnTo>
                    <a:pt x="358" y="482"/>
                  </a:lnTo>
                  <a:lnTo>
                    <a:pt x="357" y="475"/>
                  </a:lnTo>
                  <a:lnTo>
                    <a:pt x="356" y="467"/>
                  </a:lnTo>
                  <a:lnTo>
                    <a:pt x="342" y="477"/>
                  </a:lnTo>
                  <a:lnTo>
                    <a:pt x="330" y="486"/>
                  </a:lnTo>
                  <a:lnTo>
                    <a:pt x="324" y="491"/>
                  </a:lnTo>
                  <a:lnTo>
                    <a:pt x="317" y="494"/>
                  </a:lnTo>
                  <a:lnTo>
                    <a:pt x="309" y="497"/>
                  </a:lnTo>
                  <a:lnTo>
                    <a:pt x="301" y="497"/>
                  </a:lnTo>
                  <a:lnTo>
                    <a:pt x="294" y="493"/>
                  </a:lnTo>
                  <a:lnTo>
                    <a:pt x="286" y="485"/>
                  </a:lnTo>
                  <a:lnTo>
                    <a:pt x="277" y="474"/>
                  </a:lnTo>
                  <a:lnTo>
                    <a:pt x="270" y="467"/>
                  </a:lnTo>
                  <a:lnTo>
                    <a:pt x="241" y="467"/>
                  </a:lnTo>
                  <a:lnTo>
                    <a:pt x="240" y="487"/>
                  </a:lnTo>
                  <a:lnTo>
                    <a:pt x="238" y="506"/>
                  </a:lnTo>
                  <a:lnTo>
                    <a:pt x="234" y="522"/>
                  </a:lnTo>
                  <a:lnTo>
                    <a:pt x="229" y="538"/>
                  </a:lnTo>
                  <a:lnTo>
                    <a:pt x="218" y="565"/>
                  </a:lnTo>
                  <a:lnTo>
                    <a:pt x="205" y="590"/>
                  </a:lnTo>
                  <a:lnTo>
                    <a:pt x="192" y="614"/>
                  </a:lnTo>
                  <a:lnTo>
                    <a:pt x="180" y="641"/>
                  </a:lnTo>
                  <a:lnTo>
                    <a:pt x="176" y="655"/>
                  </a:lnTo>
                  <a:lnTo>
                    <a:pt x="172" y="671"/>
                  </a:lnTo>
                  <a:lnTo>
                    <a:pt x="169" y="689"/>
                  </a:lnTo>
                  <a:lnTo>
                    <a:pt x="169" y="707"/>
                  </a:lnTo>
                  <a:lnTo>
                    <a:pt x="169" y="714"/>
                  </a:lnTo>
                  <a:lnTo>
                    <a:pt x="170" y="719"/>
                  </a:lnTo>
                  <a:lnTo>
                    <a:pt x="172" y="723"/>
                  </a:lnTo>
                  <a:lnTo>
                    <a:pt x="174" y="727"/>
                  </a:lnTo>
                  <a:lnTo>
                    <a:pt x="180" y="733"/>
                  </a:lnTo>
                  <a:lnTo>
                    <a:pt x="186" y="737"/>
                  </a:lnTo>
                  <a:lnTo>
                    <a:pt x="193" y="741"/>
                  </a:lnTo>
                  <a:lnTo>
                    <a:pt x="200" y="746"/>
                  </a:lnTo>
                  <a:lnTo>
                    <a:pt x="201" y="749"/>
                  </a:lnTo>
                  <a:lnTo>
                    <a:pt x="204" y="753"/>
                  </a:lnTo>
                  <a:lnTo>
                    <a:pt x="204" y="757"/>
                  </a:lnTo>
                  <a:lnTo>
                    <a:pt x="205" y="762"/>
                  </a:lnTo>
                  <a:lnTo>
                    <a:pt x="204" y="770"/>
                  </a:lnTo>
                  <a:lnTo>
                    <a:pt x="202" y="775"/>
                  </a:lnTo>
                  <a:lnTo>
                    <a:pt x="201" y="780"/>
                  </a:lnTo>
                  <a:lnTo>
                    <a:pt x="198" y="784"/>
                  </a:lnTo>
                  <a:lnTo>
                    <a:pt x="192" y="792"/>
                  </a:lnTo>
                  <a:lnTo>
                    <a:pt x="182" y="798"/>
                  </a:lnTo>
                  <a:lnTo>
                    <a:pt x="174" y="803"/>
                  </a:lnTo>
                  <a:lnTo>
                    <a:pt x="166" y="808"/>
                  </a:lnTo>
                  <a:lnTo>
                    <a:pt x="164" y="812"/>
                  </a:lnTo>
                  <a:lnTo>
                    <a:pt x="160" y="816"/>
                  </a:lnTo>
                  <a:lnTo>
                    <a:pt x="158" y="822"/>
                  </a:lnTo>
                  <a:lnTo>
                    <a:pt x="157" y="828"/>
                  </a:lnTo>
                  <a:lnTo>
                    <a:pt x="150" y="852"/>
                  </a:lnTo>
                  <a:lnTo>
                    <a:pt x="142" y="876"/>
                  </a:lnTo>
                  <a:lnTo>
                    <a:pt x="133" y="898"/>
                  </a:lnTo>
                  <a:lnTo>
                    <a:pt x="122" y="918"/>
                  </a:lnTo>
                  <a:lnTo>
                    <a:pt x="97" y="955"/>
                  </a:lnTo>
                  <a:lnTo>
                    <a:pt x="69" y="991"/>
                  </a:lnTo>
                  <a:lnTo>
                    <a:pt x="56" y="1010"/>
                  </a:lnTo>
                  <a:lnTo>
                    <a:pt x="44" y="1030"/>
                  </a:lnTo>
                  <a:lnTo>
                    <a:pt x="32" y="1050"/>
                  </a:lnTo>
                  <a:lnTo>
                    <a:pt x="21" y="1071"/>
                  </a:lnTo>
                  <a:lnTo>
                    <a:pt x="12" y="1095"/>
                  </a:lnTo>
                  <a:lnTo>
                    <a:pt x="5" y="1120"/>
                  </a:lnTo>
                  <a:lnTo>
                    <a:pt x="4" y="1134"/>
                  </a:lnTo>
                  <a:lnTo>
                    <a:pt x="1" y="1147"/>
                  </a:lnTo>
                  <a:lnTo>
                    <a:pt x="0" y="1162"/>
                  </a:lnTo>
                  <a:lnTo>
                    <a:pt x="0" y="1178"/>
                  </a:lnTo>
                  <a:lnTo>
                    <a:pt x="1" y="1195"/>
                  </a:lnTo>
                  <a:lnTo>
                    <a:pt x="4" y="1210"/>
                  </a:lnTo>
                  <a:lnTo>
                    <a:pt x="9" y="1222"/>
                  </a:lnTo>
                  <a:lnTo>
                    <a:pt x="16" y="1232"/>
                  </a:lnTo>
                  <a:lnTo>
                    <a:pt x="24" y="1240"/>
                  </a:lnTo>
                  <a:lnTo>
                    <a:pt x="32" y="1248"/>
                  </a:lnTo>
                  <a:lnTo>
                    <a:pt x="41" y="1254"/>
                  </a:lnTo>
                  <a:lnTo>
                    <a:pt x="52" y="1259"/>
                  </a:lnTo>
                  <a:lnTo>
                    <a:pt x="61" y="1264"/>
                  </a:lnTo>
                  <a:lnTo>
                    <a:pt x="70" y="1271"/>
                  </a:lnTo>
                  <a:lnTo>
                    <a:pt x="78" y="1276"/>
                  </a:lnTo>
                  <a:lnTo>
                    <a:pt x="86" y="1283"/>
                  </a:lnTo>
                  <a:lnTo>
                    <a:pt x="93" y="1291"/>
                  </a:lnTo>
                  <a:lnTo>
                    <a:pt x="98" y="1302"/>
                  </a:lnTo>
                  <a:lnTo>
                    <a:pt x="101" y="1314"/>
                  </a:lnTo>
                  <a:lnTo>
                    <a:pt x="102" y="1328"/>
                  </a:lnTo>
                  <a:lnTo>
                    <a:pt x="102" y="1335"/>
                  </a:lnTo>
                  <a:lnTo>
                    <a:pt x="105" y="1342"/>
                  </a:lnTo>
                  <a:lnTo>
                    <a:pt x="106" y="1346"/>
                  </a:lnTo>
                  <a:lnTo>
                    <a:pt x="110" y="1348"/>
                  </a:lnTo>
                  <a:lnTo>
                    <a:pt x="114" y="1351"/>
                  </a:lnTo>
                  <a:lnTo>
                    <a:pt x="118" y="1352"/>
                  </a:lnTo>
                  <a:lnTo>
                    <a:pt x="124" y="1353"/>
                  </a:lnTo>
                  <a:lnTo>
                    <a:pt x="129" y="1355"/>
                  </a:lnTo>
                  <a:lnTo>
                    <a:pt x="141" y="1355"/>
                  </a:lnTo>
                  <a:lnTo>
                    <a:pt x="153" y="1355"/>
                  </a:lnTo>
                  <a:lnTo>
                    <a:pt x="165" y="1355"/>
                  </a:lnTo>
                  <a:lnTo>
                    <a:pt x="174" y="1357"/>
                  </a:lnTo>
                  <a:lnTo>
                    <a:pt x="180" y="1361"/>
                  </a:lnTo>
                  <a:lnTo>
                    <a:pt x="184" y="1365"/>
                  </a:lnTo>
                  <a:lnTo>
                    <a:pt x="188" y="1369"/>
                  </a:lnTo>
                  <a:lnTo>
                    <a:pt x="190" y="1375"/>
                  </a:lnTo>
                  <a:lnTo>
                    <a:pt x="193" y="1388"/>
                  </a:lnTo>
                  <a:lnTo>
                    <a:pt x="197" y="1401"/>
                  </a:lnTo>
                  <a:lnTo>
                    <a:pt x="200" y="1415"/>
                  </a:lnTo>
                  <a:lnTo>
                    <a:pt x="204" y="1425"/>
                  </a:lnTo>
                  <a:lnTo>
                    <a:pt x="208" y="1431"/>
                  </a:lnTo>
                  <a:lnTo>
                    <a:pt x="212" y="1433"/>
                  </a:lnTo>
                  <a:lnTo>
                    <a:pt x="217" y="1436"/>
                  </a:lnTo>
                  <a:lnTo>
                    <a:pt x="222" y="1436"/>
                  </a:lnTo>
                  <a:lnTo>
                    <a:pt x="241" y="1436"/>
                  </a:lnTo>
                  <a:lnTo>
                    <a:pt x="253" y="1436"/>
                  </a:lnTo>
                  <a:lnTo>
                    <a:pt x="262" y="1436"/>
                  </a:lnTo>
                  <a:lnTo>
                    <a:pt x="270" y="1436"/>
                  </a:lnTo>
                  <a:lnTo>
                    <a:pt x="278" y="1437"/>
                  </a:lnTo>
                  <a:lnTo>
                    <a:pt x="286" y="1439"/>
                  </a:lnTo>
                  <a:lnTo>
                    <a:pt x="293" y="1443"/>
                  </a:lnTo>
                  <a:lnTo>
                    <a:pt x="300" y="1447"/>
                  </a:lnTo>
                  <a:lnTo>
                    <a:pt x="313" y="1457"/>
                  </a:lnTo>
                  <a:lnTo>
                    <a:pt x="328" y="1471"/>
                  </a:lnTo>
                  <a:lnTo>
                    <a:pt x="342" y="1483"/>
                  </a:lnTo>
                  <a:lnTo>
                    <a:pt x="358" y="1495"/>
                  </a:lnTo>
                  <a:lnTo>
                    <a:pt x="368" y="1500"/>
                  </a:lnTo>
                  <a:lnTo>
                    <a:pt x="377" y="1504"/>
                  </a:lnTo>
                  <a:lnTo>
                    <a:pt x="386" y="1507"/>
                  </a:lnTo>
                  <a:lnTo>
                    <a:pt x="397" y="1508"/>
                  </a:lnTo>
                  <a:lnTo>
                    <a:pt x="398" y="1521"/>
                  </a:lnTo>
                  <a:lnTo>
                    <a:pt x="398" y="1532"/>
                  </a:lnTo>
                  <a:lnTo>
                    <a:pt x="400" y="1540"/>
                  </a:lnTo>
                  <a:lnTo>
                    <a:pt x="402" y="1548"/>
                  </a:lnTo>
                  <a:lnTo>
                    <a:pt x="408" y="1561"/>
                  </a:lnTo>
                  <a:lnTo>
                    <a:pt x="416" y="1575"/>
                  </a:lnTo>
                  <a:lnTo>
                    <a:pt x="518" y="1575"/>
                  </a:lnTo>
                  <a:lnTo>
                    <a:pt x="530" y="1584"/>
                  </a:lnTo>
                  <a:lnTo>
                    <a:pt x="541" y="1592"/>
                  </a:lnTo>
                  <a:lnTo>
                    <a:pt x="550" y="1600"/>
                  </a:lnTo>
                  <a:lnTo>
                    <a:pt x="558" y="1608"/>
                  </a:lnTo>
                  <a:lnTo>
                    <a:pt x="574" y="1624"/>
                  </a:lnTo>
                  <a:lnTo>
                    <a:pt x="590" y="1641"/>
                  </a:lnTo>
                  <a:lnTo>
                    <a:pt x="594" y="1657"/>
                  </a:lnTo>
                  <a:lnTo>
                    <a:pt x="598" y="1671"/>
                  </a:lnTo>
                  <a:lnTo>
                    <a:pt x="602" y="1676"/>
                  </a:lnTo>
                  <a:lnTo>
                    <a:pt x="606" y="1680"/>
                  </a:lnTo>
                  <a:lnTo>
                    <a:pt x="613" y="1683"/>
                  </a:lnTo>
                  <a:lnTo>
                    <a:pt x="621" y="1683"/>
                  </a:lnTo>
                  <a:lnTo>
                    <a:pt x="627" y="1683"/>
                  </a:lnTo>
                  <a:lnTo>
                    <a:pt x="634" y="1681"/>
                  </a:lnTo>
                  <a:lnTo>
                    <a:pt x="639" y="1680"/>
                  </a:lnTo>
                  <a:lnTo>
                    <a:pt x="643" y="1677"/>
                  </a:lnTo>
                  <a:lnTo>
                    <a:pt x="651" y="1672"/>
                  </a:lnTo>
                  <a:lnTo>
                    <a:pt x="658" y="1665"/>
                  </a:lnTo>
                  <a:lnTo>
                    <a:pt x="663" y="1659"/>
                  </a:lnTo>
                  <a:lnTo>
                    <a:pt x="669" y="1653"/>
                  </a:lnTo>
                  <a:lnTo>
                    <a:pt x="673" y="1651"/>
                  </a:lnTo>
                  <a:lnTo>
                    <a:pt x="677" y="1648"/>
                  </a:lnTo>
                  <a:lnTo>
                    <a:pt x="681" y="1648"/>
                  </a:lnTo>
                  <a:lnTo>
                    <a:pt x="686" y="1647"/>
                  </a:lnTo>
                  <a:lnTo>
                    <a:pt x="697" y="1649"/>
                  </a:lnTo>
                  <a:lnTo>
                    <a:pt x="709" y="1653"/>
                  </a:lnTo>
                  <a:lnTo>
                    <a:pt x="714" y="1657"/>
                  </a:lnTo>
                  <a:lnTo>
                    <a:pt x="718" y="1660"/>
                  </a:lnTo>
                  <a:lnTo>
                    <a:pt x="722" y="1663"/>
                  </a:lnTo>
                  <a:lnTo>
                    <a:pt x="722" y="1665"/>
                  </a:lnTo>
                  <a:lnTo>
                    <a:pt x="726" y="1673"/>
                  </a:lnTo>
                  <a:lnTo>
                    <a:pt x="726" y="1681"/>
                  </a:lnTo>
                  <a:lnTo>
                    <a:pt x="726" y="1688"/>
                  </a:lnTo>
                  <a:lnTo>
                    <a:pt x="723" y="1695"/>
                  </a:lnTo>
                  <a:lnTo>
                    <a:pt x="722" y="1703"/>
                  </a:lnTo>
                  <a:lnTo>
                    <a:pt x="719" y="1709"/>
                  </a:lnTo>
                  <a:lnTo>
                    <a:pt x="717" y="1717"/>
                  </a:lnTo>
                  <a:lnTo>
                    <a:pt x="717" y="1725"/>
                  </a:lnTo>
                  <a:lnTo>
                    <a:pt x="718" y="1733"/>
                  </a:lnTo>
                  <a:lnTo>
                    <a:pt x="721" y="1740"/>
                  </a:lnTo>
                  <a:lnTo>
                    <a:pt x="725" y="1745"/>
                  </a:lnTo>
                  <a:lnTo>
                    <a:pt x="730" y="1751"/>
                  </a:lnTo>
                  <a:lnTo>
                    <a:pt x="741" y="1759"/>
                  </a:lnTo>
                  <a:lnTo>
                    <a:pt x="754" y="1767"/>
                  </a:lnTo>
                  <a:lnTo>
                    <a:pt x="767" y="1775"/>
                  </a:lnTo>
                  <a:lnTo>
                    <a:pt x="781" y="1783"/>
                  </a:lnTo>
                  <a:lnTo>
                    <a:pt x="787" y="1787"/>
                  </a:lnTo>
                  <a:lnTo>
                    <a:pt x="793" y="1792"/>
                  </a:lnTo>
                  <a:lnTo>
                    <a:pt x="797" y="1797"/>
                  </a:lnTo>
                  <a:lnTo>
                    <a:pt x="801" y="1804"/>
                  </a:lnTo>
                  <a:lnTo>
                    <a:pt x="803" y="1809"/>
                  </a:lnTo>
                  <a:lnTo>
                    <a:pt x="807" y="1813"/>
                  </a:lnTo>
                  <a:lnTo>
                    <a:pt x="813" y="1816"/>
                  </a:lnTo>
                  <a:lnTo>
                    <a:pt x="818" y="1817"/>
                  </a:lnTo>
                  <a:lnTo>
                    <a:pt x="830" y="1817"/>
                  </a:lnTo>
                  <a:lnTo>
                    <a:pt x="843" y="1815"/>
                  </a:lnTo>
                  <a:lnTo>
                    <a:pt x="858" y="1812"/>
                  </a:lnTo>
                  <a:lnTo>
                    <a:pt x="871" y="1811"/>
                  </a:lnTo>
                  <a:lnTo>
                    <a:pt x="877" y="1812"/>
                  </a:lnTo>
                  <a:lnTo>
                    <a:pt x="882" y="1813"/>
                  </a:lnTo>
                  <a:lnTo>
                    <a:pt x="887" y="1817"/>
                  </a:lnTo>
                  <a:lnTo>
                    <a:pt x="891" y="1821"/>
                  </a:lnTo>
                  <a:lnTo>
                    <a:pt x="897" y="1828"/>
                  </a:lnTo>
                  <a:lnTo>
                    <a:pt x="901" y="1836"/>
                  </a:lnTo>
                  <a:lnTo>
                    <a:pt x="903" y="1843"/>
                  </a:lnTo>
                  <a:lnTo>
                    <a:pt x="905" y="1851"/>
                  </a:lnTo>
                  <a:lnTo>
                    <a:pt x="907" y="1865"/>
                  </a:lnTo>
                  <a:lnTo>
                    <a:pt x="907" y="1880"/>
                  </a:lnTo>
                  <a:lnTo>
                    <a:pt x="907" y="1895"/>
                  </a:lnTo>
                  <a:lnTo>
                    <a:pt x="909" y="1908"/>
                  </a:lnTo>
                  <a:lnTo>
                    <a:pt x="909" y="1915"/>
                  </a:lnTo>
                  <a:lnTo>
                    <a:pt x="910" y="1920"/>
                  </a:lnTo>
                  <a:lnTo>
                    <a:pt x="913" y="1925"/>
                  </a:lnTo>
                  <a:lnTo>
                    <a:pt x="915" y="1931"/>
                  </a:lnTo>
                  <a:lnTo>
                    <a:pt x="915" y="1924"/>
                  </a:lnTo>
                  <a:lnTo>
                    <a:pt x="921" y="1917"/>
                  </a:lnTo>
                  <a:lnTo>
                    <a:pt x="926" y="1912"/>
                  </a:lnTo>
                  <a:lnTo>
                    <a:pt x="934" y="1907"/>
                  </a:lnTo>
                  <a:lnTo>
                    <a:pt x="942" y="1903"/>
                  </a:lnTo>
                  <a:lnTo>
                    <a:pt x="950" y="1899"/>
                  </a:lnTo>
                  <a:lnTo>
                    <a:pt x="961" y="1896"/>
                  </a:lnTo>
                  <a:lnTo>
                    <a:pt x="970" y="1895"/>
                  </a:lnTo>
                  <a:lnTo>
                    <a:pt x="982" y="1895"/>
                  </a:lnTo>
                  <a:lnTo>
                    <a:pt x="995" y="1893"/>
                  </a:lnTo>
                  <a:lnTo>
                    <a:pt x="1011" y="1892"/>
                  </a:lnTo>
                  <a:lnTo>
                    <a:pt x="1027" y="1889"/>
                  </a:lnTo>
                  <a:lnTo>
                    <a:pt x="1045" y="1885"/>
                  </a:lnTo>
                  <a:lnTo>
                    <a:pt x="1062" y="1881"/>
                  </a:lnTo>
                  <a:lnTo>
                    <a:pt x="1078" y="1876"/>
                  </a:lnTo>
                  <a:lnTo>
                    <a:pt x="1094" y="1871"/>
                  </a:lnTo>
                  <a:lnTo>
                    <a:pt x="1109" y="1864"/>
                  </a:lnTo>
                  <a:lnTo>
                    <a:pt x="1117" y="1860"/>
                  </a:lnTo>
                  <a:lnTo>
                    <a:pt x="1123" y="1855"/>
                  </a:lnTo>
                  <a:lnTo>
                    <a:pt x="1126" y="1849"/>
                  </a:lnTo>
                  <a:lnTo>
                    <a:pt x="1129" y="1844"/>
                  </a:lnTo>
                  <a:lnTo>
                    <a:pt x="1129" y="1837"/>
                  </a:lnTo>
                  <a:lnTo>
                    <a:pt x="1127" y="1831"/>
                  </a:lnTo>
                  <a:lnTo>
                    <a:pt x="1125" y="1823"/>
                  </a:lnTo>
                  <a:lnTo>
                    <a:pt x="1122" y="1816"/>
                  </a:lnTo>
                  <a:lnTo>
                    <a:pt x="1114" y="1801"/>
                  </a:lnTo>
                  <a:lnTo>
                    <a:pt x="1107" y="1788"/>
                  </a:lnTo>
                  <a:lnTo>
                    <a:pt x="1106" y="1781"/>
                  </a:lnTo>
                  <a:lnTo>
                    <a:pt x="1105" y="1776"/>
                  </a:lnTo>
                  <a:lnTo>
                    <a:pt x="1106" y="1772"/>
                  </a:lnTo>
                  <a:lnTo>
                    <a:pt x="1109" y="1768"/>
                  </a:lnTo>
                  <a:lnTo>
                    <a:pt x="1119" y="1760"/>
                  </a:lnTo>
                  <a:lnTo>
                    <a:pt x="1135" y="1752"/>
                  </a:lnTo>
                  <a:lnTo>
                    <a:pt x="1143" y="1748"/>
                  </a:lnTo>
                  <a:lnTo>
                    <a:pt x="1150" y="1743"/>
                  </a:lnTo>
                  <a:lnTo>
                    <a:pt x="1157" y="1737"/>
                  </a:lnTo>
                  <a:lnTo>
                    <a:pt x="1162" y="1732"/>
                  </a:lnTo>
                  <a:lnTo>
                    <a:pt x="1174" y="1719"/>
                  </a:lnTo>
                  <a:lnTo>
                    <a:pt x="1193" y="1703"/>
                  </a:lnTo>
                  <a:lnTo>
                    <a:pt x="1213" y="1687"/>
                  </a:lnTo>
                  <a:lnTo>
                    <a:pt x="1234" y="1669"/>
                  </a:lnTo>
                  <a:lnTo>
                    <a:pt x="1255" y="1652"/>
                  </a:lnTo>
                  <a:lnTo>
                    <a:pt x="1273" y="1636"/>
                  </a:lnTo>
                  <a:lnTo>
                    <a:pt x="1279" y="1628"/>
                  </a:lnTo>
                  <a:lnTo>
                    <a:pt x="1285" y="1621"/>
                  </a:lnTo>
                  <a:lnTo>
                    <a:pt x="1287" y="1616"/>
                  </a:lnTo>
                  <a:lnTo>
                    <a:pt x="1289" y="1611"/>
                  </a:lnTo>
                  <a:lnTo>
                    <a:pt x="1289" y="1607"/>
                  </a:lnTo>
                  <a:lnTo>
                    <a:pt x="1286" y="1601"/>
                  </a:lnTo>
                  <a:lnTo>
                    <a:pt x="1285" y="1596"/>
                  </a:lnTo>
                  <a:lnTo>
                    <a:pt x="1281" y="1591"/>
                  </a:lnTo>
                  <a:lnTo>
                    <a:pt x="1271" y="1580"/>
                  </a:lnTo>
                  <a:lnTo>
                    <a:pt x="1261" y="1569"/>
                  </a:lnTo>
                  <a:lnTo>
                    <a:pt x="1247" y="1559"/>
                  </a:lnTo>
                  <a:lnTo>
                    <a:pt x="1233" y="1552"/>
                  </a:lnTo>
                  <a:lnTo>
                    <a:pt x="1226" y="1549"/>
                  </a:lnTo>
                  <a:lnTo>
                    <a:pt x="1218" y="1547"/>
                  </a:lnTo>
                  <a:lnTo>
                    <a:pt x="1211" y="1545"/>
                  </a:lnTo>
                  <a:lnTo>
                    <a:pt x="1205" y="1544"/>
                  </a:lnTo>
                  <a:lnTo>
                    <a:pt x="1198" y="1545"/>
                  </a:lnTo>
                  <a:lnTo>
                    <a:pt x="1193" y="1548"/>
                  </a:lnTo>
                  <a:lnTo>
                    <a:pt x="1187" y="1551"/>
                  </a:lnTo>
                  <a:lnTo>
                    <a:pt x="1182" y="1555"/>
                  </a:lnTo>
                  <a:lnTo>
                    <a:pt x="1174" y="1565"/>
                  </a:lnTo>
                  <a:lnTo>
                    <a:pt x="1166" y="1577"/>
                  </a:lnTo>
                  <a:lnTo>
                    <a:pt x="1159" y="1589"/>
                  </a:lnTo>
                  <a:lnTo>
                    <a:pt x="1151" y="1600"/>
                  </a:lnTo>
                  <a:lnTo>
                    <a:pt x="1147" y="1605"/>
                  </a:lnTo>
                  <a:lnTo>
                    <a:pt x="1142" y="1608"/>
                  </a:lnTo>
                  <a:lnTo>
                    <a:pt x="1138" y="1611"/>
                  </a:lnTo>
                  <a:lnTo>
                    <a:pt x="1133" y="1611"/>
                  </a:lnTo>
                  <a:lnTo>
                    <a:pt x="1117" y="1609"/>
                  </a:lnTo>
                  <a:lnTo>
                    <a:pt x="1099" y="1605"/>
                  </a:lnTo>
                  <a:lnTo>
                    <a:pt x="1082" y="1600"/>
                  </a:lnTo>
                  <a:lnTo>
                    <a:pt x="1065" y="1593"/>
                  </a:lnTo>
                  <a:lnTo>
                    <a:pt x="1049" y="1584"/>
                  </a:lnTo>
                  <a:lnTo>
                    <a:pt x="1035" y="1575"/>
                  </a:lnTo>
                  <a:lnTo>
                    <a:pt x="1030" y="1571"/>
                  </a:lnTo>
                  <a:lnTo>
                    <a:pt x="1027" y="1565"/>
                  </a:lnTo>
                  <a:lnTo>
                    <a:pt x="1025" y="1561"/>
                  </a:lnTo>
                  <a:lnTo>
                    <a:pt x="1023" y="1557"/>
                  </a:lnTo>
                  <a:lnTo>
                    <a:pt x="1025" y="1548"/>
                  </a:lnTo>
                  <a:lnTo>
                    <a:pt x="1026" y="1540"/>
                  </a:lnTo>
                  <a:lnTo>
                    <a:pt x="1029" y="1529"/>
                  </a:lnTo>
                  <a:lnTo>
                    <a:pt x="1031" y="1520"/>
                  </a:lnTo>
                  <a:lnTo>
                    <a:pt x="1041" y="1500"/>
                  </a:lnTo>
                  <a:lnTo>
                    <a:pt x="1051" y="1479"/>
                  </a:lnTo>
                  <a:lnTo>
                    <a:pt x="1062" y="1460"/>
                  </a:lnTo>
                  <a:lnTo>
                    <a:pt x="1074" y="1444"/>
                  </a:lnTo>
                  <a:lnTo>
                    <a:pt x="1081" y="1437"/>
                  </a:lnTo>
                  <a:lnTo>
                    <a:pt x="1086" y="1432"/>
                  </a:lnTo>
                  <a:lnTo>
                    <a:pt x="1091" y="1427"/>
                  </a:lnTo>
                  <a:lnTo>
                    <a:pt x="1095" y="1424"/>
                  </a:lnTo>
                  <a:lnTo>
                    <a:pt x="1113" y="1420"/>
                  </a:lnTo>
                  <a:lnTo>
                    <a:pt x="1137" y="1415"/>
                  </a:lnTo>
                  <a:lnTo>
                    <a:pt x="1149" y="1411"/>
                  </a:lnTo>
                  <a:lnTo>
                    <a:pt x="1158" y="1405"/>
                  </a:lnTo>
                  <a:lnTo>
                    <a:pt x="1162" y="1403"/>
                  </a:lnTo>
                  <a:lnTo>
                    <a:pt x="1166" y="1397"/>
                  </a:lnTo>
                  <a:lnTo>
                    <a:pt x="1167" y="1393"/>
                  </a:lnTo>
                  <a:lnTo>
                    <a:pt x="1169" y="1388"/>
                  </a:lnTo>
                  <a:lnTo>
                    <a:pt x="1167" y="1381"/>
                  </a:lnTo>
                  <a:lnTo>
                    <a:pt x="1166" y="1376"/>
                  </a:lnTo>
                  <a:lnTo>
                    <a:pt x="1162" y="1371"/>
                  </a:lnTo>
                  <a:lnTo>
                    <a:pt x="1159" y="1367"/>
                  </a:lnTo>
                  <a:lnTo>
                    <a:pt x="1155" y="1361"/>
                  </a:lnTo>
                  <a:lnTo>
                    <a:pt x="1153" y="1355"/>
                  </a:lnTo>
                  <a:lnTo>
                    <a:pt x="1151" y="1348"/>
                  </a:lnTo>
                  <a:lnTo>
                    <a:pt x="1150" y="1340"/>
                  </a:lnTo>
                  <a:lnTo>
                    <a:pt x="1151" y="1323"/>
                  </a:lnTo>
                  <a:lnTo>
                    <a:pt x="1155" y="1308"/>
                  </a:lnTo>
                  <a:lnTo>
                    <a:pt x="1159" y="1295"/>
                  </a:lnTo>
                  <a:lnTo>
                    <a:pt x="1165" y="1282"/>
                  </a:lnTo>
                  <a:lnTo>
                    <a:pt x="1171" y="1268"/>
                  </a:lnTo>
                  <a:lnTo>
                    <a:pt x="1175" y="1255"/>
                  </a:lnTo>
                  <a:lnTo>
                    <a:pt x="1179" y="1239"/>
                  </a:lnTo>
                  <a:lnTo>
                    <a:pt x="1181" y="1219"/>
                  </a:lnTo>
                  <a:lnTo>
                    <a:pt x="1179" y="1207"/>
                  </a:lnTo>
                  <a:lnTo>
                    <a:pt x="1178" y="1196"/>
                  </a:lnTo>
                  <a:lnTo>
                    <a:pt x="1177" y="1186"/>
                  </a:lnTo>
                  <a:lnTo>
                    <a:pt x="1174" y="1176"/>
                  </a:lnTo>
                  <a:lnTo>
                    <a:pt x="1167" y="1158"/>
                  </a:lnTo>
                  <a:lnTo>
                    <a:pt x="1159" y="1142"/>
                  </a:lnTo>
                  <a:lnTo>
                    <a:pt x="1151" y="1126"/>
                  </a:lnTo>
                  <a:lnTo>
                    <a:pt x="1145" y="1111"/>
                  </a:lnTo>
                  <a:lnTo>
                    <a:pt x="1142" y="1104"/>
                  </a:lnTo>
                  <a:lnTo>
                    <a:pt x="1139" y="1096"/>
                  </a:lnTo>
                  <a:lnTo>
                    <a:pt x="1138" y="1088"/>
                  </a:lnTo>
                  <a:lnTo>
                    <a:pt x="1138" y="1082"/>
                  </a:lnTo>
                  <a:lnTo>
                    <a:pt x="1137" y="1068"/>
                  </a:lnTo>
                  <a:lnTo>
                    <a:pt x="1134" y="1060"/>
                  </a:lnTo>
                  <a:lnTo>
                    <a:pt x="1133" y="1058"/>
                  </a:lnTo>
                  <a:lnTo>
                    <a:pt x="1133" y="1055"/>
                  </a:lnTo>
                  <a:lnTo>
                    <a:pt x="1134" y="1051"/>
                  </a:lnTo>
                  <a:lnTo>
                    <a:pt x="1138" y="1044"/>
                  </a:lnTo>
                  <a:lnTo>
                    <a:pt x="1167" y="1056"/>
                  </a:lnTo>
                  <a:lnTo>
                    <a:pt x="1194" y="1066"/>
                  </a:lnTo>
                  <a:lnTo>
                    <a:pt x="1221" y="1076"/>
                  </a:lnTo>
                  <a:lnTo>
                    <a:pt x="1246" y="1087"/>
                  </a:lnTo>
                  <a:lnTo>
                    <a:pt x="1271" y="1098"/>
                  </a:lnTo>
                  <a:lnTo>
                    <a:pt x="1296" y="1110"/>
                  </a:lnTo>
                  <a:lnTo>
                    <a:pt x="1322" y="1124"/>
                  </a:lnTo>
                  <a:lnTo>
                    <a:pt x="1348" y="1142"/>
                  </a:lnTo>
                  <a:lnTo>
                    <a:pt x="1366" y="1163"/>
                  </a:lnTo>
                  <a:lnTo>
                    <a:pt x="1376" y="1183"/>
                  </a:lnTo>
                  <a:lnTo>
                    <a:pt x="1380" y="1187"/>
                  </a:lnTo>
                  <a:lnTo>
                    <a:pt x="1383" y="1191"/>
                  </a:lnTo>
                  <a:lnTo>
                    <a:pt x="1388" y="1194"/>
                  </a:lnTo>
                  <a:lnTo>
                    <a:pt x="1394" y="1196"/>
                  </a:lnTo>
                  <a:lnTo>
                    <a:pt x="1400" y="1199"/>
                  </a:lnTo>
                  <a:lnTo>
                    <a:pt x="1407" y="1200"/>
                  </a:lnTo>
                  <a:lnTo>
                    <a:pt x="1416" y="1202"/>
                  </a:lnTo>
                  <a:lnTo>
                    <a:pt x="1427" y="1202"/>
                  </a:lnTo>
                  <a:lnTo>
                    <a:pt x="1440" y="1202"/>
                  </a:lnTo>
                  <a:lnTo>
                    <a:pt x="1452" y="1202"/>
                  </a:lnTo>
                  <a:lnTo>
                    <a:pt x="1467" y="1202"/>
                  </a:lnTo>
                  <a:lnTo>
                    <a:pt x="1487" y="1202"/>
                  </a:lnTo>
                  <a:lnTo>
                    <a:pt x="1488" y="1207"/>
                  </a:lnTo>
                  <a:lnTo>
                    <a:pt x="1490" y="1211"/>
                  </a:lnTo>
                  <a:lnTo>
                    <a:pt x="1491" y="1216"/>
                  </a:lnTo>
                  <a:lnTo>
                    <a:pt x="1495" y="1222"/>
                  </a:lnTo>
                  <a:lnTo>
                    <a:pt x="1499" y="1226"/>
                  </a:lnTo>
                  <a:lnTo>
                    <a:pt x="1503" y="1228"/>
                  </a:lnTo>
                  <a:lnTo>
                    <a:pt x="1507" y="1231"/>
                  </a:lnTo>
                  <a:lnTo>
                    <a:pt x="1511" y="1232"/>
                  </a:lnTo>
                  <a:lnTo>
                    <a:pt x="1516" y="1231"/>
                  </a:lnTo>
                  <a:lnTo>
                    <a:pt x="1520" y="1230"/>
                  </a:lnTo>
                  <a:lnTo>
                    <a:pt x="1524" y="1227"/>
                  </a:lnTo>
                  <a:lnTo>
                    <a:pt x="1528" y="1224"/>
                  </a:lnTo>
                  <a:lnTo>
                    <a:pt x="1536" y="1216"/>
                  </a:lnTo>
                  <a:lnTo>
                    <a:pt x="1542" y="1207"/>
                  </a:lnTo>
                  <a:lnTo>
                    <a:pt x="1556" y="1228"/>
                  </a:lnTo>
                  <a:lnTo>
                    <a:pt x="1568" y="1250"/>
                  </a:lnTo>
                  <a:lnTo>
                    <a:pt x="1572" y="1255"/>
                  </a:lnTo>
                  <a:lnTo>
                    <a:pt x="1576" y="1259"/>
                  </a:lnTo>
                  <a:lnTo>
                    <a:pt x="1580" y="1263"/>
                  </a:lnTo>
                  <a:lnTo>
                    <a:pt x="1586" y="1267"/>
                  </a:lnTo>
                  <a:lnTo>
                    <a:pt x="1591" y="1270"/>
                  </a:lnTo>
                  <a:lnTo>
                    <a:pt x="1598" y="1272"/>
                  </a:lnTo>
                  <a:lnTo>
                    <a:pt x="1606" y="1274"/>
                  </a:lnTo>
                  <a:lnTo>
                    <a:pt x="1614" y="1274"/>
                  </a:lnTo>
                  <a:lnTo>
                    <a:pt x="1620" y="1274"/>
                  </a:lnTo>
                  <a:lnTo>
                    <a:pt x="1626" y="1271"/>
                  </a:lnTo>
                  <a:lnTo>
                    <a:pt x="1631" y="1268"/>
                  </a:lnTo>
                  <a:lnTo>
                    <a:pt x="1635" y="1264"/>
                  </a:lnTo>
                  <a:lnTo>
                    <a:pt x="1639" y="1258"/>
                  </a:lnTo>
                  <a:lnTo>
                    <a:pt x="1642" y="1251"/>
                  </a:lnTo>
                  <a:lnTo>
                    <a:pt x="1643" y="1242"/>
                  </a:lnTo>
                  <a:lnTo>
                    <a:pt x="1644" y="1232"/>
                  </a:lnTo>
                  <a:lnTo>
                    <a:pt x="1644" y="1199"/>
                  </a:lnTo>
                  <a:lnTo>
                    <a:pt x="1644" y="1164"/>
                  </a:lnTo>
                  <a:lnTo>
                    <a:pt x="1643" y="1146"/>
                  </a:lnTo>
                  <a:lnTo>
                    <a:pt x="1642" y="1127"/>
                  </a:lnTo>
                  <a:lnTo>
                    <a:pt x="1638" y="1107"/>
                  </a:lnTo>
                  <a:lnTo>
                    <a:pt x="1632" y="1087"/>
                  </a:lnTo>
                  <a:lnTo>
                    <a:pt x="1630" y="1082"/>
                  </a:lnTo>
                  <a:lnTo>
                    <a:pt x="1628" y="1078"/>
                  </a:lnTo>
                  <a:lnTo>
                    <a:pt x="1626" y="1075"/>
                  </a:lnTo>
                  <a:lnTo>
                    <a:pt x="1623" y="1072"/>
                  </a:lnTo>
                  <a:lnTo>
                    <a:pt x="1616" y="1070"/>
                  </a:lnTo>
                  <a:lnTo>
                    <a:pt x="1608" y="1067"/>
                  </a:lnTo>
                  <a:lnTo>
                    <a:pt x="1602" y="1063"/>
                  </a:lnTo>
                  <a:lnTo>
                    <a:pt x="1595" y="1058"/>
                  </a:lnTo>
                  <a:lnTo>
                    <a:pt x="1592" y="1054"/>
                  </a:lnTo>
                  <a:lnTo>
                    <a:pt x="1591" y="1048"/>
                  </a:lnTo>
                  <a:lnTo>
                    <a:pt x="1590" y="1042"/>
                  </a:lnTo>
                  <a:lnTo>
                    <a:pt x="1590" y="1032"/>
                  </a:lnTo>
                  <a:lnTo>
                    <a:pt x="1591" y="1019"/>
                  </a:lnTo>
                  <a:lnTo>
                    <a:pt x="1594" y="1006"/>
                  </a:lnTo>
                  <a:lnTo>
                    <a:pt x="1598" y="994"/>
                  </a:lnTo>
                  <a:lnTo>
                    <a:pt x="1604" y="982"/>
                  </a:lnTo>
                  <a:lnTo>
                    <a:pt x="1611" y="971"/>
                  </a:lnTo>
                  <a:lnTo>
                    <a:pt x="1620" y="960"/>
                  </a:lnTo>
                  <a:lnTo>
                    <a:pt x="1628" y="950"/>
                  </a:lnTo>
                  <a:lnTo>
                    <a:pt x="1639" y="939"/>
                  </a:lnTo>
                  <a:lnTo>
                    <a:pt x="1659" y="919"/>
                  </a:lnTo>
                  <a:lnTo>
                    <a:pt x="1679" y="898"/>
                  </a:lnTo>
                  <a:lnTo>
                    <a:pt x="1688" y="886"/>
                  </a:lnTo>
                  <a:lnTo>
                    <a:pt x="1696" y="874"/>
                  </a:lnTo>
                  <a:lnTo>
                    <a:pt x="1704" y="860"/>
                  </a:lnTo>
                  <a:lnTo>
                    <a:pt x="1710" y="846"/>
                  </a:lnTo>
                  <a:lnTo>
                    <a:pt x="1704" y="84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4" name="Freeform 91"/>
            <p:cNvSpPr>
              <a:spLocks/>
            </p:cNvSpPr>
            <p:nvPr/>
          </p:nvSpPr>
          <p:spPr bwMode="auto">
            <a:xfrm>
              <a:off x="9000333" y="1840707"/>
              <a:ext cx="1150937" cy="1679575"/>
            </a:xfrm>
            <a:custGeom>
              <a:avLst/>
              <a:gdLst>
                <a:gd name="T0" fmla="*/ 1634 w 2375"/>
                <a:gd name="T1" fmla="*/ 3110 h 3468"/>
                <a:gd name="T2" fmla="*/ 2372 w 2375"/>
                <a:gd name="T3" fmla="*/ 3406 h 3468"/>
                <a:gd name="T4" fmla="*/ 2278 w 2375"/>
                <a:gd name="T5" fmla="*/ 3050 h 3468"/>
                <a:gd name="T6" fmla="*/ 2149 w 2375"/>
                <a:gd name="T7" fmla="*/ 2965 h 3468"/>
                <a:gd name="T8" fmla="*/ 2131 w 2375"/>
                <a:gd name="T9" fmla="*/ 2827 h 3468"/>
                <a:gd name="T10" fmla="*/ 2222 w 2375"/>
                <a:gd name="T11" fmla="*/ 2741 h 3468"/>
                <a:gd name="T12" fmla="*/ 2091 w 2375"/>
                <a:gd name="T13" fmla="*/ 2675 h 3468"/>
                <a:gd name="T14" fmla="*/ 1978 w 2375"/>
                <a:gd name="T15" fmla="*/ 2481 h 3468"/>
                <a:gd name="T16" fmla="*/ 2045 w 2375"/>
                <a:gd name="T17" fmla="*/ 2344 h 3468"/>
                <a:gd name="T18" fmla="*/ 2001 w 2375"/>
                <a:gd name="T19" fmla="*/ 2238 h 3468"/>
                <a:gd name="T20" fmla="*/ 1746 w 2375"/>
                <a:gd name="T21" fmla="*/ 2026 h 3468"/>
                <a:gd name="T22" fmla="*/ 1775 w 2375"/>
                <a:gd name="T23" fmla="*/ 1995 h 3468"/>
                <a:gd name="T24" fmla="*/ 1841 w 2375"/>
                <a:gd name="T25" fmla="*/ 1958 h 3468"/>
                <a:gd name="T26" fmla="*/ 1658 w 2375"/>
                <a:gd name="T27" fmla="*/ 1880 h 3468"/>
                <a:gd name="T28" fmla="*/ 1538 w 2375"/>
                <a:gd name="T29" fmla="*/ 1824 h 3468"/>
                <a:gd name="T30" fmla="*/ 1497 w 2375"/>
                <a:gd name="T31" fmla="*/ 1717 h 3468"/>
                <a:gd name="T32" fmla="*/ 1418 w 2375"/>
                <a:gd name="T33" fmla="*/ 1758 h 3468"/>
                <a:gd name="T34" fmla="*/ 1429 w 2375"/>
                <a:gd name="T35" fmla="*/ 1862 h 3468"/>
                <a:gd name="T36" fmla="*/ 1326 w 2375"/>
                <a:gd name="T37" fmla="*/ 1803 h 3468"/>
                <a:gd name="T38" fmla="*/ 1058 w 2375"/>
                <a:gd name="T39" fmla="*/ 1407 h 3468"/>
                <a:gd name="T40" fmla="*/ 1088 w 2375"/>
                <a:gd name="T41" fmla="*/ 1309 h 3468"/>
                <a:gd name="T42" fmla="*/ 1133 w 2375"/>
                <a:gd name="T43" fmla="*/ 1239 h 3468"/>
                <a:gd name="T44" fmla="*/ 1114 w 2375"/>
                <a:gd name="T45" fmla="*/ 1054 h 3468"/>
                <a:gd name="T46" fmla="*/ 1220 w 2375"/>
                <a:gd name="T47" fmla="*/ 1150 h 3468"/>
                <a:gd name="T48" fmla="*/ 1218 w 2375"/>
                <a:gd name="T49" fmla="*/ 1081 h 3468"/>
                <a:gd name="T50" fmla="*/ 1146 w 2375"/>
                <a:gd name="T51" fmla="*/ 886 h 3468"/>
                <a:gd name="T52" fmla="*/ 1250 w 2375"/>
                <a:gd name="T53" fmla="*/ 714 h 3468"/>
                <a:gd name="T54" fmla="*/ 1414 w 2375"/>
                <a:gd name="T55" fmla="*/ 686 h 3468"/>
                <a:gd name="T56" fmla="*/ 1282 w 2375"/>
                <a:gd name="T57" fmla="*/ 400 h 3468"/>
                <a:gd name="T58" fmla="*/ 1114 w 2375"/>
                <a:gd name="T59" fmla="*/ 15 h 3468"/>
                <a:gd name="T60" fmla="*/ 1016 w 2375"/>
                <a:gd name="T61" fmla="*/ 12 h 3468"/>
                <a:gd name="T62" fmla="*/ 948 w 2375"/>
                <a:gd name="T63" fmla="*/ 249 h 3468"/>
                <a:gd name="T64" fmla="*/ 933 w 2375"/>
                <a:gd name="T65" fmla="*/ 396 h 3468"/>
                <a:gd name="T66" fmla="*/ 760 w 2375"/>
                <a:gd name="T67" fmla="*/ 447 h 3468"/>
                <a:gd name="T68" fmla="*/ 635 w 2375"/>
                <a:gd name="T69" fmla="*/ 511 h 3468"/>
                <a:gd name="T70" fmla="*/ 579 w 2375"/>
                <a:gd name="T71" fmla="*/ 424 h 3468"/>
                <a:gd name="T72" fmla="*/ 513 w 2375"/>
                <a:gd name="T73" fmla="*/ 341 h 3468"/>
                <a:gd name="T74" fmla="*/ 347 w 2375"/>
                <a:gd name="T75" fmla="*/ 431 h 3468"/>
                <a:gd name="T76" fmla="*/ 203 w 2375"/>
                <a:gd name="T77" fmla="*/ 564 h 3468"/>
                <a:gd name="T78" fmla="*/ 89 w 2375"/>
                <a:gd name="T79" fmla="*/ 704 h 3468"/>
                <a:gd name="T80" fmla="*/ 20 w 2375"/>
                <a:gd name="T81" fmla="*/ 748 h 3468"/>
                <a:gd name="T82" fmla="*/ 0 w 2375"/>
                <a:gd name="T83" fmla="*/ 856 h 3468"/>
                <a:gd name="T84" fmla="*/ 105 w 2375"/>
                <a:gd name="T85" fmla="*/ 882 h 3468"/>
                <a:gd name="T86" fmla="*/ 127 w 2375"/>
                <a:gd name="T87" fmla="*/ 985 h 3468"/>
                <a:gd name="T88" fmla="*/ 313 w 2375"/>
                <a:gd name="T89" fmla="*/ 1136 h 3468"/>
                <a:gd name="T90" fmla="*/ 469 w 2375"/>
                <a:gd name="T91" fmla="*/ 1198 h 3468"/>
                <a:gd name="T92" fmla="*/ 524 w 2375"/>
                <a:gd name="T93" fmla="*/ 1285 h 3468"/>
                <a:gd name="T94" fmla="*/ 572 w 2375"/>
                <a:gd name="T95" fmla="*/ 1299 h 3468"/>
                <a:gd name="T96" fmla="*/ 629 w 2375"/>
                <a:gd name="T97" fmla="*/ 1234 h 3468"/>
                <a:gd name="T98" fmla="*/ 473 w 2375"/>
                <a:gd name="T99" fmla="*/ 1070 h 3468"/>
                <a:gd name="T100" fmla="*/ 569 w 2375"/>
                <a:gd name="T101" fmla="*/ 913 h 3468"/>
                <a:gd name="T102" fmla="*/ 580 w 2375"/>
                <a:gd name="T103" fmla="*/ 1009 h 3468"/>
                <a:gd name="T104" fmla="*/ 653 w 2375"/>
                <a:gd name="T105" fmla="*/ 1156 h 3468"/>
                <a:gd name="T106" fmla="*/ 829 w 2375"/>
                <a:gd name="T107" fmla="*/ 1310 h 3468"/>
                <a:gd name="T108" fmla="*/ 893 w 2375"/>
                <a:gd name="T109" fmla="*/ 1710 h 3468"/>
                <a:gd name="T110" fmla="*/ 1052 w 2375"/>
                <a:gd name="T111" fmla="*/ 2156 h 3468"/>
                <a:gd name="T112" fmla="*/ 1046 w 2375"/>
                <a:gd name="T113" fmla="*/ 2374 h 3468"/>
                <a:gd name="T114" fmla="*/ 1084 w 2375"/>
                <a:gd name="T115" fmla="*/ 2479 h 3468"/>
                <a:gd name="T116" fmla="*/ 1166 w 2375"/>
                <a:gd name="T117" fmla="*/ 2631 h 3468"/>
                <a:gd name="T118" fmla="*/ 1262 w 2375"/>
                <a:gd name="T119" fmla="*/ 2811 h 34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75"/>
                <a:gd name="T181" fmla="*/ 0 h 3468"/>
                <a:gd name="T182" fmla="*/ 2375 w 2375"/>
                <a:gd name="T183" fmla="*/ 3468 h 34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75" h="3468">
                  <a:moveTo>
                    <a:pt x="1316" y="2865"/>
                  </a:moveTo>
                  <a:lnTo>
                    <a:pt x="1324" y="2875"/>
                  </a:lnTo>
                  <a:lnTo>
                    <a:pt x="1348" y="2897"/>
                  </a:lnTo>
                  <a:lnTo>
                    <a:pt x="1385" y="2932"/>
                  </a:lnTo>
                  <a:lnTo>
                    <a:pt x="1433" y="2973"/>
                  </a:lnTo>
                  <a:lnTo>
                    <a:pt x="1462" y="2996"/>
                  </a:lnTo>
                  <a:lnTo>
                    <a:pt x="1493" y="3020"/>
                  </a:lnTo>
                  <a:lnTo>
                    <a:pt x="1525" y="3042"/>
                  </a:lnTo>
                  <a:lnTo>
                    <a:pt x="1560" y="3066"/>
                  </a:lnTo>
                  <a:lnTo>
                    <a:pt x="1597" y="3089"/>
                  </a:lnTo>
                  <a:lnTo>
                    <a:pt x="1634" y="3110"/>
                  </a:lnTo>
                  <a:lnTo>
                    <a:pt x="1673" y="3130"/>
                  </a:lnTo>
                  <a:lnTo>
                    <a:pt x="1713" y="3149"/>
                  </a:lnTo>
                  <a:lnTo>
                    <a:pt x="1783" y="3180"/>
                  </a:lnTo>
                  <a:lnTo>
                    <a:pt x="1862" y="3217"/>
                  </a:lnTo>
                  <a:lnTo>
                    <a:pt x="1950" y="3260"/>
                  </a:lnTo>
                  <a:lnTo>
                    <a:pt x="2041" y="3304"/>
                  </a:lnTo>
                  <a:lnTo>
                    <a:pt x="2131" y="3349"/>
                  </a:lnTo>
                  <a:lnTo>
                    <a:pt x="2219" y="3393"/>
                  </a:lnTo>
                  <a:lnTo>
                    <a:pt x="2302" y="3433"/>
                  </a:lnTo>
                  <a:lnTo>
                    <a:pt x="2375" y="3468"/>
                  </a:lnTo>
                  <a:lnTo>
                    <a:pt x="2372" y="3406"/>
                  </a:lnTo>
                  <a:lnTo>
                    <a:pt x="2367" y="3350"/>
                  </a:lnTo>
                  <a:lnTo>
                    <a:pt x="2359" y="3297"/>
                  </a:lnTo>
                  <a:lnTo>
                    <a:pt x="2350" y="3248"/>
                  </a:lnTo>
                  <a:lnTo>
                    <a:pt x="2343" y="3225"/>
                  </a:lnTo>
                  <a:lnTo>
                    <a:pt x="2338" y="3202"/>
                  </a:lnTo>
                  <a:lnTo>
                    <a:pt x="2331" y="3181"/>
                  </a:lnTo>
                  <a:lnTo>
                    <a:pt x="2325" y="3160"/>
                  </a:lnTo>
                  <a:lnTo>
                    <a:pt x="2309" y="3120"/>
                  </a:lnTo>
                  <a:lnTo>
                    <a:pt x="2291" y="3082"/>
                  </a:lnTo>
                  <a:lnTo>
                    <a:pt x="2285" y="3065"/>
                  </a:lnTo>
                  <a:lnTo>
                    <a:pt x="2278" y="3050"/>
                  </a:lnTo>
                  <a:lnTo>
                    <a:pt x="2270" y="3040"/>
                  </a:lnTo>
                  <a:lnTo>
                    <a:pt x="2263" y="3032"/>
                  </a:lnTo>
                  <a:lnTo>
                    <a:pt x="2255" y="3025"/>
                  </a:lnTo>
                  <a:lnTo>
                    <a:pt x="2247" y="3020"/>
                  </a:lnTo>
                  <a:lnTo>
                    <a:pt x="2238" y="3016"/>
                  </a:lnTo>
                  <a:lnTo>
                    <a:pt x="2229" y="3012"/>
                  </a:lnTo>
                  <a:lnTo>
                    <a:pt x="2210" y="3005"/>
                  </a:lnTo>
                  <a:lnTo>
                    <a:pt x="2187" y="2994"/>
                  </a:lnTo>
                  <a:lnTo>
                    <a:pt x="2175" y="2986"/>
                  </a:lnTo>
                  <a:lnTo>
                    <a:pt x="2163" y="2977"/>
                  </a:lnTo>
                  <a:lnTo>
                    <a:pt x="2149" y="2965"/>
                  </a:lnTo>
                  <a:lnTo>
                    <a:pt x="2135" y="2951"/>
                  </a:lnTo>
                  <a:lnTo>
                    <a:pt x="2130" y="2943"/>
                  </a:lnTo>
                  <a:lnTo>
                    <a:pt x="2126" y="2933"/>
                  </a:lnTo>
                  <a:lnTo>
                    <a:pt x="2123" y="2921"/>
                  </a:lnTo>
                  <a:lnTo>
                    <a:pt x="2122" y="2909"/>
                  </a:lnTo>
                  <a:lnTo>
                    <a:pt x="2122" y="2896"/>
                  </a:lnTo>
                  <a:lnTo>
                    <a:pt x="2122" y="2883"/>
                  </a:lnTo>
                  <a:lnTo>
                    <a:pt x="2123" y="2868"/>
                  </a:lnTo>
                  <a:lnTo>
                    <a:pt x="2125" y="2853"/>
                  </a:lnTo>
                  <a:lnTo>
                    <a:pt x="2129" y="2840"/>
                  </a:lnTo>
                  <a:lnTo>
                    <a:pt x="2131" y="2827"/>
                  </a:lnTo>
                  <a:lnTo>
                    <a:pt x="2137" y="2815"/>
                  </a:lnTo>
                  <a:lnTo>
                    <a:pt x="2141" y="2803"/>
                  </a:lnTo>
                  <a:lnTo>
                    <a:pt x="2146" y="2793"/>
                  </a:lnTo>
                  <a:lnTo>
                    <a:pt x="2153" y="2785"/>
                  </a:lnTo>
                  <a:lnTo>
                    <a:pt x="2158" y="2779"/>
                  </a:lnTo>
                  <a:lnTo>
                    <a:pt x="2165" y="2776"/>
                  </a:lnTo>
                  <a:lnTo>
                    <a:pt x="2194" y="2763"/>
                  </a:lnTo>
                  <a:lnTo>
                    <a:pt x="2211" y="2753"/>
                  </a:lnTo>
                  <a:lnTo>
                    <a:pt x="2217" y="2749"/>
                  </a:lnTo>
                  <a:lnTo>
                    <a:pt x="2221" y="2745"/>
                  </a:lnTo>
                  <a:lnTo>
                    <a:pt x="2222" y="2741"/>
                  </a:lnTo>
                  <a:lnTo>
                    <a:pt x="2222" y="2739"/>
                  </a:lnTo>
                  <a:lnTo>
                    <a:pt x="2219" y="2736"/>
                  </a:lnTo>
                  <a:lnTo>
                    <a:pt x="2215" y="2732"/>
                  </a:lnTo>
                  <a:lnTo>
                    <a:pt x="2210" y="2729"/>
                  </a:lnTo>
                  <a:lnTo>
                    <a:pt x="2203" y="2727"/>
                  </a:lnTo>
                  <a:lnTo>
                    <a:pt x="2186" y="2720"/>
                  </a:lnTo>
                  <a:lnTo>
                    <a:pt x="2166" y="2712"/>
                  </a:lnTo>
                  <a:lnTo>
                    <a:pt x="2142" y="2701"/>
                  </a:lnTo>
                  <a:lnTo>
                    <a:pt x="2117" y="2689"/>
                  </a:lnTo>
                  <a:lnTo>
                    <a:pt x="2105" y="2683"/>
                  </a:lnTo>
                  <a:lnTo>
                    <a:pt x="2091" y="2675"/>
                  </a:lnTo>
                  <a:lnTo>
                    <a:pt x="2078" y="2665"/>
                  </a:lnTo>
                  <a:lnTo>
                    <a:pt x="2066" y="2656"/>
                  </a:lnTo>
                  <a:lnTo>
                    <a:pt x="2054" y="2645"/>
                  </a:lnTo>
                  <a:lnTo>
                    <a:pt x="2042" y="2633"/>
                  </a:lnTo>
                  <a:lnTo>
                    <a:pt x="2031" y="2620"/>
                  </a:lnTo>
                  <a:lnTo>
                    <a:pt x="2021" y="2605"/>
                  </a:lnTo>
                  <a:lnTo>
                    <a:pt x="2011" y="2591"/>
                  </a:lnTo>
                  <a:lnTo>
                    <a:pt x="2003" y="2573"/>
                  </a:lnTo>
                  <a:lnTo>
                    <a:pt x="1997" y="2555"/>
                  </a:lnTo>
                  <a:lnTo>
                    <a:pt x="1990" y="2535"/>
                  </a:lnTo>
                  <a:lnTo>
                    <a:pt x="1978" y="2481"/>
                  </a:lnTo>
                  <a:lnTo>
                    <a:pt x="1971" y="2451"/>
                  </a:lnTo>
                  <a:lnTo>
                    <a:pt x="1970" y="2444"/>
                  </a:lnTo>
                  <a:lnTo>
                    <a:pt x="1971" y="2439"/>
                  </a:lnTo>
                  <a:lnTo>
                    <a:pt x="1973" y="2433"/>
                  </a:lnTo>
                  <a:lnTo>
                    <a:pt x="1975" y="2428"/>
                  </a:lnTo>
                  <a:lnTo>
                    <a:pt x="1983" y="2416"/>
                  </a:lnTo>
                  <a:lnTo>
                    <a:pt x="1997" y="2401"/>
                  </a:lnTo>
                  <a:lnTo>
                    <a:pt x="2013" y="2387"/>
                  </a:lnTo>
                  <a:lnTo>
                    <a:pt x="2026" y="2371"/>
                  </a:lnTo>
                  <a:lnTo>
                    <a:pt x="2037" y="2358"/>
                  </a:lnTo>
                  <a:lnTo>
                    <a:pt x="2045" y="2344"/>
                  </a:lnTo>
                  <a:lnTo>
                    <a:pt x="2051" y="2331"/>
                  </a:lnTo>
                  <a:lnTo>
                    <a:pt x="2054" y="2319"/>
                  </a:lnTo>
                  <a:lnTo>
                    <a:pt x="2055" y="2308"/>
                  </a:lnTo>
                  <a:lnTo>
                    <a:pt x="2054" y="2298"/>
                  </a:lnTo>
                  <a:lnTo>
                    <a:pt x="2050" y="2287"/>
                  </a:lnTo>
                  <a:lnTo>
                    <a:pt x="2046" y="2278"/>
                  </a:lnTo>
                  <a:lnTo>
                    <a:pt x="2039" y="2268"/>
                  </a:lnTo>
                  <a:lnTo>
                    <a:pt x="2031" y="2260"/>
                  </a:lnTo>
                  <a:lnTo>
                    <a:pt x="2022" y="2252"/>
                  </a:lnTo>
                  <a:lnTo>
                    <a:pt x="2011" y="2244"/>
                  </a:lnTo>
                  <a:lnTo>
                    <a:pt x="2001" y="2238"/>
                  </a:lnTo>
                  <a:lnTo>
                    <a:pt x="1989" y="2231"/>
                  </a:lnTo>
                  <a:lnTo>
                    <a:pt x="1934" y="2206"/>
                  </a:lnTo>
                  <a:lnTo>
                    <a:pt x="1879" y="2182"/>
                  </a:lnTo>
                  <a:lnTo>
                    <a:pt x="1854" y="2170"/>
                  </a:lnTo>
                  <a:lnTo>
                    <a:pt x="1831" y="2158"/>
                  </a:lnTo>
                  <a:lnTo>
                    <a:pt x="1823" y="2152"/>
                  </a:lnTo>
                  <a:lnTo>
                    <a:pt x="1815" y="2146"/>
                  </a:lnTo>
                  <a:lnTo>
                    <a:pt x="1809" y="2139"/>
                  </a:lnTo>
                  <a:lnTo>
                    <a:pt x="1803" y="2131"/>
                  </a:lnTo>
                  <a:lnTo>
                    <a:pt x="1770" y="2070"/>
                  </a:lnTo>
                  <a:lnTo>
                    <a:pt x="1746" y="2026"/>
                  </a:lnTo>
                  <a:lnTo>
                    <a:pt x="1738" y="2010"/>
                  </a:lnTo>
                  <a:lnTo>
                    <a:pt x="1733" y="1996"/>
                  </a:lnTo>
                  <a:lnTo>
                    <a:pt x="1729" y="1986"/>
                  </a:lnTo>
                  <a:lnTo>
                    <a:pt x="1727" y="1978"/>
                  </a:lnTo>
                  <a:lnTo>
                    <a:pt x="1727" y="1972"/>
                  </a:lnTo>
                  <a:lnTo>
                    <a:pt x="1729" y="1970"/>
                  </a:lnTo>
                  <a:lnTo>
                    <a:pt x="1731" y="1970"/>
                  </a:lnTo>
                  <a:lnTo>
                    <a:pt x="1735" y="1970"/>
                  </a:lnTo>
                  <a:lnTo>
                    <a:pt x="1746" y="1975"/>
                  </a:lnTo>
                  <a:lnTo>
                    <a:pt x="1759" y="1984"/>
                  </a:lnTo>
                  <a:lnTo>
                    <a:pt x="1775" y="1995"/>
                  </a:lnTo>
                  <a:lnTo>
                    <a:pt x="1793" y="2003"/>
                  </a:lnTo>
                  <a:lnTo>
                    <a:pt x="1801" y="2007"/>
                  </a:lnTo>
                  <a:lnTo>
                    <a:pt x="1809" y="2010"/>
                  </a:lnTo>
                  <a:lnTo>
                    <a:pt x="1815" y="2011"/>
                  </a:lnTo>
                  <a:lnTo>
                    <a:pt x="1822" y="2010"/>
                  </a:lnTo>
                  <a:lnTo>
                    <a:pt x="1829" y="2007"/>
                  </a:lnTo>
                  <a:lnTo>
                    <a:pt x="1833" y="2003"/>
                  </a:lnTo>
                  <a:lnTo>
                    <a:pt x="1837" y="1996"/>
                  </a:lnTo>
                  <a:lnTo>
                    <a:pt x="1839" y="1986"/>
                  </a:lnTo>
                  <a:lnTo>
                    <a:pt x="1841" y="1974"/>
                  </a:lnTo>
                  <a:lnTo>
                    <a:pt x="1841" y="1958"/>
                  </a:lnTo>
                  <a:lnTo>
                    <a:pt x="1838" y="1938"/>
                  </a:lnTo>
                  <a:lnTo>
                    <a:pt x="1834" y="1914"/>
                  </a:lnTo>
                  <a:lnTo>
                    <a:pt x="1822" y="1906"/>
                  </a:lnTo>
                  <a:lnTo>
                    <a:pt x="1809" y="1898"/>
                  </a:lnTo>
                  <a:lnTo>
                    <a:pt x="1794" y="1891"/>
                  </a:lnTo>
                  <a:lnTo>
                    <a:pt x="1777" y="1886"/>
                  </a:lnTo>
                  <a:lnTo>
                    <a:pt x="1757" y="1882"/>
                  </a:lnTo>
                  <a:lnTo>
                    <a:pt x="1735" y="1880"/>
                  </a:lnTo>
                  <a:lnTo>
                    <a:pt x="1711" y="1882"/>
                  </a:lnTo>
                  <a:lnTo>
                    <a:pt x="1683" y="1884"/>
                  </a:lnTo>
                  <a:lnTo>
                    <a:pt x="1658" y="1880"/>
                  </a:lnTo>
                  <a:lnTo>
                    <a:pt x="1634" y="1875"/>
                  </a:lnTo>
                  <a:lnTo>
                    <a:pt x="1614" y="1871"/>
                  </a:lnTo>
                  <a:lnTo>
                    <a:pt x="1595" y="1866"/>
                  </a:lnTo>
                  <a:lnTo>
                    <a:pt x="1578" y="1859"/>
                  </a:lnTo>
                  <a:lnTo>
                    <a:pt x="1564" y="1850"/>
                  </a:lnTo>
                  <a:lnTo>
                    <a:pt x="1557" y="1844"/>
                  </a:lnTo>
                  <a:lnTo>
                    <a:pt x="1550" y="1838"/>
                  </a:lnTo>
                  <a:lnTo>
                    <a:pt x="1545" y="1831"/>
                  </a:lnTo>
                  <a:lnTo>
                    <a:pt x="1538" y="1824"/>
                  </a:lnTo>
                  <a:lnTo>
                    <a:pt x="1545" y="1830"/>
                  </a:lnTo>
                  <a:lnTo>
                    <a:pt x="1538" y="1824"/>
                  </a:lnTo>
                  <a:lnTo>
                    <a:pt x="1534" y="1816"/>
                  </a:lnTo>
                  <a:lnTo>
                    <a:pt x="1530" y="1808"/>
                  </a:lnTo>
                  <a:lnTo>
                    <a:pt x="1526" y="1798"/>
                  </a:lnTo>
                  <a:lnTo>
                    <a:pt x="1521" y="1787"/>
                  </a:lnTo>
                  <a:lnTo>
                    <a:pt x="1518" y="1775"/>
                  </a:lnTo>
                  <a:lnTo>
                    <a:pt x="1514" y="1761"/>
                  </a:lnTo>
                  <a:lnTo>
                    <a:pt x="1512" y="1745"/>
                  </a:lnTo>
                  <a:lnTo>
                    <a:pt x="1509" y="1727"/>
                  </a:lnTo>
                  <a:lnTo>
                    <a:pt x="1506" y="1726"/>
                  </a:lnTo>
                  <a:lnTo>
                    <a:pt x="1501" y="1719"/>
                  </a:lnTo>
                  <a:lnTo>
                    <a:pt x="1497" y="1717"/>
                  </a:lnTo>
                  <a:lnTo>
                    <a:pt x="1493" y="1714"/>
                  </a:lnTo>
                  <a:lnTo>
                    <a:pt x="1488" y="1711"/>
                  </a:lnTo>
                  <a:lnTo>
                    <a:pt x="1482" y="1709"/>
                  </a:lnTo>
                  <a:lnTo>
                    <a:pt x="1476" y="1709"/>
                  </a:lnTo>
                  <a:lnTo>
                    <a:pt x="1468" y="1709"/>
                  </a:lnTo>
                  <a:lnTo>
                    <a:pt x="1461" y="1711"/>
                  </a:lnTo>
                  <a:lnTo>
                    <a:pt x="1453" y="1715"/>
                  </a:lnTo>
                  <a:lnTo>
                    <a:pt x="1445" y="1722"/>
                  </a:lnTo>
                  <a:lnTo>
                    <a:pt x="1436" y="1731"/>
                  </a:lnTo>
                  <a:lnTo>
                    <a:pt x="1428" y="1743"/>
                  </a:lnTo>
                  <a:lnTo>
                    <a:pt x="1418" y="1758"/>
                  </a:lnTo>
                  <a:lnTo>
                    <a:pt x="1416" y="1765"/>
                  </a:lnTo>
                  <a:lnTo>
                    <a:pt x="1414" y="1771"/>
                  </a:lnTo>
                  <a:lnTo>
                    <a:pt x="1414" y="1781"/>
                  </a:lnTo>
                  <a:lnTo>
                    <a:pt x="1417" y="1790"/>
                  </a:lnTo>
                  <a:lnTo>
                    <a:pt x="1422" y="1808"/>
                  </a:lnTo>
                  <a:lnTo>
                    <a:pt x="1429" y="1828"/>
                  </a:lnTo>
                  <a:lnTo>
                    <a:pt x="1432" y="1836"/>
                  </a:lnTo>
                  <a:lnTo>
                    <a:pt x="1433" y="1846"/>
                  </a:lnTo>
                  <a:lnTo>
                    <a:pt x="1433" y="1852"/>
                  </a:lnTo>
                  <a:lnTo>
                    <a:pt x="1430" y="1859"/>
                  </a:lnTo>
                  <a:lnTo>
                    <a:pt x="1429" y="1862"/>
                  </a:lnTo>
                  <a:lnTo>
                    <a:pt x="1426" y="1863"/>
                  </a:lnTo>
                  <a:lnTo>
                    <a:pt x="1422" y="1864"/>
                  </a:lnTo>
                  <a:lnTo>
                    <a:pt x="1418" y="1866"/>
                  </a:lnTo>
                  <a:lnTo>
                    <a:pt x="1408" y="1867"/>
                  </a:lnTo>
                  <a:lnTo>
                    <a:pt x="1394" y="1866"/>
                  </a:lnTo>
                  <a:lnTo>
                    <a:pt x="1386" y="1863"/>
                  </a:lnTo>
                  <a:lnTo>
                    <a:pt x="1378" y="1859"/>
                  </a:lnTo>
                  <a:lnTo>
                    <a:pt x="1370" y="1852"/>
                  </a:lnTo>
                  <a:lnTo>
                    <a:pt x="1362" y="1844"/>
                  </a:lnTo>
                  <a:lnTo>
                    <a:pt x="1345" y="1826"/>
                  </a:lnTo>
                  <a:lnTo>
                    <a:pt x="1326" y="1803"/>
                  </a:lnTo>
                  <a:lnTo>
                    <a:pt x="1306" y="1775"/>
                  </a:lnTo>
                  <a:lnTo>
                    <a:pt x="1285" y="1745"/>
                  </a:lnTo>
                  <a:lnTo>
                    <a:pt x="1265" y="1713"/>
                  </a:lnTo>
                  <a:lnTo>
                    <a:pt x="1244" y="1678"/>
                  </a:lnTo>
                  <a:lnTo>
                    <a:pt x="1198" y="1606"/>
                  </a:lnTo>
                  <a:lnTo>
                    <a:pt x="1154" y="1535"/>
                  </a:lnTo>
                  <a:lnTo>
                    <a:pt x="1133" y="1502"/>
                  </a:lnTo>
                  <a:lnTo>
                    <a:pt x="1110" y="1471"/>
                  </a:lnTo>
                  <a:lnTo>
                    <a:pt x="1090" y="1445"/>
                  </a:lnTo>
                  <a:lnTo>
                    <a:pt x="1069" y="1421"/>
                  </a:lnTo>
                  <a:lnTo>
                    <a:pt x="1058" y="1407"/>
                  </a:lnTo>
                  <a:lnTo>
                    <a:pt x="1050" y="1395"/>
                  </a:lnTo>
                  <a:lnTo>
                    <a:pt x="1045" y="1383"/>
                  </a:lnTo>
                  <a:lnTo>
                    <a:pt x="1041" y="1373"/>
                  </a:lnTo>
                  <a:lnTo>
                    <a:pt x="1041" y="1362"/>
                  </a:lnTo>
                  <a:lnTo>
                    <a:pt x="1042" y="1353"/>
                  </a:lnTo>
                  <a:lnTo>
                    <a:pt x="1045" y="1343"/>
                  </a:lnTo>
                  <a:lnTo>
                    <a:pt x="1050" y="1335"/>
                  </a:lnTo>
                  <a:lnTo>
                    <a:pt x="1058" y="1327"/>
                  </a:lnTo>
                  <a:lnTo>
                    <a:pt x="1066" y="1321"/>
                  </a:lnTo>
                  <a:lnTo>
                    <a:pt x="1077" y="1314"/>
                  </a:lnTo>
                  <a:lnTo>
                    <a:pt x="1088" y="1309"/>
                  </a:lnTo>
                  <a:lnTo>
                    <a:pt x="1100" y="1305"/>
                  </a:lnTo>
                  <a:lnTo>
                    <a:pt x="1113" y="1301"/>
                  </a:lnTo>
                  <a:lnTo>
                    <a:pt x="1126" y="1297"/>
                  </a:lnTo>
                  <a:lnTo>
                    <a:pt x="1141" y="1294"/>
                  </a:lnTo>
                  <a:lnTo>
                    <a:pt x="1145" y="1282"/>
                  </a:lnTo>
                  <a:lnTo>
                    <a:pt x="1146" y="1270"/>
                  </a:lnTo>
                  <a:lnTo>
                    <a:pt x="1145" y="1265"/>
                  </a:lnTo>
                  <a:lnTo>
                    <a:pt x="1144" y="1259"/>
                  </a:lnTo>
                  <a:lnTo>
                    <a:pt x="1142" y="1254"/>
                  </a:lnTo>
                  <a:lnTo>
                    <a:pt x="1140" y="1249"/>
                  </a:lnTo>
                  <a:lnTo>
                    <a:pt x="1133" y="1239"/>
                  </a:lnTo>
                  <a:lnTo>
                    <a:pt x="1122" y="1229"/>
                  </a:lnTo>
                  <a:lnTo>
                    <a:pt x="1109" y="1217"/>
                  </a:lnTo>
                  <a:lnTo>
                    <a:pt x="1093" y="1204"/>
                  </a:lnTo>
                  <a:lnTo>
                    <a:pt x="1093" y="1065"/>
                  </a:lnTo>
                  <a:lnTo>
                    <a:pt x="1096" y="1061"/>
                  </a:lnTo>
                  <a:lnTo>
                    <a:pt x="1098" y="1057"/>
                  </a:lnTo>
                  <a:lnTo>
                    <a:pt x="1101" y="1056"/>
                  </a:lnTo>
                  <a:lnTo>
                    <a:pt x="1104" y="1053"/>
                  </a:lnTo>
                  <a:lnTo>
                    <a:pt x="1108" y="1053"/>
                  </a:lnTo>
                  <a:lnTo>
                    <a:pt x="1110" y="1053"/>
                  </a:lnTo>
                  <a:lnTo>
                    <a:pt x="1114" y="1054"/>
                  </a:lnTo>
                  <a:lnTo>
                    <a:pt x="1118" y="1056"/>
                  </a:lnTo>
                  <a:lnTo>
                    <a:pt x="1126" y="1061"/>
                  </a:lnTo>
                  <a:lnTo>
                    <a:pt x="1134" y="1069"/>
                  </a:lnTo>
                  <a:lnTo>
                    <a:pt x="1142" y="1077"/>
                  </a:lnTo>
                  <a:lnTo>
                    <a:pt x="1152" y="1088"/>
                  </a:lnTo>
                  <a:lnTo>
                    <a:pt x="1170" y="1109"/>
                  </a:lnTo>
                  <a:lnTo>
                    <a:pt x="1188" y="1129"/>
                  </a:lnTo>
                  <a:lnTo>
                    <a:pt x="1197" y="1137"/>
                  </a:lnTo>
                  <a:lnTo>
                    <a:pt x="1205" y="1144"/>
                  </a:lnTo>
                  <a:lnTo>
                    <a:pt x="1213" y="1149"/>
                  </a:lnTo>
                  <a:lnTo>
                    <a:pt x="1220" y="1150"/>
                  </a:lnTo>
                  <a:lnTo>
                    <a:pt x="1226" y="1148"/>
                  </a:lnTo>
                  <a:lnTo>
                    <a:pt x="1230" y="1145"/>
                  </a:lnTo>
                  <a:lnTo>
                    <a:pt x="1234" y="1142"/>
                  </a:lnTo>
                  <a:lnTo>
                    <a:pt x="1237" y="1138"/>
                  </a:lnTo>
                  <a:lnTo>
                    <a:pt x="1238" y="1134"/>
                  </a:lnTo>
                  <a:lnTo>
                    <a:pt x="1240" y="1130"/>
                  </a:lnTo>
                  <a:lnTo>
                    <a:pt x="1240" y="1125"/>
                  </a:lnTo>
                  <a:lnTo>
                    <a:pt x="1238" y="1120"/>
                  </a:lnTo>
                  <a:lnTo>
                    <a:pt x="1233" y="1108"/>
                  </a:lnTo>
                  <a:lnTo>
                    <a:pt x="1226" y="1094"/>
                  </a:lnTo>
                  <a:lnTo>
                    <a:pt x="1218" y="1081"/>
                  </a:lnTo>
                  <a:lnTo>
                    <a:pt x="1208" y="1065"/>
                  </a:lnTo>
                  <a:lnTo>
                    <a:pt x="1185" y="1034"/>
                  </a:lnTo>
                  <a:lnTo>
                    <a:pt x="1164" y="1002"/>
                  </a:lnTo>
                  <a:lnTo>
                    <a:pt x="1154" y="988"/>
                  </a:lnTo>
                  <a:lnTo>
                    <a:pt x="1148" y="972"/>
                  </a:lnTo>
                  <a:lnTo>
                    <a:pt x="1145" y="965"/>
                  </a:lnTo>
                  <a:lnTo>
                    <a:pt x="1144" y="958"/>
                  </a:lnTo>
                  <a:lnTo>
                    <a:pt x="1142" y="952"/>
                  </a:lnTo>
                  <a:lnTo>
                    <a:pt x="1141" y="945"/>
                  </a:lnTo>
                  <a:lnTo>
                    <a:pt x="1142" y="914"/>
                  </a:lnTo>
                  <a:lnTo>
                    <a:pt x="1146" y="886"/>
                  </a:lnTo>
                  <a:lnTo>
                    <a:pt x="1150" y="860"/>
                  </a:lnTo>
                  <a:lnTo>
                    <a:pt x="1156" y="837"/>
                  </a:lnTo>
                  <a:lnTo>
                    <a:pt x="1164" y="816"/>
                  </a:lnTo>
                  <a:lnTo>
                    <a:pt x="1172" y="797"/>
                  </a:lnTo>
                  <a:lnTo>
                    <a:pt x="1181" y="780"/>
                  </a:lnTo>
                  <a:lnTo>
                    <a:pt x="1190" y="765"/>
                  </a:lnTo>
                  <a:lnTo>
                    <a:pt x="1201" y="752"/>
                  </a:lnTo>
                  <a:lnTo>
                    <a:pt x="1213" y="740"/>
                  </a:lnTo>
                  <a:lnTo>
                    <a:pt x="1225" y="730"/>
                  </a:lnTo>
                  <a:lnTo>
                    <a:pt x="1238" y="721"/>
                  </a:lnTo>
                  <a:lnTo>
                    <a:pt x="1250" y="714"/>
                  </a:lnTo>
                  <a:lnTo>
                    <a:pt x="1264" y="708"/>
                  </a:lnTo>
                  <a:lnTo>
                    <a:pt x="1277" y="704"/>
                  </a:lnTo>
                  <a:lnTo>
                    <a:pt x="1290" y="700"/>
                  </a:lnTo>
                  <a:lnTo>
                    <a:pt x="1317" y="694"/>
                  </a:lnTo>
                  <a:lnTo>
                    <a:pt x="1341" y="692"/>
                  </a:lnTo>
                  <a:lnTo>
                    <a:pt x="1364" y="692"/>
                  </a:lnTo>
                  <a:lnTo>
                    <a:pt x="1384" y="690"/>
                  </a:lnTo>
                  <a:lnTo>
                    <a:pt x="1400" y="690"/>
                  </a:lnTo>
                  <a:lnTo>
                    <a:pt x="1410" y="689"/>
                  </a:lnTo>
                  <a:lnTo>
                    <a:pt x="1413" y="688"/>
                  </a:lnTo>
                  <a:lnTo>
                    <a:pt x="1414" y="686"/>
                  </a:lnTo>
                  <a:lnTo>
                    <a:pt x="1414" y="684"/>
                  </a:lnTo>
                  <a:lnTo>
                    <a:pt x="1413" y="680"/>
                  </a:lnTo>
                  <a:lnTo>
                    <a:pt x="1400" y="662"/>
                  </a:lnTo>
                  <a:lnTo>
                    <a:pt x="1386" y="641"/>
                  </a:lnTo>
                  <a:lnTo>
                    <a:pt x="1373" y="617"/>
                  </a:lnTo>
                  <a:lnTo>
                    <a:pt x="1358" y="589"/>
                  </a:lnTo>
                  <a:lnTo>
                    <a:pt x="1344" y="557"/>
                  </a:lnTo>
                  <a:lnTo>
                    <a:pt x="1329" y="523"/>
                  </a:lnTo>
                  <a:lnTo>
                    <a:pt x="1313" y="485"/>
                  </a:lnTo>
                  <a:lnTo>
                    <a:pt x="1298" y="444"/>
                  </a:lnTo>
                  <a:lnTo>
                    <a:pt x="1282" y="400"/>
                  </a:lnTo>
                  <a:lnTo>
                    <a:pt x="1266" y="352"/>
                  </a:lnTo>
                  <a:lnTo>
                    <a:pt x="1249" y="301"/>
                  </a:lnTo>
                  <a:lnTo>
                    <a:pt x="1233" y="247"/>
                  </a:lnTo>
                  <a:lnTo>
                    <a:pt x="1216" y="189"/>
                  </a:lnTo>
                  <a:lnTo>
                    <a:pt x="1200" y="129"/>
                  </a:lnTo>
                  <a:lnTo>
                    <a:pt x="1182" y="65"/>
                  </a:lnTo>
                  <a:lnTo>
                    <a:pt x="1165" y="0"/>
                  </a:lnTo>
                  <a:lnTo>
                    <a:pt x="1150" y="2"/>
                  </a:lnTo>
                  <a:lnTo>
                    <a:pt x="1138" y="4"/>
                  </a:lnTo>
                  <a:lnTo>
                    <a:pt x="1126" y="10"/>
                  </a:lnTo>
                  <a:lnTo>
                    <a:pt x="1114" y="15"/>
                  </a:lnTo>
                  <a:lnTo>
                    <a:pt x="1104" y="20"/>
                  </a:lnTo>
                  <a:lnTo>
                    <a:pt x="1093" y="26"/>
                  </a:lnTo>
                  <a:lnTo>
                    <a:pt x="1082" y="28"/>
                  </a:lnTo>
                  <a:lnTo>
                    <a:pt x="1069" y="30"/>
                  </a:lnTo>
                  <a:lnTo>
                    <a:pt x="1061" y="30"/>
                  </a:lnTo>
                  <a:lnTo>
                    <a:pt x="1054" y="28"/>
                  </a:lnTo>
                  <a:lnTo>
                    <a:pt x="1048" y="26"/>
                  </a:lnTo>
                  <a:lnTo>
                    <a:pt x="1042" y="23"/>
                  </a:lnTo>
                  <a:lnTo>
                    <a:pt x="1033" y="15"/>
                  </a:lnTo>
                  <a:lnTo>
                    <a:pt x="1021" y="6"/>
                  </a:lnTo>
                  <a:lnTo>
                    <a:pt x="1016" y="12"/>
                  </a:lnTo>
                  <a:lnTo>
                    <a:pt x="1012" y="20"/>
                  </a:lnTo>
                  <a:lnTo>
                    <a:pt x="1008" y="27"/>
                  </a:lnTo>
                  <a:lnTo>
                    <a:pt x="1005" y="34"/>
                  </a:lnTo>
                  <a:lnTo>
                    <a:pt x="1001" y="49"/>
                  </a:lnTo>
                  <a:lnTo>
                    <a:pt x="1000" y="64"/>
                  </a:lnTo>
                  <a:lnTo>
                    <a:pt x="996" y="97"/>
                  </a:lnTo>
                  <a:lnTo>
                    <a:pt x="990" y="132"/>
                  </a:lnTo>
                  <a:lnTo>
                    <a:pt x="976" y="171"/>
                  </a:lnTo>
                  <a:lnTo>
                    <a:pt x="960" y="209"/>
                  </a:lnTo>
                  <a:lnTo>
                    <a:pt x="953" y="228"/>
                  </a:lnTo>
                  <a:lnTo>
                    <a:pt x="948" y="249"/>
                  </a:lnTo>
                  <a:lnTo>
                    <a:pt x="944" y="271"/>
                  </a:lnTo>
                  <a:lnTo>
                    <a:pt x="942" y="295"/>
                  </a:lnTo>
                  <a:lnTo>
                    <a:pt x="942" y="308"/>
                  </a:lnTo>
                  <a:lnTo>
                    <a:pt x="942" y="320"/>
                  </a:lnTo>
                  <a:lnTo>
                    <a:pt x="942" y="336"/>
                  </a:lnTo>
                  <a:lnTo>
                    <a:pt x="942" y="355"/>
                  </a:lnTo>
                  <a:lnTo>
                    <a:pt x="942" y="365"/>
                  </a:lnTo>
                  <a:lnTo>
                    <a:pt x="941" y="373"/>
                  </a:lnTo>
                  <a:lnTo>
                    <a:pt x="938" y="381"/>
                  </a:lnTo>
                  <a:lnTo>
                    <a:pt x="936" y="389"/>
                  </a:lnTo>
                  <a:lnTo>
                    <a:pt x="933" y="396"/>
                  </a:lnTo>
                  <a:lnTo>
                    <a:pt x="929" y="401"/>
                  </a:lnTo>
                  <a:lnTo>
                    <a:pt x="924" y="407"/>
                  </a:lnTo>
                  <a:lnTo>
                    <a:pt x="918" y="412"/>
                  </a:lnTo>
                  <a:lnTo>
                    <a:pt x="906" y="420"/>
                  </a:lnTo>
                  <a:lnTo>
                    <a:pt x="893" y="425"/>
                  </a:lnTo>
                  <a:lnTo>
                    <a:pt x="878" y="431"/>
                  </a:lnTo>
                  <a:lnTo>
                    <a:pt x="862" y="433"/>
                  </a:lnTo>
                  <a:lnTo>
                    <a:pt x="828" y="437"/>
                  </a:lnTo>
                  <a:lnTo>
                    <a:pt x="793" y="441"/>
                  </a:lnTo>
                  <a:lnTo>
                    <a:pt x="776" y="444"/>
                  </a:lnTo>
                  <a:lnTo>
                    <a:pt x="760" y="447"/>
                  </a:lnTo>
                  <a:lnTo>
                    <a:pt x="745" y="452"/>
                  </a:lnTo>
                  <a:lnTo>
                    <a:pt x="732" y="457"/>
                  </a:lnTo>
                  <a:lnTo>
                    <a:pt x="715" y="471"/>
                  </a:lnTo>
                  <a:lnTo>
                    <a:pt x="692" y="489"/>
                  </a:lnTo>
                  <a:lnTo>
                    <a:pt x="679" y="497"/>
                  </a:lnTo>
                  <a:lnTo>
                    <a:pt x="665" y="505"/>
                  </a:lnTo>
                  <a:lnTo>
                    <a:pt x="660" y="508"/>
                  </a:lnTo>
                  <a:lnTo>
                    <a:pt x="653" y="509"/>
                  </a:lnTo>
                  <a:lnTo>
                    <a:pt x="648" y="511"/>
                  </a:lnTo>
                  <a:lnTo>
                    <a:pt x="641" y="512"/>
                  </a:lnTo>
                  <a:lnTo>
                    <a:pt x="635" y="511"/>
                  </a:lnTo>
                  <a:lnTo>
                    <a:pt x="627" y="509"/>
                  </a:lnTo>
                  <a:lnTo>
                    <a:pt x="621" y="508"/>
                  </a:lnTo>
                  <a:lnTo>
                    <a:pt x="615" y="504"/>
                  </a:lnTo>
                  <a:lnTo>
                    <a:pt x="611" y="500"/>
                  </a:lnTo>
                  <a:lnTo>
                    <a:pt x="605" y="496"/>
                  </a:lnTo>
                  <a:lnTo>
                    <a:pt x="601" y="491"/>
                  </a:lnTo>
                  <a:lnTo>
                    <a:pt x="597" y="484"/>
                  </a:lnTo>
                  <a:lnTo>
                    <a:pt x="591" y="471"/>
                  </a:lnTo>
                  <a:lnTo>
                    <a:pt x="587" y="456"/>
                  </a:lnTo>
                  <a:lnTo>
                    <a:pt x="583" y="440"/>
                  </a:lnTo>
                  <a:lnTo>
                    <a:pt x="579" y="424"/>
                  </a:lnTo>
                  <a:lnTo>
                    <a:pt x="572" y="392"/>
                  </a:lnTo>
                  <a:lnTo>
                    <a:pt x="564" y="364"/>
                  </a:lnTo>
                  <a:lnTo>
                    <a:pt x="559" y="353"/>
                  </a:lnTo>
                  <a:lnTo>
                    <a:pt x="552" y="344"/>
                  </a:lnTo>
                  <a:lnTo>
                    <a:pt x="548" y="341"/>
                  </a:lnTo>
                  <a:lnTo>
                    <a:pt x="544" y="339"/>
                  </a:lnTo>
                  <a:lnTo>
                    <a:pt x="539" y="337"/>
                  </a:lnTo>
                  <a:lnTo>
                    <a:pt x="533" y="337"/>
                  </a:lnTo>
                  <a:lnTo>
                    <a:pt x="525" y="337"/>
                  </a:lnTo>
                  <a:lnTo>
                    <a:pt x="519" y="339"/>
                  </a:lnTo>
                  <a:lnTo>
                    <a:pt x="513" y="341"/>
                  </a:lnTo>
                  <a:lnTo>
                    <a:pt x="508" y="344"/>
                  </a:lnTo>
                  <a:lnTo>
                    <a:pt x="497" y="351"/>
                  </a:lnTo>
                  <a:lnTo>
                    <a:pt x="489" y="360"/>
                  </a:lnTo>
                  <a:lnTo>
                    <a:pt x="481" y="369"/>
                  </a:lnTo>
                  <a:lnTo>
                    <a:pt x="473" y="377"/>
                  </a:lnTo>
                  <a:lnTo>
                    <a:pt x="465" y="385"/>
                  </a:lnTo>
                  <a:lnTo>
                    <a:pt x="455" y="391"/>
                  </a:lnTo>
                  <a:lnTo>
                    <a:pt x="416" y="403"/>
                  </a:lnTo>
                  <a:lnTo>
                    <a:pt x="380" y="416"/>
                  </a:lnTo>
                  <a:lnTo>
                    <a:pt x="363" y="423"/>
                  </a:lnTo>
                  <a:lnTo>
                    <a:pt x="347" y="431"/>
                  </a:lnTo>
                  <a:lnTo>
                    <a:pt x="332" y="439"/>
                  </a:lnTo>
                  <a:lnTo>
                    <a:pt x="316" y="447"/>
                  </a:lnTo>
                  <a:lnTo>
                    <a:pt x="301" y="456"/>
                  </a:lnTo>
                  <a:lnTo>
                    <a:pt x="288" y="467"/>
                  </a:lnTo>
                  <a:lnTo>
                    <a:pt x="275" y="477"/>
                  </a:lnTo>
                  <a:lnTo>
                    <a:pt x="261" y="489"/>
                  </a:lnTo>
                  <a:lnTo>
                    <a:pt x="249" y="503"/>
                  </a:lnTo>
                  <a:lnTo>
                    <a:pt x="237" y="516"/>
                  </a:lnTo>
                  <a:lnTo>
                    <a:pt x="225" y="532"/>
                  </a:lnTo>
                  <a:lnTo>
                    <a:pt x="213" y="548"/>
                  </a:lnTo>
                  <a:lnTo>
                    <a:pt x="203" y="564"/>
                  </a:lnTo>
                  <a:lnTo>
                    <a:pt x="189" y="579"/>
                  </a:lnTo>
                  <a:lnTo>
                    <a:pt x="175" y="592"/>
                  </a:lnTo>
                  <a:lnTo>
                    <a:pt x="160" y="604"/>
                  </a:lnTo>
                  <a:lnTo>
                    <a:pt x="128" y="628"/>
                  </a:lnTo>
                  <a:lnTo>
                    <a:pt x="93" y="656"/>
                  </a:lnTo>
                  <a:lnTo>
                    <a:pt x="91" y="664"/>
                  </a:lnTo>
                  <a:lnTo>
                    <a:pt x="89" y="672"/>
                  </a:lnTo>
                  <a:lnTo>
                    <a:pt x="89" y="680"/>
                  </a:lnTo>
                  <a:lnTo>
                    <a:pt x="89" y="688"/>
                  </a:lnTo>
                  <a:lnTo>
                    <a:pt x="91" y="697"/>
                  </a:lnTo>
                  <a:lnTo>
                    <a:pt x="89" y="704"/>
                  </a:lnTo>
                  <a:lnTo>
                    <a:pt x="88" y="708"/>
                  </a:lnTo>
                  <a:lnTo>
                    <a:pt x="87" y="710"/>
                  </a:lnTo>
                  <a:lnTo>
                    <a:pt x="84" y="714"/>
                  </a:lnTo>
                  <a:lnTo>
                    <a:pt x="81" y="716"/>
                  </a:lnTo>
                  <a:lnTo>
                    <a:pt x="72" y="722"/>
                  </a:lnTo>
                  <a:lnTo>
                    <a:pt x="64" y="726"/>
                  </a:lnTo>
                  <a:lnTo>
                    <a:pt x="56" y="730"/>
                  </a:lnTo>
                  <a:lnTo>
                    <a:pt x="50" y="734"/>
                  </a:lnTo>
                  <a:lnTo>
                    <a:pt x="36" y="738"/>
                  </a:lnTo>
                  <a:lnTo>
                    <a:pt x="24" y="744"/>
                  </a:lnTo>
                  <a:lnTo>
                    <a:pt x="20" y="748"/>
                  </a:lnTo>
                  <a:lnTo>
                    <a:pt x="15" y="752"/>
                  </a:lnTo>
                  <a:lnTo>
                    <a:pt x="12" y="757"/>
                  </a:lnTo>
                  <a:lnTo>
                    <a:pt x="8" y="765"/>
                  </a:lnTo>
                  <a:lnTo>
                    <a:pt x="7" y="773"/>
                  </a:lnTo>
                  <a:lnTo>
                    <a:pt x="4" y="784"/>
                  </a:lnTo>
                  <a:lnTo>
                    <a:pt x="4" y="797"/>
                  </a:lnTo>
                  <a:lnTo>
                    <a:pt x="3" y="813"/>
                  </a:lnTo>
                  <a:lnTo>
                    <a:pt x="3" y="826"/>
                  </a:lnTo>
                  <a:lnTo>
                    <a:pt x="2" y="842"/>
                  </a:lnTo>
                  <a:lnTo>
                    <a:pt x="0" y="849"/>
                  </a:lnTo>
                  <a:lnTo>
                    <a:pt x="0" y="856"/>
                  </a:lnTo>
                  <a:lnTo>
                    <a:pt x="2" y="862"/>
                  </a:lnTo>
                  <a:lnTo>
                    <a:pt x="3" y="866"/>
                  </a:lnTo>
                  <a:lnTo>
                    <a:pt x="11" y="869"/>
                  </a:lnTo>
                  <a:lnTo>
                    <a:pt x="22" y="869"/>
                  </a:lnTo>
                  <a:lnTo>
                    <a:pt x="34" y="870"/>
                  </a:lnTo>
                  <a:lnTo>
                    <a:pt x="47" y="870"/>
                  </a:lnTo>
                  <a:lnTo>
                    <a:pt x="72" y="870"/>
                  </a:lnTo>
                  <a:lnTo>
                    <a:pt x="93" y="873"/>
                  </a:lnTo>
                  <a:lnTo>
                    <a:pt x="99" y="876"/>
                  </a:lnTo>
                  <a:lnTo>
                    <a:pt x="103" y="878"/>
                  </a:lnTo>
                  <a:lnTo>
                    <a:pt x="105" y="882"/>
                  </a:lnTo>
                  <a:lnTo>
                    <a:pt x="108" y="886"/>
                  </a:lnTo>
                  <a:lnTo>
                    <a:pt x="111" y="897"/>
                  </a:lnTo>
                  <a:lnTo>
                    <a:pt x="111" y="908"/>
                  </a:lnTo>
                  <a:lnTo>
                    <a:pt x="108" y="933"/>
                  </a:lnTo>
                  <a:lnTo>
                    <a:pt x="105" y="957"/>
                  </a:lnTo>
                  <a:lnTo>
                    <a:pt x="107" y="964"/>
                  </a:lnTo>
                  <a:lnTo>
                    <a:pt x="109" y="969"/>
                  </a:lnTo>
                  <a:lnTo>
                    <a:pt x="113" y="974"/>
                  </a:lnTo>
                  <a:lnTo>
                    <a:pt x="117" y="978"/>
                  </a:lnTo>
                  <a:lnTo>
                    <a:pt x="121" y="981"/>
                  </a:lnTo>
                  <a:lnTo>
                    <a:pt x="127" y="985"/>
                  </a:lnTo>
                  <a:lnTo>
                    <a:pt x="133" y="986"/>
                  </a:lnTo>
                  <a:lnTo>
                    <a:pt x="140" y="989"/>
                  </a:lnTo>
                  <a:lnTo>
                    <a:pt x="153" y="992"/>
                  </a:lnTo>
                  <a:lnTo>
                    <a:pt x="168" y="993"/>
                  </a:lnTo>
                  <a:lnTo>
                    <a:pt x="181" y="993"/>
                  </a:lnTo>
                  <a:lnTo>
                    <a:pt x="196" y="993"/>
                  </a:lnTo>
                  <a:lnTo>
                    <a:pt x="304" y="1084"/>
                  </a:lnTo>
                  <a:lnTo>
                    <a:pt x="305" y="1101"/>
                  </a:lnTo>
                  <a:lnTo>
                    <a:pt x="307" y="1114"/>
                  </a:lnTo>
                  <a:lnTo>
                    <a:pt x="309" y="1126"/>
                  </a:lnTo>
                  <a:lnTo>
                    <a:pt x="313" y="1136"/>
                  </a:lnTo>
                  <a:lnTo>
                    <a:pt x="319" y="1144"/>
                  </a:lnTo>
                  <a:lnTo>
                    <a:pt x="325" y="1149"/>
                  </a:lnTo>
                  <a:lnTo>
                    <a:pt x="332" y="1154"/>
                  </a:lnTo>
                  <a:lnTo>
                    <a:pt x="340" y="1157"/>
                  </a:lnTo>
                  <a:lnTo>
                    <a:pt x="380" y="1164"/>
                  </a:lnTo>
                  <a:lnTo>
                    <a:pt x="431" y="1168"/>
                  </a:lnTo>
                  <a:lnTo>
                    <a:pt x="441" y="1170"/>
                  </a:lnTo>
                  <a:lnTo>
                    <a:pt x="451" y="1174"/>
                  </a:lnTo>
                  <a:lnTo>
                    <a:pt x="457" y="1181"/>
                  </a:lnTo>
                  <a:lnTo>
                    <a:pt x="464" y="1189"/>
                  </a:lnTo>
                  <a:lnTo>
                    <a:pt x="469" y="1198"/>
                  </a:lnTo>
                  <a:lnTo>
                    <a:pt x="475" y="1209"/>
                  </a:lnTo>
                  <a:lnTo>
                    <a:pt x="477" y="1219"/>
                  </a:lnTo>
                  <a:lnTo>
                    <a:pt x="481" y="1230"/>
                  </a:lnTo>
                  <a:lnTo>
                    <a:pt x="487" y="1251"/>
                  </a:lnTo>
                  <a:lnTo>
                    <a:pt x="493" y="1270"/>
                  </a:lnTo>
                  <a:lnTo>
                    <a:pt x="496" y="1278"/>
                  </a:lnTo>
                  <a:lnTo>
                    <a:pt x="500" y="1283"/>
                  </a:lnTo>
                  <a:lnTo>
                    <a:pt x="504" y="1287"/>
                  </a:lnTo>
                  <a:lnTo>
                    <a:pt x="509" y="1289"/>
                  </a:lnTo>
                  <a:lnTo>
                    <a:pt x="517" y="1287"/>
                  </a:lnTo>
                  <a:lnTo>
                    <a:pt x="524" y="1285"/>
                  </a:lnTo>
                  <a:lnTo>
                    <a:pt x="528" y="1282"/>
                  </a:lnTo>
                  <a:lnTo>
                    <a:pt x="532" y="1279"/>
                  </a:lnTo>
                  <a:lnTo>
                    <a:pt x="536" y="1275"/>
                  </a:lnTo>
                  <a:lnTo>
                    <a:pt x="540" y="1273"/>
                  </a:lnTo>
                  <a:lnTo>
                    <a:pt x="545" y="1271"/>
                  </a:lnTo>
                  <a:lnTo>
                    <a:pt x="552" y="1270"/>
                  </a:lnTo>
                  <a:lnTo>
                    <a:pt x="552" y="1277"/>
                  </a:lnTo>
                  <a:lnTo>
                    <a:pt x="556" y="1283"/>
                  </a:lnTo>
                  <a:lnTo>
                    <a:pt x="560" y="1290"/>
                  </a:lnTo>
                  <a:lnTo>
                    <a:pt x="565" y="1295"/>
                  </a:lnTo>
                  <a:lnTo>
                    <a:pt x="572" y="1299"/>
                  </a:lnTo>
                  <a:lnTo>
                    <a:pt x="579" y="1303"/>
                  </a:lnTo>
                  <a:lnTo>
                    <a:pt x="587" y="1306"/>
                  </a:lnTo>
                  <a:lnTo>
                    <a:pt x="593" y="1306"/>
                  </a:lnTo>
                  <a:lnTo>
                    <a:pt x="603" y="1305"/>
                  </a:lnTo>
                  <a:lnTo>
                    <a:pt x="611" y="1302"/>
                  </a:lnTo>
                  <a:lnTo>
                    <a:pt x="619" y="1298"/>
                  </a:lnTo>
                  <a:lnTo>
                    <a:pt x="625" y="1293"/>
                  </a:lnTo>
                  <a:lnTo>
                    <a:pt x="637" y="1281"/>
                  </a:lnTo>
                  <a:lnTo>
                    <a:pt x="648" y="1270"/>
                  </a:lnTo>
                  <a:lnTo>
                    <a:pt x="640" y="1251"/>
                  </a:lnTo>
                  <a:lnTo>
                    <a:pt x="629" y="1234"/>
                  </a:lnTo>
                  <a:lnTo>
                    <a:pt x="617" y="1218"/>
                  </a:lnTo>
                  <a:lnTo>
                    <a:pt x="604" y="1202"/>
                  </a:lnTo>
                  <a:lnTo>
                    <a:pt x="589" y="1189"/>
                  </a:lnTo>
                  <a:lnTo>
                    <a:pt x="575" y="1176"/>
                  </a:lnTo>
                  <a:lnTo>
                    <a:pt x="559" y="1164"/>
                  </a:lnTo>
                  <a:lnTo>
                    <a:pt x="544" y="1153"/>
                  </a:lnTo>
                  <a:lnTo>
                    <a:pt x="491" y="1121"/>
                  </a:lnTo>
                  <a:lnTo>
                    <a:pt x="467" y="1108"/>
                  </a:lnTo>
                  <a:lnTo>
                    <a:pt x="468" y="1097"/>
                  </a:lnTo>
                  <a:lnTo>
                    <a:pt x="469" y="1085"/>
                  </a:lnTo>
                  <a:lnTo>
                    <a:pt x="473" y="1070"/>
                  </a:lnTo>
                  <a:lnTo>
                    <a:pt x="479" y="1054"/>
                  </a:lnTo>
                  <a:lnTo>
                    <a:pt x="485" y="1037"/>
                  </a:lnTo>
                  <a:lnTo>
                    <a:pt x="492" y="1018"/>
                  </a:lnTo>
                  <a:lnTo>
                    <a:pt x="500" y="1001"/>
                  </a:lnTo>
                  <a:lnTo>
                    <a:pt x="509" y="982"/>
                  </a:lnTo>
                  <a:lnTo>
                    <a:pt x="520" y="965"/>
                  </a:lnTo>
                  <a:lnTo>
                    <a:pt x="532" y="950"/>
                  </a:lnTo>
                  <a:lnTo>
                    <a:pt x="543" y="936"/>
                  </a:lnTo>
                  <a:lnTo>
                    <a:pt x="556" y="924"/>
                  </a:lnTo>
                  <a:lnTo>
                    <a:pt x="563" y="918"/>
                  </a:lnTo>
                  <a:lnTo>
                    <a:pt x="569" y="913"/>
                  </a:lnTo>
                  <a:lnTo>
                    <a:pt x="576" y="909"/>
                  </a:lnTo>
                  <a:lnTo>
                    <a:pt x="583" y="906"/>
                  </a:lnTo>
                  <a:lnTo>
                    <a:pt x="589" y="904"/>
                  </a:lnTo>
                  <a:lnTo>
                    <a:pt x="597" y="902"/>
                  </a:lnTo>
                  <a:lnTo>
                    <a:pt x="604" y="902"/>
                  </a:lnTo>
                  <a:lnTo>
                    <a:pt x="612" y="902"/>
                  </a:lnTo>
                  <a:lnTo>
                    <a:pt x="601" y="926"/>
                  </a:lnTo>
                  <a:lnTo>
                    <a:pt x="592" y="949"/>
                  </a:lnTo>
                  <a:lnTo>
                    <a:pt x="587" y="970"/>
                  </a:lnTo>
                  <a:lnTo>
                    <a:pt x="583" y="990"/>
                  </a:lnTo>
                  <a:lnTo>
                    <a:pt x="580" y="1009"/>
                  </a:lnTo>
                  <a:lnTo>
                    <a:pt x="580" y="1026"/>
                  </a:lnTo>
                  <a:lnTo>
                    <a:pt x="581" y="1044"/>
                  </a:lnTo>
                  <a:lnTo>
                    <a:pt x="585" y="1058"/>
                  </a:lnTo>
                  <a:lnTo>
                    <a:pt x="589" y="1073"/>
                  </a:lnTo>
                  <a:lnTo>
                    <a:pt x="596" y="1088"/>
                  </a:lnTo>
                  <a:lnTo>
                    <a:pt x="603" y="1101"/>
                  </a:lnTo>
                  <a:lnTo>
                    <a:pt x="611" y="1113"/>
                  </a:lnTo>
                  <a:lnTo>
                    <a:pt x="620" y="1124"/>
                  </a:lnTo>
                  <a:lnTo>
                    <a:pt x="631" y="1136"/>
                  </a:lnTo>
                  <a:lnTo>
                    <a:pt x="641" y="1145"/>
                  </a:lnTo>
                  <a:lnTo>
                    <a:pt x="653" y="1156"/>
                  </a:lnTo>
                  <a:lnTo>
                    <a:pt x="677" y="1173"/>
                  </a:lnTo>
                  <a:lnTo>
                    <a:pt x="703" y="1189"/>
                  </a:lnTo>
                  <a:lnTo>
                    <a:pt x="728" y="1205"/>
                  </a:lnTo>
                  <a:lnTo>
                    <a:pt x="752" y="1218"/>
                  </a:lnTo>
                  <a:lnTo>
                    <a:pt x="773" y="1233"/>
                  </a:lnTo>
                  <a:lnTo>
                    <a:pt x="792" y="1246"/>
                  </a:lnTo>
                  <a:lnTo>
                    <a:pt x="800" y="1254"/>
                  </a:lnTo>
                  <a:lnTo>
                    <a:pt x="807" y="1261"/>
                  </a:lnTo>
                  <a:lnTo>
                    <a:pt x="812" y="1269"/>
                  </a:lnTo>
                  <a:lnTo>
                    <a:pt x="816" y="1277"/>
                  </a:lnTo>
                  <a:lnTo>
                    <a:pt x="829" y="1310"/>
                  </a:lnTo>
                  <a:lnTo>
                    <a:pt x="838" y="1341"/>
                  </a:lnTo>
                  <a:lnTo>
                    <a:pt x="845" y="1370"/>
                  </a:lnTo>
                  <a:lnTo>
                    <a:pt x="849" y="1398"/>
                  </a:lnTo>
                  <a:lnTo>
                    <a:pt x="853" y="1451"/>
                  </a:lnTo>
                  <a:lnTo>
                    <a:pt x="856" y="1505"/>
                  </a:lnTo>
                  <a:lnTo>
                    <a:pt x="857" y="1533"/>
                  </a:lnTo>
                  <a:lnTo>
                    <a:pt x="860" y="1563"/>
                  </a:lnTo>
                  <a:lnTo>
                    <a:pt x="864" y="1595"/>
                  </a:lnTo>
                  <a:lnTo>
                    <a:pt x="870" y="1630"/>
                  </a:lnTo>
                  <a:lnTo>
                    <a:pt x="880" y="1669"/>
                  </a:lnTo>
                  <a:lnTo>
                    <a:pt x="893" y="1710"/>
                  </a:lnTo>
                  <a:lnTo>
                    <a:pt x="909" y="1755"/>
                  </a:lnTo>
                  <a:lnTo>
                    <a:pt x="930" y="1806"/>
                  </a:lnTo>
                  <a:lnTo>
                    <a:pt x="945" y="1836"/>
                  </a:lnTo>
                  <a:lnTo>
                    <a:pt x="960" y="1871"/>
                  </a:lnTo>
                  <a:lnTo>
                    <a:pt x="974" y="1911"/>
                  </a:lnTo>
                  <a:lnTo>
                    <a:pt x="990" y="1952"/>
                  </a:lnTo>
                  <a:lnTo>
                    <a:pt x="1005" y="1998"/>
                  </a:lnTo>
                  <a:lnTo>
                    <a:pt x="1020" y="2042"/>
                  </a:lnTo>
                  <a:lnTo>
                    <a:pt x="1033" y="2087"/>
                  </a:lnTo>
                  <a:lnTo>
                    <a:pt x="1045" y="2131"/>
                  </a:lnTo>
                  <a:lnTo>
                    <a:pt x="1052" y="2156"/>
                  </a:lnTo>
                  <a:lnTo>
                    <a:pt x="1058" y="2179"/>
                  </a:lnTo>
                  <a:lnTo>
                    <a:pt x="1062" y="2200"/>
                  </a:lnTo>
                  <a:lnTo>
                    <a:pt x="1065" y="2220"/>
                  </a:lnTo>
                  <a:lnTo>
                    <a:pt x="1068" y="2239"/>
                  </a:lnTo>
                  <a:lnTo>
                    <a:pt x="1068" y="2256"/>
                  </a:lnTo>
                  <a:lnTo>
                    <a:pt x="1068" y="2272"/>
                  </a:lnTo>
                  <a:lnTo>
                    <a:pt x="1068" y="2287"/>
                  </a:lnTo>
                  <a:lnTo>
                    <a:pt x="1064" y="2314"/>
                  </a:lnTo>
                  <a:lnTo>
                    <a:pt x="1058" y="2336"/>
                  </a:lnTo>
                  <a:lnTo>
                    <a:pt x="1053" y="2356"/>
                  </a:lnTo>
                  <a:lnTo>
                    <a:pt x="1046" y="2374"/>
                  </a:lnTo>
                  <a:lnTo>
                    <a:pt x="1041" y="2389"/>
                  </a:lnTo>
                  <a:lnTo>
                    <a:pt x="1038" y="2403"/>
                  </a:lnTo>
                  <a:lnTo>
                    <a:pt x="1038" y="2411"/>
                  </a:lnTo>
                  <a:lnTo>
                    <a:pt x="1038" y="2417"/>
                  </a:lnTo>
                  <a:lnTo>
                    <a:pt x="1040" y="2424"/>
                  </a:lnTo>
                  <a:lnTo>
                    <a:pt x="1041" y="2431"/>
                  </a:lnTo>
                  <a:lnTo>
                    <a:pt x="1045" y="2437"/>
                  </a:lnTo>
                  <a:lnTo>
                    <a:pt x="1050" y="2445"/>
                  </a:lnTo>
                  <a:lnTo>
                    <a:pt x="1056" y="2453"/>
                  </a:lnTo>
                  <a:lnTo>
                    <a:pt x="1064" y="2461"/>
                  </a:lnTo>
                  <a:lnTo>
                    <a:pt x="1084" y="2479"/>
                  </a:lnTo>
                  <a:lnTo>
                    <a:pt x="1112" y="2499"/>
                  </a:lnTo>
                  <a:lnTo>
                    <a:pt x="1120" y="2504"/>
                  </a:lnTo>
                  <a:lnTo>
                    <a:pt x="1126" y="2511"/>
                  </a:lnTo>
                  <a:lnTo>
                    <a:pt x="1133" y="2517"/>
                  </a:lnTo>
                  <a:lnTo>
                    <a:pt x="1138" y="2525"/>
                  </a:lnTo>
                  <a:lnTo>
                    <a:pt x="1144" y="2532"/>
                  </a:lnTo>
                  <a:lnTo>
                    <a:pt x="1146" y="2539"/>
                  </a:lnTo>
                  <a:lnTo>
                    <a:pt x="1150" y="2547"/>
                  </a:lnTo>
                  <a:lnTo>
                    <a:pt x="1153" y="2555"/>
                  </a:lnTo>
                  <a:lnTo>
                    <a:pt x="1160" y="2589"/>
                  </a:lnTo>
                  <a:lnTo>
                    <a:pt x="1166" y="2631"/>
                  </a:lnTo>
                  <a:lnTo>
                    <a:pt x="1172" y="2653"/>
                  </a:lnTo>
                  <a:lnTo>
                    <a:pt x="1178" y="2677"/>
                  </a:lnTo>
                  <a:lnTo>
                    <a:pt x="1184" y="2689"/>
                  </a:lnTo>
                  <a:lnTo>
                    <a:pt x="1189" y="2703"/>
                  </a:lnTo>
                  <a:lnTo>
                    <a:pt x="1196" y="2717"/>
                  </a:lnTo>
                  <a:lnTo>
                    <a:pt x="1204" y="2731"/>
                  </a:lnTo>
                  <a:lnTo>
                    <a:pt x="1213" y="2747"/>
                  </a:lnTo>
                  <a:lnTo>
                    <a:pt x="1222" y="2761"/>
                  </a:lnTo>
                  <a:lnTo>
                    <a:pt x="1234" y="2777"/>
                  </a:lnTo>
                  <a:lnTo>
                    <a:pt x="1248" y="2793"/>
                  </a:lnTo>
                  <a:lnTo>
                    <a:pt x="1262" y="2811"/>
                  </a:lnTo>
                  <a:lnTo>
                    <a:pt x="1278" y="2828"/>
                  </a:lnTo>
                  <a:lnTo>
                    <a:pt x="1296" y="2847"/>
                  </a:lnTo>
                  <a:lnTo>
                    <a:pt x="1316" y="286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5" name="Freeform 92"/>
            <p:cNvSpPr>
              <a:spLocks/>
            </p:cNvSpPr>
            <p:nvPr/>
          </p:nvSpPr>
          <p:spPr bwMode="auto">
            <a:xfrm>
              <a:off x="5511008" y="2993231"/>
              <a:ext cx="41275" cy="46038"/>
            </a:xfrm>
            <a:custGeom>
              <a:avLst/>
              <a:gdLst>
                <a:gd name="T0" fmla="*/ 72 w 84"/>
                <a:gd name="T1" fmla="*/ 42 h 97"/>
                <a:gd name="T2" fmla="*/ 67 w 84"/>
                <a:gd name="T3" fmla="*/ 41 h 97"/>
                <a:gd name="T4" fmla="*/ 63 w 84"/>
                <a:gd name="T5" fmla="*/ 38 h 97"/>
                <a:gd name="T6" fmla="*/ 60 w 84"/>
                <a:gd name="T7" fmla="*/ 34 h 97"/>
                <a:gd name="T8" fmla="*/ 59 w 84"/>
                <a:gd name="T9" fmla="*/ 27 h 97"/>
                <a:gd name="T10" fmla="*/ 59 w 84"/>
                <a:gd name="T11" fmla="*/ 14 h 97"/>
                <a:gd name="T12" fmla="*/ 60 w 84"/>
                <a:gd name="T13" fmla="*/ 0 h 97"/>
                <a:gd name="T14" fmla="*/ 52 w 84"/>
                <a:gd name="T15" fmla="*/ 3 h 97"/>
                <a:gd name="T16" fmla="*/ 43 w 84"/>
                <a:gd name="T17" fmla="*/ 7 h 97"/>
                <a:gd name="T18" fmla="*/ 33 w 84"/>
                <a:gd name="T19" fmla="*/ 13 h 97"/>
                <a:gd name="T20" fmla="*/ 23 w 84"/>
                <a:gd name="T21" fmla="*/ 21 h 97"/>
                <a:gd name="T22" fmla="*/ 13 w 84"/>
                <a:gd name="T23" fmla="*/ 27 h 97"/>
                <a:gd name="T24" fmla="*/ 7 w 84"/>
                <a:gd name="T25" fmla="*/ 37 h 97"/>
                <a:gd name="T26" fmla="*/ 4 w 84"/>
                <a:gd name="T27" fmla="*/ 41 h 97"/>
                <a:gd name="T28" fmla="*/ 1 w 84"/>
                <a:gd name="T29" fmla="*/ 45 h 97"/>
                <a:gd name="T30" fmla="*/ 0 w 84"/>
                <a:gd name="T31" fmla="*/ 50 h 97"/>
                <a:gd name="T32" fmla="*/ 0 w 84"/>
                <a:gd name="T33" fmla="*/ 54 h 97"/>
                <a:gd name="T34" fmla="*/ 0 w 84"/>
                <a:gd name="T35" fmla="*/ 61 h 97"/>
                <a:gd name="T36" fmla="*/ 1 w 84"/>
                <a:gd name="T37" fmla="*/ 66 h 97"/>
                <a:gd name="T38" fmla="*/ 4 w 84"/>
                <a:gd name="T39" fmla="*/ 71 h 97"/>
                <a:gd name="T40" fmla="*/ 8 w 84"/>
                <a:gd name="T41" fmla="*/ 75 h 97"/>
                <a:gd name="T42" fmla="*/ 12 w 84"/>
                <a:gd name="T43" fmla="*/ 79 h 97"/>
                <a:gd name="T44" fmla="*/ 17 w 84"/>
                <a:gd name="T45" fmla="*/ 83 h 97"/>
                <a:gd name="T46" fmla="*/ 23 w 84"/>
                <a:gd name="T47" fmla="*/ 86 h 97"/>
                <a:gd name="T48" fmla="*/ 28 w 84"/>
                <a:gd name="T49" fmla="*/ 89 h 97"/>
                <a:gd name="T50" fmla="*/ 41 w 84"/>
                <a:gd name="T51" fmla="*/ 93 h 97"/>
                <a:gd name="T52" fmla="*/ 56 w 84"/>
                <a:gd name="T53" fmla="*/ 95 h 97"/>
                <a:gd name="T54" fmla="*/ 71 w 84"/>
                <a:gd name="T55" fmla="*/ 95 h 97"/>
                <a:gd name="T56" fmla="*/ 84 w 84"/>
                <a:gd name="T57" fmla="*/ 97 h 97"/>
                <a:gd name="T58" fmla="*/ 84 w 84"/>
                <a:gd name="T59" fmla="*/ 61 h 97"/>
                <a:gd name="T60" fmla="*/ 79 w 84"/>
                <a:gd name="T61" fmla="*/ 51 h 97"/>
                <a:gd name="T62" fmla="*/ 72 w 84"/>
                <a:gd name="T63" fmla="*/ 42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4"/>
                <a:gd name="T97" fmla="*/ 0 h 97"/>
                <a:gd name="T98" fmla="*/ 84 w 84"/>
                <a:gd name="T99" fmla="*/ 97 h 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4" h="97">
                  <a:moveTo>
                    <a:pt x="72" y="42"/>
                  </a:moveTo>
                  <a:lnTo>
                    <a:pt x="67" y="41"/>
                  </a:lnTo>
                  <a:lnTo>
                    <a:pt x="63" y="38"/>
                  </a:lnTo>
                  <a:lnTo>
                    <a:pt x="60" y="34"/>
                  </a:lnTo>
                  <a:lnTo>
                    <a:pt x="59" y="27"/>
                  </a:lnTo>
                  <a:lnTo>
                    <a:pt x="59" y="14"/>
                  </a:lnTo>
                  <a:lnTo>
                    <a:pt x="60" y="0"/>
                  </a:lnTo>
                  <a:lnTo>
                    <a:pt x="52" y="3"/>
                  </a:lnTo>
                  <a:lnTo>
                    <a:pt x="43" y="7"/>
                  </a:lnTo>
                  <a:lnTo>
                    <a:pt x="33" y="13"/>
                  </a:lnTo>
                  <a:lnTo>
                    <a:pt x="23" y="21"/>
                  </a:lnTo>
                  <a:lnTo>
                    <a:pt x="13" y="27"/>
                  </a:lnTo>
                  <a:lnTo>
                    <a:pt x="7" y="37"/>
                  </a:lnTo>
                  <a:lnTo>
                    <a:pt x="4" y="41"/>
                  </a:lnTo>
                  <a:lnTo>
                    <a:pt x="1" y="45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0" y="61"/>
                  </a:lnTo>
                  <a:lnTo>
                    <a:pt x="1" y="66"/>
                  </a:lnTo>
                  <a:lnTo>
                    <a:pt x="4" y="71"/>
                  </a:lnTo>
                  <a:lnTo>
                    <a:pt x="8" y="75"/>
                  </a:lnTo>
                  <a:lnTo>
                    <a:pt x="12" y="79"/>
                  </a:lnTo>
                  <a:lnTo>
                    <a:pt x="17" y="83"/>
                  </a:lnTo>
                  <a:lnTo>
                    <a:pt x="23" y="86"/>
                  </a:lnTo>
                  <a:lnTo>
                    <a:pt x="28" y="89"/>
                  </a:lnTo>
                  <a:lnTo>
                    <a:pt x="41" y="93"/>
                  </a:lnTo>
                  <a:lnTo>
                    <a:pt x="56" y="95"/>
                  </a:lnTo>
                  <a:lnTo>
                    <a:pt x="71" y="95"/>
                  </a:lnTo>
                  <a:lnTo>
                    <a:pt x="84" y="97"/>
                  </a:lnTo>
                  <a:lnTo>
                    <a:pt x="84" y="61"/>
                  </a:lnTo>
                  <a:lnTo>
                    <a:pt x="79" y="51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6" name="Freeform 93"/>
            <p:cNvSpPr>
              <a:spLocks/>
            </p:cNvSpPr>
            <p:nvPr/>
          </p:nvSpPr>
          <p:spPr bwMode="auto">
            <a:xfrm>
              <a:off x="7506495" y="2258220"/>
              <a:ext cx="28575" cy="39687"/>
            </a:xfrm>
            <a:custGeom>
              <a:avLst/>
              <a:gdLst>
                <a:gd name="T0" fmla="*/ 48 w 60"/>
                <a:gd name="T1" fmla="*/ 0 h 84"/>
                <a:gd name="T2" fmla="*/ 30 w 60"/>
                <a:gd name="T3" fmla="*/ 0 h 84"/>
                <a:gd name="T4" fmla="*/ 19 w 60"/>
                <a:gd name="T5" fmla="*/ 0 h 84"/>
                <a:gd name="T6" fmla="*/ 14 w 60"/>
                <a:gd name="T7" fmla="*/ 1 h 84"/>
                <a:gd name="T8" fmla="*/ 7 w 60"/>
                <a:gd name="T9" fmla="*/ 4 h 84"/>
                <a:gd name="T10" fmla="*/ 4 w 60"/>
                <a:gd name="T11" fmla="*/ 7 h 84"/>
                <a:gd name="T12" fmla="*/ 3 w 60"/>
                <a:gd name="T13" fmla="*/ 9 h 84"/>
                <a:gd name="T14" fmla="*/ 2 w 60"/>
                <a:gd name="T15" fmla="*/ 13 h 84"/>
                <a:gd name="T16" fmla="*/ 0 w 60"/>
                <a:gd name="T17" fmla="*/ 17 h 84"/>
                <a:gd name="T18" fmla="*/ 2 w 60"/>
                <a:gd name="T19" fmla="*/ 25 h 84"/>
                <a:gd name="T20" fmla="*/ 4 w 60"/>
                <a:gd name="T21" fmla="*/ 36 h 84"/>
                <a:gd name="T22" fmla="*/ 7 w 60"/>
                <a:gd name="T23" fmla="*/ 47 h 84"/>
                <a:gd name="T24" fmla="*/ 12 w 60"/>
                <a:gd name="T25" fmla="*/ 57 h 84"/>
                <a:gd name="T26" fmla="*/ 19 w 60"/>
                <a:gd name="T27" fmla="*/ 68 h 84"/>
                <a:gd name="T28" fmla="*/ 26 w 60"/>
                <a:gd name="T29" fmla="*/ 76 h 84"/>
                <a:gd name="T30" fmla="*/ 30 w 60"/>
                <a:gd name="T31" fmla="*/ 80 h 84"/>
                <a:gd name="T32" fmla="*/ 34 w 60"/>
                <a:gd name="T33" fmla="*/ 81 h 84"/>
                <a:gd name="T34" fmla="*/ 38 w 60"/>
                <a:gd name="T35" fmla="*/ 84 h 84"/>
                <a:gd name="T36" fmla="*/ 43 w 60"/>
                <a:gd name="T37" fmla="*/ 84 h 84"/>
                <a:gd name="T38" fmla="*/ 47 w 60"/>
                <a:gd name="T39" fmla="*/ 83 h 84"/>
                <a:gd name="T40" fmla="*/ 51 w 60"/>
                <a:gd name="T41" fmla="*/ 80 h 84"/>
                <a:gd name="T42" fmla="*/ 54 w 60"/>
                <a:gd name="T43" fmla="*/ 76 h 84"/>
                <a:gd name="T44" fmla="*/ 56 w 60"/>
                <a:gd name="T45" fmla="*/ 71 h 84"/>
                <a:gd name="T46" fmla="*/ 59 w 60"/>
                <a:gd name="T47" fmla="*/ 61 h 84"/>
                <a:gd name="T48" fmla="*/ 60 w 60"/>
                <a:gd name="T49" fmla="*/ 53 h 84"/>
                <a:gd name="T50" fmla="*/ 60 w 60"/>
                <a:gd name="T51" fmla="*/ 43 h 84"/>
                <a:gd name="T52" fmla="*/ 56 w 60"/>
                <a:gd name="T53" fmla="*/ 33 h 84"/>
                <a:gd name="T54" fmla="*/ 54 w 60"/>
                <a:gd name="T55" fmla="*/ 27 h 84"/>
                <a:gd name="T56" fmla="*/ 48 w 60"/>
                <a:gd name="T57" fmla="*/ 17 h 84"/>
                <a:gd name="T58" fmla="*/ 48 w 60"/>
                <a:gd name="T59" fmla="*/ 0 h 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0"/>
                <a:gd name="T91" fmla="*/ 0 h 84"/>
                <a:gd name="T92" fmla="*/ 60 w 60"/>
                <a:gd name="T93" fmla="*/ 84 h 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0" h="84">
                  <a:moveTo>
                    <a:pt x="48" y="0"/>
                  </a:moveTo>
                  <a:lnTo>
                    <a:pt x="30" y="0"/>
                  </a:lnTo>
                  <a:lnTo>
                    <a:pt x="19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4" y="7"/>
                  </a:lnTo>
                  <a:lnTo>
                    <a:pt x="3" y="9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5"/>
                  </a:lnTo>
                  <a:lnTo>
                    <a:pt x="4" y="36"/>
                  </a:lnTo>
                  <a:lnTo>
                    <a:pt x="7" y="47"/>
                  </a:lnTo>
                  <a:lnTo>
                    <a:pt x="12" y="57"/>
                  </a:lnTo>
                  <a:lnTo>
                    <a:pt x="19" y="68"/>
                  </a:lnTo>
                  <a:lnTo>
                    <a:pt x="26" y="76"/>
                  </a:lnTo>
                  <a:lnTo>
                    <a:pt x="30" y="80"/>
                  </a:lnTo>
                  <a:lnTo>
                    <a:pt x="34" y="81"/>
                  </a:lnTo>
                  <a:lnTo>
                    <a:pt x="38" y="84"/>
                  </a:lnTo>
                  <a:lnTo>
                    <a:pt x="43" y="84"/>
                  </a:lnTo>
                  <a:lnTo>
                    <a:pt x="47" y="83"/>
                  </a:lnTo>
                  <a:lnTo>
                    <a:pt x="51" y="80"/>
                  </a:lnTo>
                  <a:lnTo>
                    <a:pt x="54" y="76"/>
                  </a:lnTo>
                  <a:lnTo>
                    <a:pt x="56" y="71"/>
                  </a:lnTo>
                  <a:lnTo>
                    <a:pt x="59" y="61"/>
                  </a:lnTo>
                  <a:lnTo>
                    <a:pt x="60" y="53"/>
                  </a:lnTo>
                  <a:lnTo>
                    <a:pt x="60" y="43"/>
                  </a:lnTo>
                  <a:lnTo>
                    <a:pt x="56" y="33"/>
                  </a:lnTo>
                  <a:lnTo>
                    <a:pt x="54" y="27"/>
                  </a:lnTo>
                  <a:lnTo>
                    <a:pt x="48" y="17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7" name="Freeform 94"/>
            <p:cNvSpPr>
              <a:spLocks/>
            </p:cNvSpPr>
            <p:nvPr/>
          </p:nvSpPr>
          <p:spPr bwMode="auto">
            <a:xfrm>
              <a:off x="7263608" y="2204245"/>
              <a:ext cx="34925" cy="53975"/>
            </a:xfrm>
            <a:custGeom>
              <a:avLst/>
              <a:gdLst>
                <a:gd name="T0" fmla="*/ 60 w 72"/>
                <a:gd name="T1" fmla="*/ 49 h 109"/>
                <a:gd name="T2" fmla="*/ 58 w 72"/>
                <a:gd name="T3" fmla="*/ 42 h 109"/>
                <a:gd name="T4" fmla="*/ 55 w 72"/>
                <a:gd name="T5" fmla="*/ 30 h 109"/>
                <a:gd name="T6" fmla="*/ 51 w 72"/>
                <a:gd name="T7" fmla="*/ 26 h 109"/>
                <a:gd name="T8" fmla="*/ 46 w 72"/>
                <a:gd name="T9" fmla="*/ 21 h 109"/>
                <a:gd name="T10" fmla="*/ 39 w 72"/>
                <a:gd name="T11" fmla="*/ 17 h 109"/>
                <a:gd name="T12" fmla="*/ 32 w 72"/>
                <a:gd name="T13" fmla="*/ 13 h 109"/>
                <a:gd name="T14" fmla="*/ 16 w 72"/>
                <a:gd name="T15" fmla="*/ 6 h 109"/>
                <a:gd name="T16" fmla="*/ 0 w 72"/>
                <a:gd name="T17" fmla="*/ 0 h 109"/>
                <a:gd name="T18" fmla="*/ 0 w 72"/>
                <a:gd name="T19" fmla="*/ 9 h 109"/>
                <a:gd name="T20" fmla="*/ 0 w 72"/>
                <a:gd name="T21" fmla="*/ 18 h 109"/>
                <a:gd name="T22" fmla="*/ 2 w 72"/>
                <a:gd name="T23" fmla="*/ 28 h 109"/>
                <a:gd name="T24" fmla="*/ 7 w 72"/>
                <a:gd name="T25" fmla="*/ 40 h 109"/>
                <a:gd name="T26" fmla="*/ 15 w 72"/>
                <a:gd name="T27" fmla="*/ 54 h 109"/>
                <a:gd name="T28" fmla="*/ 23 w 72"/>
                <a:gd name="T29" fmla="*/ 70 h 109"/>
                <a:gd name="T30" fmla="*/ 32 w 72"/>
                <a:gd name="T31" fmla="*/ 85 h 109"/>
                <a:gd name="T32" fmla="*/ 42 w 72"/>
                <a:gd name="T33" fmla="*/ 97 h 109"/>
                <a:gd name="T34" fmla="*/ 46 w 72"/>
                <a:gd name="T35" fmla="*/ 102 h 109"/>
                <a:gd name="T36" fmla="*/ 48 w 72"/>
                <a:gd name="T37" fmla="*/ 105 h 109"/>
                <a:gd name="T38" fmla="*/ 52 w 72"/>
                <a:gd name="T39" fmla="*/ 108 h 109"/>
                <a:gd name="T40" fmla="*/ 55 w 72"/>
                <a:gd name="T41" fmla="*/ 109 h 109"/>
                <a:gd name="T42" fmla="*/ 60 w 72"/>
                <a:gd name="T43" fmla="*/ 108 h 109"/>
                <a:gd name="T44" fmla="*/ 66 w 72"/>
                <a:gd name="T45" fmla="*/ 106 h 109"/>
                <a:gd name="T46" fmla="*/ 68 w 72"/>
                <a:gd name="T47" fmla="*/ 102 h 109"/>
                <a:gd name="T48" fmla="*/ 71 w 72"/>
                <a:gd name="T49" fmla="*/ 98 h 109"/>
                <a:gd name="T50" fmla="*/ 72 w 72"/>
                <a:gd name="T51" fmla="*/ 90 h 109"/>
                <a:gd name="T52" fmla="*/ 72 w 72"/>
                <a:gd name="T53" fmla="*/ 85 h 109"/>
                <a:gd name="T54" fmla="*/ 72 w 72"/>
                <a:gd name="T55" fmla="*/ 77 h 109"/>
                <a:gd name="T56" fmla="*/ 70 w 72"/>
                <a:gd name="T57" fmla="*/ 64 h 109"/>
                <a:gd name="T58" fmla="*/ 67 w 72"/>
                <a:gd name="T59" fmla="*/ 58 h 109"/>
                <a:gd name="T60" fmla="*/ 66 w 72"/>
                <a:gd name="T61" fmla="*/ 53 h 109"/>
                <a:gd name="T62" fmla="*/ 63 w 72"/>
                <a:gd name="T63" fmla="*/ 50 h 109"/>
                <a:gd name="T64" fmla="*/ 60 w 72"/>
                <a:gd name="T65" fmla="*/ 49 h 1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2"/>
                <a:gd name="T100" fmla="*/ 0 h 109"/>
                <a:gd name="T101" fmla="*/ 72 w 72"/>
                <a:gd name="T102" fmla="*/ 109 h 1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2" h="109">
                  <a:moveTo>
                    <a:pt x="60" y="49"/>
                  </a:moveTo>
                  <a:lnTo>
                    <a:pt x="58" y="42"/>
                  </a:lnTo>
                  <a:lnTo>
                    <a:pt x="55" y="30"/>
                  </a:lnTo>
                  <a:lnTo>
                    <a:pt x="51" y="26"/>
                  </a:lnTo>
                  <a:lnTo>
                    <a:pt x="46" y="21"/>
                  </a:lnTo>
                  <a:lnTo>
                    <a:pt x="39" y="17"/>
                  </a:lnTo>
                  <a:lnTo>
                    <a:pt x="32" y="13"/>
                  </a:lnTo>
                  <a:lnTo>
                    <a:pt x="16" y="6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18"/>
                  </a:lnTo>
                  <a:lnTo>
                    <a:pt x="2" y="28"/>
                  </a:lnTo>
                  <a:lnTo>
                    <a:pt x="7" y="40"/>
                  </a:lnTo>
                  <a:lnTo>
                    <a:pt x="15" y="54"/>
                  </a:lnTo>
                  <a:lnTo>
                    <a:pt x="23" y="70"/>
                  </a:lnTo>
                  <a:lnTo>
                    <a:pt x="32" y="85"/>
                  </a:lnTo>
                  <a:lnTo>
                    <a:pt x="42" y="97"/>
                  </a:lnTo>
                  <a:lnTo>
                    <a:pt x="46" y="102"/>
                  </a:lnTo>
                  <a:lnTo>
                    <a:pt x="48" y="105"/>
                  </a:lnTo>
                  <a:lnTo>
                    <a:pt x="52" y="108"/>
                  </a:lnTo>
                  <a:lnTo>
                    <a:pt x="55" y="109"/>
                  </a:lnTo>
                  <a:lnTo>
                    <a:pt x="60" y="108"/>
                  </a:lnTo>
                  <a:lnTo>
                    <a:pt x="66" y="106"/>
                  </a:lnTo>
                  <a:lnTo>
                    <a:pt x="68" y="102"/>
                  </a:lnTo>
                  <a:lnTo>
                    <a:pt x="71" y="98"/>
                  </a:lnTo>
                  <a:lnTo>
                    <a:pt x="72" y="90"/>
                  </a:lnTo>
                  <a:lnTo>
                    <a:pt x="72" y="85"/>
                  </a:lnTo>
                  <a:lnTo>
                    <a:pt x="72" y="77"/>
                  </a:lnTo>
                  <a:lnTo>
                    <a:pt x="70" y="64"/>
                  </a:lnTo>
                  <a:lnTo>
                    <a:pt x="67" y="58"/>
                  </a:lnTo>
                  <a:lnTo>
                    <a:pt x="66" y="53"/>
                  </a:lnTo>
                  <a:lnTo>
                    <a:pt x="63" y="50"/>
                  </a:lnTo>
                  <a:lnTo>
                    <a:pt x="60" y="4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8" name="Freeform 95"/>
            <p:cNvSpPr>
              <a:spLocks/>
            </p:cNvSpPr>
            <p:nvPr/>
          </p:nvSpPr>
          <p:spPr bwMode="auto">
            <a:xfrm>
              <a:off x="2907508" y="2624932"/>
              <a:ext cx="604837" cy="765175"/>
            </a:xfrm>
            <a:custGeom>
              <a:avLst/>
              <a:gdLst>
                <a:gd name="T0" fmla="*/ 705 w 1247"/>
                <a:gd name="T1" fmla="*/ 1555 h 1578"/>
                <a:gd name="T2" fmla="*/ 669 w 1247"/>
                <a:gd name="T3" fmla="*/ 1494 h 1578"/>
                <a:gd name="T4" fmla="*/ 618 w 1247"/>
                <a:gd name="T5" fmla="*/ 1478 h 1578"/>
                <a:gd name="T6" fmla="*/ 524 w 1247"/>
                <a:gd name="T7" fmla="*/ 1471 h 1578"/>
                <a:gd name="T8" fmla="*/ 472 w 1247"/>
                <a:gd name="T9" fmla="*/ 1437 h 1578"/>
                <a:gd name="T10" fmla="*/ 388 w 1247"/>
                <a:gd name="T11" fmla="*/ 1336 h 1578"/>
                <a:gd name="T12" fmla="*/ 319 w 1247"/>
                <a:gd name="T13" fmla="*/ 1270 h 1578"/>
                <a:gd name="T14" fmla="*/ 307 w 1247"/>
                <a:gd name="T15" fmla="*/ 1333 h 1578"/>
                <a:gd name="T16" fmla="*/ 252 w 1247"/>
                <a:gd name="T17" fmla="*/ 1332 h 1578"/>
                <a:gd name="T18" fmla="*/ 159 w 1247"/>
                <a:gd name="T19" fmla="*/ 1297 h 1578"/>
                <a:gd name="T20" fmla="*/ 120 w 1247"/>
                <a:gd name="T21" fmla="*/ 1253 h 1578"/>
                <a:gd name="T22" fmla="*/ 101 w 1247"/>
                <a:gd name="T23" fmla="*/ 1166 h 1578"/>
                <a:gd name="T24" fmla="*/ 59 w 1247"/>
                <a:gd name="T25" fmla="*/ 1060 h 1578"/>
                <a:gd name="T26" fmla="*/ 13 w 1247"/>
                <a:gd name="T27" fmla="*/ 948 h 1578"/>
                <a:gd name="T28" fmla="*/ 0 w 1247"/>
                <a:gd name="T29" fmla="*/ 856 h 1578"/>
                <a:gd name="T30" fmla="*/ 223 w 1247"/>
                <a:gd name="T31" fmla="*/ 842 h 1578"/>
                <a:gd name="T32" fmla="*/ 427 w 1247"/>
                <a:gd name="T33" fmla="*/ 813 h 1578"/>
                <a:gd name="T34" fmla="*/ 456 w 1247"/>
                <a:gd name="T35" fmla="*/ 792 h 1578"/>
                <a:gd name="T36" fmla="*/ 481 w 1247"/>
                <a:gd name="T37" fmla="*/ 717 h 1578"/>
                <a:gd name="T38" fmla="*/ 485 w 1247"/>
                <a:gd name="T39" fmla="*/ 571 h 1578"/>
                <a:gd name="T40" fmla="*/ 562 w 1247"/>
                <a:gd name="T41" fmla="*/ 524 h 1578"/>
                <a:gd name="T42" fmla="*/ 601 w 1247"/>
                <a:gd name="T43" fmla="*/ 488 h 1578"/>
                <a:gd name="T44" fmla="*/ 614 w 1247"/>
                <a:gd name="T45" fmla="*/ 392 h 1578"/>
                <a:gd name="T46" fmla="*/ 665 w 1247"/>
                <a:gd name="T47" fmla="*/ 377 h 1578"/>
                <a:gd name="T48" fmla="*/ 684 w 1247"/>
                <a:gd name="T49" fmla="*/ 333 h 1578"/>
                <a:gd name="T50" fmla="*/ 700 w 1247"/>
                <a:gd name="T51" fmla="*/ 264 h 1578"/>
                <a:gd name="T52" fmla="*/ 742 w 1247"/>
                <a:gd name="T53" fmla="*/ 237 h 1578"/>
                <a:gd name="T54" fmla="*/ 766 w 1247"/>
                <a:gd name="T55" fmla="*/ 187 h 1578"/>
                <a:gd name="T56" fmla="*/ 814 w 1247"/>
                <a:gd name="T57" fmla="*/ 183 h 1578"/>
                <a:gd name="T58" fmla="*/ 886 w 1247"/>
                <a:gd name="T59" fmla="*/ 146 h 1578"/>
                <a:gd name="T60" fmla="*/ 938 w 1247"/>
                <a:gd name="T61" fmla="*/ 72 h 1578"/>
                <a:gd name="T62" fmla="*/ 1025 w 1247"/>
                <a:gd name="T63" fmla="*/ 35 h 1578"/>
                <a:gd name="T64" fmla="*/ 1108 w 1247"/>
                <a:gd name="T65" fmla="*/ 115 h 1578"/>
                <a:gd name="T66" fmla="*/ 1132 w 1247"/>
                <a:gd name="T67" fmla="*/ 168 h 1578"/>
                <a:gd name="T68" fmla="*/ 1132 w 1247"/>
                <a:gd name="T69" fmla="*/ 235 h 1578"/>
                <a:gd name="T70" fmla="*/ 1146 w 1247"/>
                <a:gd name="T71" fmla="*/ 260 h 1578"/>
                <a:gd name="T72" fmla="*/ 1201 w 1247"/>
                <a:gd name="T73" fmla="*/ 271 h 1578"/>
                <a:gd name="T74" fmla="*/ 1247 w 1247"/>
                <a:gd name="T75" fmla="*/ 423 h 1578"/>
                <a:gd name="T76" fmla="*/ 1237 w 1247"/>
                <a:gd name="T77" fmla="*/ 509 h 1578"/>
                <a:gd name="T78" fmla="*/ 1213 w 1247"/>
                <a:gd name="T79" fmla="*/ 552 h 1578"/>
                <a:gd name="T80" fmla="*/ 1168 w 1247"/>
                <a:gd name="T81" fmla="*/ 589 h 1578"/>
                <a:gd name="T82" fmla="*/ 1054 w 1247"/>
                <a:gd name="T83" fmla="*/ 728 h 1578"/>
                <a:gd name="T84" fmla="*/ 1028 w 1247"/>
                <a:gd name="T85" fmla="*/ 801 h 1578"/>
                <a:gd name="T86" fmla="*/ 1028 w 1247"/>
                <a:gd name="T87" fmla="*/ 888 h 1578"/>
                <a:gd name="T88" fmla="*/ 1029 w 1247"/>
                <a:gd name="T89" fmla="*/ 1042 h 1578"/>
                <a:gd name="T90" fmla="*/ 978 w 1247"/>
                <a:gd name="T91" fmla="*/ 1072 h 1578"/>
                <a:gd name="T92" fmla="*/ 938 w 1247"/>
                <a:gd name="T93" fmla="*/ 1042 h 1578"/>
                <a:gd name="T94" fmla="*/ 897 w 1247"/>
                <a:gd name="T95" fmla="*/ 1113 h 1578"/>
                <a:gd name="T96" fmla="*/ 844 w 1247"/>
                <a:gd name="T97" fmla="*/ 1230 h 1578"/>
                <a:gd name="T98" fmla="*/ 838 w 1247"/>
                <a:gd name="T99" fmla="*/ 1294 h 1578"/>
                <a:gd name="T100" fmla="*/ 861 w 1247"/>
                <a:gd name="T101" fmla="*/ 1316 h 1578"/>
                <a:gd name="T102" fmla="*/ 873 w 1247"/>
                <a:gd name="T103" fmla="*/ 1337 h 1578"/>
                <a:gd name="T104" fmla="*/ 860 w 1247"/>
                <a:gd name="T105" fmla="*/ 1367 h 1578"/>
                <a:gd name="T106" fmla="*/ 828 w 1247"/>
                <a:gd name="T107" fmla="*/ 1391 h 1578"/>
                <a:gd name="T108" fmla="*/ 814 w 1247"/>
                <a:gd name="T109" fmla="*/ 1443 h 1578"/>
                <a:gd name="T110" fmla="*/ 728 w 1247"/>
                <a:gd name="T111" fmla="*/ 1578 h 157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47"/>
                <a:gd name="T169" fmla="*/ 0 h 1578"/>
                <a:gd name="T170" fmla="*/ 1247 w 1247"/>
                <a:gd name="T171" fmla="*/ 1578 h 157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47" h="1578">
                  <a:moveTo>
                    <a:pt x="722" y="1571"/>
                  </a:moveTo>
                  <a:lnTo>
                    <a:pt x="718" y="1569"/>
                  </a:lnTo>
                  <a:lnTo>
                    <a:pt x="713" y="1565"/>
                  </a:lnTo>
                  <a:lnTo>
                    <a:pt x="709" y="1561"/>
                  </a:lnTo>
                  <a:lnTo>
                    <a:pt x="705" y="1555"/>
                  </a:lnTo>
                  <a:lnTo>
                    <a:pt x="697" y="1543"/>
                  </a:lnTo>
                  <a:lnTo>
                    <a:pt x="690" y="1530"/>
                  </a:lnTo>
                  <a:lnTo>
                    <a:pt x="682" y="1517"/>
                  </a:lnTo>
                  <a:lnTo>
                    <a:pt x="676" y="1503"/>
                  </a:lnTo>
                  <a:lnTo>
                    <a:pt x="669" y="1494"/>
                  </a:lnTo>
                  <a:lnTo>
                    <a:pt x="662" y="1487"/>
                  </a:lnTo>
                  <a:lnTo>
                    <a:pt x="650" y="1483"/>
                  </a:lnTo>
                  <a:lnTo>
                    <a:pt x="640" y="1481"/>
                  </a:lnTo>
                  <a:lnTo>
                    <a:pt x="629" y="1479"/>
                  </a:lnTo>
                  <a:lnTo>
                    <a:pt x="618" y="1478"/>
                  </a:lnTo>
                  <a:lnTo>
                    <a:pt x="596" y="1477"/>
                  </a:lnTo>
                  <a:lnTo>
                    <a:pt x="576" y="1477"/>
                  </a:lnTo>
                  <a:lnTo>
                    <a:pt x="554" y="1477"/>
                  </a:lnTo>
                  <a:lnTo>
                    <a:pt x="534" y="1474"/>
                  </a:lnTo>
                  <a:lnTo>
                    <a:pt x="524" y="1471"/>
                  </a:lnTo>
                  <a:lnTo>
                    <a:pt x="513" y="1467"/>
                  </a:lnTo>
                  <a:lnTo>
                    <a:pt x="504" y="1463"/>
                  </a:lnTo>
                  <a:lnTo>
                    <a:pt x="493" y="1457"/>
                  </a:lnTo>
                  <a:lnTo>
                    <a:pt x="482" y="1447"/>
                  </a:lnTo>
                  <a:lnTo>
                    <a:pt x="472" y="1437"/>
                  </a:lnTo>
                  <a:lnTo>
                    <a:pt x="461" y="1426"/>
                  </a:lnTo>
                  <a:lnTo>
                    <a:pt x="450" y="1414"/>
                  </a:lnTo>
                  <a:lnTo>
                    <a:pt x="429" y="1389"/>
                  </a:lnTo>
                  <a:lnTo>
                    <a:pt x="408" y="1362"/>
                  </a:lnTo>
                  <a:lnTo>
                    <a:pt x="388" y="1336"/>
                  </a:lnTo>
                  <a:lnTo>
                    <a:pt x="365" y="1312"/>
                  </a:lnTo>
                  <a:lnTo>
                    <a:pt x="355" y="1300"/>
                  </a:lnTo>
                  <a:lnTo>
                    <a:pt x="343" y="1289"/>
                  </a:lnTo>
                  <a:lnTo>
                    <a:pt x="331" y="1280"/>
                  </a:lnTo>
                  <a:lnTo>
                    <a:pt x="319" y="1270"/>
                  </a:lnTo>
                  <a:lnTo>
                    <a:pt x="315" y="1292"/>
                  </a:lnTo>
                  <a:lnTo>
                    <a:pt x="312" y="1313"/>
                  </a:lnTo>
                  <a:lnTo>
                    <a:pt x="311" y="1322"/>
                  </a:lnTo>
                  <a:lnTo>
                    <a:pt x="308" y="1330"/>
                  </a:lnTo>
                  <a:lnTo>
                    <a:pt x="307" y="1333"/>
                  </a:lnTo>
                  <a:lnTo>
                    <a:pt x="305" y="1336"/>
                  </a:lnTo>
                  <a:lnTo>
                    <a:pt x="303" y="1337"/>
                  </a:lnTo>
                  <a:lnTo>
                    <a:pt x="301" y="1337"/>
                  </a:lnTo>
                  <a:lnTo>
                    <a:pt x="279" y="1336"/>
                  </a:lnTo>
                  <a:lnTo>
                    <a:pt x="252" y="1332"/>
                  </a:lnTo>
                  <a:lnTo>
                    <a:pt x="224" y="1325"/>
                  </a:lnTo>
                  <a:lnTo>
                    <a:pt x="197" y="1316"/>
                  </a:lnTo>
                  <a:lnTo>
                    <a:pt x="184" y="1309"/>
                  </a:lnTo>
                  <a:lnTo>
                    <a:pt x="171" y="1304"/>
                  </a:lnTo>
                  <a:lnTo>
                    <a:pt x="159" y="1297"/>
                  </a:lnTo>
                  <a:lnTo>
                    <a:pt x="148" y="1289"/>
                  </a:lnTo>
                  <a:lnTo>
                    <a:pt x="139" y="1281"/>
                  </a:lnTo>
                  <a:lnTo>
                    <a:pt x="131" y="1272"/>
                  </a:lnTo>
                  <a:lnTo>
                    <a:pt x="124" y="1262"/>
                  </a:lnTo>
                  <a:lnTo>
                    <a:pt x="120" y="1253"/>
                  </a:lnTo>
                  <a:lnTo>
                    <a:pt x="115" y="1236"/>
                  </a:lnTo>
                  <a:lnTo>
                    <a:pt x="111" y="1217"/>
                  </a:lnTo>
                  <a:lnTo>
                    <a:pt x="107" y="1201"/>
                  </a:lnTo>
                  <a:lnTo>
                    <a:pt x="104" y="1184"/>
                  </a:lnTo>
                  <a:lnTo>
                    <a:pt x="101" y="1166"/>
                  </a:lnTo>
                  <a:lnTo>
                    <a:pt x="97" y="1149"/>
                  </a:lnTo>
                  <a:lnTo>
                    <a:pt x="92" y="1132"/>
                  </a:lnTo>
                  <a:lnTo>
                    <a:pt x="84" y="1114"/>
                  </a:lnTo>
                  <a:lnTo>
                    <a:pt x="72" y="1088"/>
                  </a:lnTo>
                  <a:lnTo>
                    <a:pt x="59" y="1060"/>
                  </a:lnTo>
                  <a:lnTo>
                    <a:pt x="44" y="1030"/>
                  </a:lnTo>
                  <a:lnTo>
                    <a:pt x="31" y="998"/>
                  </a:lnTo>
                  <a:lnTo>
                    <a:pt x="24" y="982"/>
                  </a:lnTo>
                  <a:lnTo>
                    <a:pt x="19" y="965"/>
                  </a:lnTo>
                  <a:lnTo>
                    <a:pt x="13" y="948"/>
                  </a:lnTo>
                  <a:lnTo>
                    <a:pt x="8" y="929"/>
                  </a:lnTo>
                  <a:lnTo>
                    <a:pt x="5" y="912"/>
                  </a:lnTo>
                  <a:lnTo>
                    <a:pt x="1" y="893"/>
                  </a:lnTo>
                  <a:lnTo>
                    <a:pt x="0" y="874"/>
                  </a:lnTo>
                  <a:lnTo>
                    <a:pt x="0" y="856"/>
                  </a:lnTo>
                  <a:lnTo>
                    <a:pt x="37" y="854"/>
                  </a:lnTo>
                  <a:lnTo>
                    <a:pt x="75" y="853"/>
                  </a:lnTo>
                  <a:lnTo>
                    <a:pt x="113" y="852"/>
                  </a:lnTo>
                  <a:lnTo>
                    <a:pt x="151" y="849"/>
                  </a:lnTo>
                  <a:lnTo>
                    <a:pt x="223" y="842"/>
                  </a:lnTo>
                  <a:lnTo>
                    <a:pt x="288" y="834"/>
                  </a:lnTo>
                  <a:lnTo>
                    <a:pt x="344" y="826"/>
                  </a:lnTo>
                  <a:lnTo>
                    <a:pt x="388" y="820"/>
                  </a:lnTo>
                  <a:lnTo>
                    <a:pt x="417" y="814"/>
                  </a:lnTo>
                  <a:lnTo>
                    <a:pt x="427" y="813"/>
                  </a:lnTo>
                  <a:lnTo>
                    <a:pt x="432" y="812"/>
                  </a:lnTo>
                  <a:lnTo>
                    <a:pt x="437" y="810"/>
                  </a:lnTo>
                  <a:lnTo>
                    <a:pt x="442" y="806"/>
                  </a:lnTo>
                  <a:lnTo>
                    <a:pt x="449" y="800"/>
                  </a:lnTo>
                  <a:lnTo>
                    <a:pt x="456" y="792"/>
                  </a:lnTo>
                  <a:lnTo>
                    <a:pt x="461" y="782"/>
                  </a:lnTo>
                  <a:lnTo>
                    <a:pt x="466" y="770"/>
                  </a:lnTo>
                  <a:lnTo>
                    <a:pt x="472" y="756"/>
                  </a:lnTo>
                  <a:lnTo>
                    <a:pt x="477" y="737"/>
                  </a:lnTo>
                  <a:lnTo>
                    <a:pt x="481" y="717"/>
                  </a:lnTo>
                  <a:lnTo>
                    <a:pt x="484" y="695"/>
                  </a:lnTo>
                  <a:lnTo>
                    <a:pt x="486" y="668"/>
                  </a:lnTo>
                  <a:lnTo>
                    <a:pt x="488" y="639"/>
                  </a:lnTo>
                  <a:lnTo>
                    <a:pt x="486" y="607"/>
                  </a:lnTo>
                  <a:lnTo>
                    <a:pt x="485" y="571"/>
                  </a:lnTo>
                  <a:lnTo>
                    <a:pt x="481" y="531"/>
                  </a:lnTo>
                  <a:lnTo>
                    <a:pt x="513" y="531"/>
                  </a:lnTo>
                  <a:lnTo>
                    <a:pt x="540" y="529"/>
                  </a:lnTo>
                  <a:lnTo>
                    <a:pt x="552" y="527"/>
                  </a:lnTo>
                  <a:lnTo>
                    <a:pt x="562" y="524"/>
                  </a:lnTo>
                  <a:lnTo>
                    <a:pt x="573" y="520"/>
                  </a:lnTo>
                  <a:lnTo>
                    <a:pt x="581" y="515"/>
                  </a:lnTo>
                  <a:lnTo>
                    <a:pt x="589" y="508"/>
                  </a:lnTo>
                  <a:lnTo>
                    <a:pt x="596" y="499"/>
                  </a:lnTo>
                  <a:lnTo>
                    <a:pt x="601" y="488"/>
                  </a:lnTo>
                  <a:lnTo>
                    <a:pt x="606" y="475"/>
                  </a:lnTo>
                  <a:lnTo>
                    <a:pt x="609" y="459"/>
                  </a:lnTo>
                  <a:lnTo>
                    <a:pt x="612" y="439"/>
                  </a:lnTo>
                  <a:lnTo>
                    <a:pt x="613" y="417"/>
                  </a:lnTo>
                  <a:lnTo>
                    <a:pt x="614" y="392"/>
                  </a:lnTo>
                  <a:lnTo>
                    <a:pt x="630" y="391"/>
                  </a:lnTo>
                  <a:lnTo>
                    <a:pt x="646" y="388"/>
                  </a:lnTo>
                  <a:lnTo>
                    <a:pt x="653" y="385"/>
                  </a:lnTo>
                  <a:lnTo>
                    <a:pt x="660" y="381"/>
                  </a:lnTo>
                  <a:lnTo>
                    <a:pt x="665" y="377"/>
                  </a:lnTo>
                  <a:lnTo>
                    <a:pt x="670" y="372"/>
                  </a:lnTo>
                  <a:lnTo>
                    <a:pt x="674" y="364"/>
                  </a:lnTo>
                  <a:lnTo>
                    <a:pt x="678" y="356"/>
                  </a:lnTo>
                  <a:lnTo>
                    <a:pt x="681" y="345"/>
                  </a:lnTo>
                  <a:lnTo>
                    <a:pt x="684" y="333"/>
                  </a:lnTo>
                  <a:lnTo>
                    <a:pt x="685" y="320"/>
                  </a:lnTo>
                  <a:lnTo>
                    <a:pt x="686" y="304"/>
                  </a:lnTo>
                  <a:lnTo>
                    <a:pt x="686" y="285"/>
                  </a:lnTo>
                  <a:lnTo>
                    <a:pt x="686" y="265"/>
                  </a:lnTo>
                  <a:lnTo>
                    <a:pt x="700" y="264"/>
                  </a:lnTo>
                  <a:lnTo>
                    <a:pt x="712" y="261"/>
                  </a:lnTo>
                  <a:lnTo>
                    <a:pt x="721" y="257"/>
                  </a:lnTo>
                  <a:lnTo>
                    <a:pt x="730" y="251"/>
                  </a:lnTo>
                  <a:lnTo>
                    <a:pt x="737" y="244"/>
                  </a:lnTo>
                  <a:lnTo>
                    <a:pt x="742" y="237"/>
                  </a:lnTo>
                  <a:lnTo>
                    <a:pt x="748" y="229"/>
                  </a:lnTo>
                  <a:lnTo>
                    <a:pt x="752" y="221"/>
                  </a:lnTo>
                  <a:lnTo>
                    <a:pt x="758" y="205"/>
                  </a:lnTo>
                  <a:lnTo>
                    <a:pt x="764" y="192"/>
                  </a:lnTo>
                  <a:lnTo>
                    <a:pt x="766" y="187"/>
                  </a:lnTo>
                  <a:lnTo>
                    <a:pt x="769" y="183"/>
                  </a:lnTo>
                  <a:lnTo>
                    <a:pt x="772" y="181"/>
                  </a:lnTo>
                  <a:lnTo>
                    <a:pt x="777" y="181"/>
                  </a:lnTo>
                  <a:lnTo>
                    <a:pt x="796" y="183"/>
                  </a:lnTo>
                  <a:lnTo>
                    <a:pt x="814" y="183"/>
                  </a:lnTo>
                  <a:lnTo>
                    <a:pt x="830" y="179"/>
                  </a:lnTo>
                  <a:lnTo>
                    <a:pt x="846" y="174"/>
                  </a:lnTo>
                  <a:lnTo>
                    <a:pt x="861" y="167"/>
                  </a:lnTo>
                  <a:lnTo>
                    <a:pt x="874" y="158"/>
                  </a:lnTo>
                  <a:lnTo>
                    <a:pt x="886" y="146"/>
                  </a:lnTo>
                  <a:lnTo>
                    <a:pt x="898" y="134"/>
                  </a:lnTo>
                  <a:lnTo>
                    <a:pt x="909" y="120"/>
                  </a:lnTo>
                  <a:lnTo>
                    <a:pt x="920" y="104"/>
                  </a:lnTo>
                  <a:lnTo>
                    <a:pt x="929" y="88"/>
                  </a:lnTo>
                  <a:lnTo>
                    <a:pt x="938" y="72"/>
                  </a:lnTo>
                  <a:lnTo>
                    <a:pt x="957" y="36"/>
                  </a:lnTo>
                  <a:lnTo>
                    <a:pt x="976" y="0"/>
                  </a:lnTo>
                  <a:lnTo>
                    <a:pt x="982" y="4"/>
                  </a:lnTo>
                  <a:lnTo>
                    <a:pt x="1000" y="16"/>
                  </a:lnTo>
                  <a:lnTo>
                    <a:pt x="1025" y="35"/>
                  </a:lnTo>
                  <a:lnTo>
                    <a:pt x="1053" y="59"/>
                  </a:lnTo>
                  <a:lnTo>
                    <a:pt x="1068" y="71"/>
                  </a:lnTo>
                  <a:lnTo>
                    <a:pt x="1082" y="86"/>
                  </a:lnTo>
                  <a:lnTo>
                    <a:pt x="1096" y="100"/>
                  </a:lnTo>
                  <a:lnTo>
                    <a:pt x="1108" y="115"/>
                  </a:lnTo>
                  <a:lnTo>
                    <a:pt x="1117" y="130"/>
                  </a:lnTo>
                  <a:lnTo>
                    <a:pt x="1125" y="146"/>
                  </a:lnTo>
                  <a:lnTo>
                    <a:pt x="1128" y="152"/>
                  </a:lnTo>
                  <a:lnTo>
                    <a:pt x="1130" y="160"/>
                  </a:lnTo>
                  <a:lnTo>
                    <a:pt x="1132" y="168"/>
                  </a:lnTo>
                  <a:lnTo>
                    <a:pt x="1132" y="175"/>
                  </a:lnTo>
                  <a:lnTo>
                    <a:pt x="1132" y="195"/>
                  </a:lnTo>
                  <a:lnTo>
                    <a:pt x="1132" y="209"/>
                  </a:lnTo>
                  <a:lnTo>
                    <a:pt x="1132" y="223"/>
                  </a:lnTo>
                  <a:lnTo>
                    <a:pt x="1132" y="235"/>
                  </a:lnTo>
                  <a:lnTo>
                    <a:pt x="1133" y="241"/>
                  </a:lnTo>
                  <a:lnTo>
                    <a:pt x="1134" y="247"/>
                  </a:lnTo>
                  <a:lnTo>
                    <a:pt x="1137" y="252"/>
                  </a:lnTo>
                  <a:lnTo>
                    <a:pt x="1141" y="256"/>
                  </a:lnTo>
                  <a:lnTo>
                    <a:pt x="1146" y="260"/>
                  </a:lnTo>
                  <a:lnTo>
                    <a:pt x="1152" y="263"/>
                  </a:lnTo>
                  <a:lnTo>
                    <a:pt x="1158" y="265"/>
                  </a:lnTo>
                  <a:lnTo>
                    <a:pt x="1165" y="267"/>
                  </a:lnTo>
                  <a:lnTo>
                    <a:pt x="1182" y="269"/>
                  </a:lnTo>
                  <a:lnTo>
                    <a:pt x="1201" y="271"/>
                  </a:lnTo>
                  <a:lnTo>
                    <a:pt x="1219" y="271"/>
                  </a:lnTo>
                  <a:lnTo>
                    <a:pt x="1239" y="271"/>
                  </a:lnTo>
                  <a:lnTo>
                    <a:pt x="1243" y="339"/>
                  </a:lnTo>
                  <a:lnTo>
                    <a:pt x="1246" y="397"/>
                  </a:lnTo>
                  <a:lnTo>
                    <a:pt x="1247" y="423"/>
                  </a:lnTo>
                  <a:lnTo>
                    <a:pt x="1247" y="447"/>
                  </a:lnTo>
                  <a:lnTo>
                    <a:pt x="1246" y="469"/>
                  </a:lnTo>
                  <a:lnTo>
                    <a:pt x="1242" y="491"/>
                  </a:lnTo>
                  <a:lnTo>
                    <a:pt x="1239" y="500"/>
                  </a:lnTo>
                  <a:lnTo>
                    <a:pt x="1237" y="509"/>
                  </a:lnTo>
                  <a:lnTo>
                    <a:pt x="1233" y="519"/>
                  </a:lnTo>
                  <a:lnTo>
                    <a:pt x="1229" y="528"/>
                  </a:lnTo>
                  <a:lnTo>
                    <a:pt x="1225" y="536"/>
                  </a:lnTo>
                  <a:lnTo>
                    <a:pt x="1218" y="544"/>
                  </a:lnTo>
                  <a:lnTo>
                    <a:pt x="1213" y="552"/>
                  </a:lnTo>
                  <a:lnTo>
                    <a:pt x="1205" y="560"/>
                  </a:lnTo>
                  <a:lnTo>
                    <a:pt x="1197" y="568"/>
                  </a:lnTo>
                  <a:lnTo>
                    <a:pt x="1189" y="575"/>
                  </a:lnTo>
                  <a:lnTo>
                    <a:pt x="1178" y="581"/>
                  </a:lnTo>
                  <a:lnTo>
                    <a:pt x="1168" y="589"/>
                  </a:lnTo>
                  <a:lnTo>
                    <a:pt x="1142" y="601"/>
                  </a:lnTo>
                  <a:lnTo>
                    <a:pt x="1114" y="615"/>
                  </a:lnTo>
                  <a:lnTo>
                    <a:pt x="1090" y="660"/>
                  </a:lnTo>
                  <a:lnTo>
                    <a:pt x="1070" y="697"/>
                  </a:lnTo>
                  <a:lnTo>
                    <a:pt x="1054" y="728"/>
                  </a:lnTo>
                  <a:lnTo>
                    <a:pt x="1042" y="755"/>
                  </a:lnTo>
                  <a:lnTo>
                    <a:pt x="1037" y="766"/>
                  </a:lnTo>
                  <a:lnTo>
                    <a:pt x="1033" y="778"/>
                  </a:lnTo>
                  <a:lnTo>
                    <a:pt x="1030" y="789"/>
                  </a:lnTo>
                  <a:lnTo>
                    <a:pt x="1028" y="801"/>
                  </a:lnTo>
                  <a:lnTo>
                    <a:pt x="1026" y="812"/>
                  </a:lnTo>
                  <a:lnTo>
                    <a:pt x="1026" y="824"/>
                  </a:lnTo>
                  <a:lnTo>
                    <a:pt x="1028" y="836"/>
                  </a:lnTo>
                  <a:lnTo>
                    <a:pt x="1029" y="849"/>
                  </a:lnTo>
                  <a:lnTo>
                    <a:pt x="1028" y="888"/>
                  </a:lnTo>
                  <a:lnTo>
                    <a:pt x="1025" y="937"/>
                  </a:lnTo>
                  <a:lnTo>
                    <a:pt x="1024" y="962"/>
                  </a:lnTo>
                  <a:lnTo>
                    <a:pt x="1024" y="990"/>
                  </a:lnTo>
                  <a:lnTo>
                    <a:pt x="1026" y="1017"/>
                  </a:lnTo>
                  <a:lnTo>
                    <a:pt x="1029" y="1042"/>
                  </a:lnTo>
                  <a:lnTo>
                    <a:pt x="1016" y="1052"/>
                  </a:lnTo>
                  <a:lnTo>
                    <a:pt x="1001" y="1061"/>
                  </a:lnTo>
                  <a:lnTo>
                    <a:pt x="994" y="1066"/>
                  </a:lnTo>
                  <a:lnTo>
                    <a:pt x="986" y="1069"/>
                  </a:lnTo>
                  <a:lnTo>
                    <a:pt x="978" y="1072"/>
                  </a:lnTo>
                  <a:lnTo>
                    <a:pt x="969" y="1072"/>
                  </a:lnTo>
                  <a:lnTo>
                    <a:pt x="962" y="1068"/>
                  </a:lnTo>
                  <a:lnTo>
                    <a:pt x="954" y="1060"/>
                  </a:lnTo>
                  <a:lnTo>
                    <a:pt x="945" y="1049"/>
                  </a:lnTo>
                  <a:lnTo>
                    <a:pt x="938" y="1042"/>
                  </a:lnTo>
                  <a:lnTo>
                    <a:pt x="909" y="1042"/>
                  </a:lnTo>
                  <a:lnTo>
                    <a:pt x="908" y="1062"/>
                  </a:lnTo>
                  <a:lnTo>
                    <a:pt x="906" y="1081"/>
                  </a:lnTo>
                  <a:lnTo>
                    <a:pt x="902" y="1097"/>
                  </a:lnTo>
                  <a:lnTo>
                    <a:pt x="897" y="1113"/>
                  </a:lnTo>
                  <a:lnTo>
                    <a:pt x="886" y="1140"/>
                  </a:lnTo>
                  <a:lnTo>
                    <a:pt x="873" y="1165"/>
                  </a:lnTo>
                  <a:lnTo>
                    <a:pt x="860" y="1189"/>
                  </a:lnTo>
                  <a:lnTo>
                    <a:pt x="848" y="1216"/>
                  </a:lnTo>
                  <a:lnTo>
                    <a:pt x="844" y="1230"/>
                  </a:lnTo>
                  <a:lnTo>
                    <a:pt x="840" y="1246"/>
                  </a:lnTo>
                  <a:lnTo>
                    <a:pt x="837" y="1264"/>
                  </a:lnTo>
                  <a:lnTo>
                    <a:pt x="837" y="1282"/>
                  </a:lnTo>
                  <a:lnTo>
                    <a:pt x="837" y="1289"/>
                  </a:lnTo>
                  <a:lnTo>
                    <a:pt x="838" y="1294"/>
                  </a:lnTo>
                  <a:lnTo>
                    <a:pt x="840" y="1298"/>
                  </a:lnTo>
                  <a:lnTo>
                    <a:pt x="842" y="1302"/>
                  </a:lnTo>
                  <a:lnTo>
                    <a:pt x="848" y="1308"/>
                  </a:lnTo>
                  <a:lnTo>
                    <a:pt x="854" y="1312"/>
                  </a:lnTo>
                  <a:lnTo>
                    <a:pt x="861" y="1316"/>
                  </a:lnTo>
                  <a:lnTo>
                    <a:pt x="868" y="1321"/>
                  </a:lnTo>
                  <a:lnTo>
                    <a:pt x="869" y="1324"/>
                  </a:lnTo>
                  <a:lnTo>
                    <a:pt x="872" y="1328"/>
                  </a:lnTo>
                  <a:lnTo>
                    <a:pt x="872" y="1332"/>
                  </a:lnTo>
                  <a:lnTo>
                    <a:pt x="873" y="1337"/>
                  </a:lnTo>
                  <a:lnTo>
                    <a:pt x="872" y="1345"/>
                  </a:lnTo>
                  <a:lnTo>
                    <a:pt x="870" y="1350"/>
                  </a:lnTo>
                  <a:lnTo>
                    <a:pt x="869" y="1355"/>
                  </a:lnTo>
                  <a:lnTo>
                    <a:pt x="866" y="1359"/>
                  </a:lnTo>
                  <a:lnTo>
                    <a:pt x="860" y="1367"/>
                  </a:lnTo>
                  <a:lnTo>
                    <a:pt x="850" y="1373"/>
                  </a:lnTo>
                  <a:lnTo>
                    <a:pt x="842" y="1378"/>
                  </a:lnTo>
                  <a:lnTo>
                    <a:pt x="834" y="1383"/>
                  </a:lnTo>
                  <a:lnTo>
                    <a:pt x="832" y="1387"/>
                  </a:lnTo>
                  <a:lnTo>
                    <a:pt x="828" y="1391"/>
                  </a:lnTo>
                  <a:lnTo>
                    <a:pt x="826" y="1397"/>
                  </a:lnTo>
                  <a:lnTo>
                    <a:pt x="825" y="1403"/>
                  </a:lnTo>
                  <a:lnTo>
                    <a:pt x="822" y="1418"/>
                  </a:lnTo>
                  <a:lnTo>
                    <a:pt x="818" y="1431"/>
                  </a:lnTo>
                  <a:lnTo>
                    <a:pt x="814" y="1443"/>
                  </a:lnTo>
                  <a:lnTo>
                    <a:pt x="809" y="1455"/>
                  </a:lnTo>
                  <a:lnTo>
                    <a:pt x="798" y="1478"/>
                  </a:lnTo>
                  <a:lnTo>
                    <a:pt x="785" y="1499"/>
                  </a:lnTo>
                  <a:lnTo>
                    <a:pt x="757" y="1538"/>
                  </a:lnTo>
                  <a:lnTo>
                    <a:pt x="728" y="1578"/>
                  </a:lnTo>
                  <a:lnTo>
                    <a:pt x="722" y="157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99" name="Freeform 96"/>
            <p:cNvSpPr>
              <a:spLocks/>
            </p:cNvSpPr>
            <p:nvPr/>
          </p:nvSpPr>
          <p:spPr bwMode="auto">
            <a:xfrm>
              <a:off x="3536157" y="4483895"/>
              <a:ext cx="463550" cy="630237"/>
            </a:xfrm>
            <a:custGeom>
              <a:avLst/>
              <a:gdLst>
                <a:gd name="T0" fmla="*/ 540 w 954"/>
                <a:gd name="T1" fmla="*/ 1113 h 1301"/>
                <a:gd name="T2" fmla="*/ 614 w 954"/>
                <a:gd name="T3" fmla="*/ 1001 h 1301"/>
                <a:gd name="T4" fmla="*/ 641 w 954"/>
                <a:gd name="T5" fmla="*/ 916 h 1301"/>
                <a:gd name="T6" fmla="*/ 750 w 954"/>
                <a:gd name="T7" fmla="*/ 844 h 1301"/>
                <a:gd name="T8" fmla="*/ 791 w 954"/>
                <a:gd name="T9" fmla="*/ 859 h 1301"/>
                <a:gd name="T10" fmla="*/ 838 w 954"/>
                <a:gd name="T11" fmla="*/ 813 h 1301"/>
                <a:gd name="T12" fmla="*/ 850 w 954"/>
                <a:gd name="T13" fmla="*/ 697 h 1301"/>
                <a:gd name="T14" fmla="*/ 750 w 954"/>
                <a:gd name="T15" fmla="*/ 717 h 1301"/>
                <a:gd name="T16" fmla="*/ 671 w 954"/>
                <a:gd name="T17" fmla="*/ 695 h 1301"/>
                <a:gd name="T18" fmla="*/ 597 w 954"/>
                <a:gd name="T19" fmla="*/ 672 h 1301"/>
                <a:gd name="T20" fmla="*/ 566 w 954"/>
                <a:gd name="T21" fmla="*/ 597 h 1301"/>
                <a:gd name="T22" fmla="*/ 568 w 954"/>
                <a:gd name="T23" fmla="*/ 513 h 1301"/>
                <a:gd name="T24" fmla="*/ 600 w 954"/>
                <a:gd name="T25" fmla="*/ 477 h 1301"/>
                <a:gd name="T26" fmla="*/ 681 w 954"/>
                <a:gd name="T27" fmla="*/ 473 h 1301"/>
                <a:gd name="T28" fmla="*/ 701 w 954"/>
                <a:gd name="T29" fmla="*/ 511 h 1301"/>
                <a:gd name="T30" fmla="*/ 666 w 954"/>
                <a:gd name="T31" fmla="*/ 560 h 1301"/>
                <a:gd name="T32" fmla="*/ 725 w 954"/>
                <a:gd name="T33" fmla="*/ 573 h 1301"/>
                <a:gd name="T34" fmla="*/ 762 w 954"/>
                <a:gd name="T35" fmla="*/ 608 h 1301"/>
                <a:gd name="T36" fmla="*/ 795 w 954"/>
                <a:gd name="T37" fmla="*/ 571 h 1301"/>
                <a:gd name="T38" fmla="*/ 919 w 954"/>
                <a:gd name="T39" fmla="*/ 552 h 1301"/>
                <a:gd name="T40" fmla="*/ 913 w 954"/>
                <a:gd name="T41" fmla="*/ 488 h 1301"/>
                <a:gd name="T42" fmla="*/ 938 w 954"/>
                <a:gd name="T43" fmla="*/ 390 h 1301"/>
                <a:gd name="T44" fmla="*/ 946 w 954"/>
                <a:gd name="T45" fmla="*/ 351 h 1301"/>
                <a:gd name="T46" fmla="*/ 883 w 954"/>
                <a:gd name="T47" fmla="*/ 364 h 1301"/>
                <a:gd name="T48" fmla="*/ 785 w 954"/>
                <a:gd name="T49" fmla="*/ 310 h 1301"/>
                <a:gd name="T50" fmla="*/ 731 w 954"/>
                <a:gd name="T51" fmla="*/ 235 h 1301"/>
                <a:gd name="T52" fmla="*/ 673 w 954"/>
                <a:gd name="T53" fmla="*/ 235 h 1301"/>
                <a:gd name="T54" fmla="*/ 649 w 954"/>
                <a:gd name="T55" fmla="*/ 203 h 1301"/>
                <a:gd name="T56" fmla="*/ 626 w 954"/>
                <a:gd name="T57" fmla="*/ 148 h 1301"/>
                <a:gd name="T58" fmla="*/ 581 w 954"/>
                <a:gd name="T59" fmla="*/ 115 h 1301"/>
                <a:gd name="T60" fmla="*/ 530 w 954"/>
                <a:gd name="T61" fmla="*/ 100 h 1301"/>
                <a:gd name="T62" fmla="*/ 472 w 954"/>
                <a:gd name="T63" fmla="*/ 76 h 1301"/>
                <a:gd name="T64" fmla="*/ 436 w 954"/>
                <a:gd name="T65" fmla="*/ 0 h 1301"/>
                <a:gd name="T66" fmla="*/ 332 w 954"/>
                <a:gd name="T67" fmla="*/ 58 h 1301"/>
                <a:gd name="T68" fmla="*/ 261 w 954"/>
                <a:gd name="T69" fmla="*/ 70 h 1301"/>
                <a:gd name="T70" fmla="*/ 286 w 954"/>
                <a:gd name="T71" fmla="*/ 128 h 1301"/>
                <a:gd name="T72" fmla="*/ 289 w 954"/>
                <a:gd name="T73" fmla="*/ 164 h 1301"/>
                <a:gd name="T74" fmla="*/ 216 w 954"/>
                <a:gd name="T75" fmla="*/ 199 h 1301"/>
                <a:gd name="T76" fmla="*/ 108 w 954"/>
                <a:gd name="T77" fmla="*/ 235 h 1301"/>
                <a:gd name="T78" fmla="*/ 120 w 954"/>
                <a:gd name="T79" fmla="*/ 300 h 1301"/>
                <a:gd name="T80" fmla="*/ 57 w 954"/>
                <a:gd name="T81" fmla="*/ 367 h 1301"/>
                <a:gd name="T82" fmla="*/ 4 w 954"/>
                <a:gd name="T83" fmla="*/ 437 h 1301"/>
                <a:gd name="T84" fmla="*/ 12 w 954"/>
                <a:gd name="T85" fmla="*/ 609 h 1301"/>
                <a:gd name="T86" fmla="*/ 69 w 954"/>
                <a:gd name="T87" fmla="*/ 741 h 1301"/>
                <a:gd name="T88" fmla="*/ 100 w 954"/>
                <a:gd name="T89" fmla="*/ 889 h 1301"/>
                <a:gd name="T90" fmla="*/ 108 w 954"/>
                <a:gd name="T91" fmla="*/ 972 h 1301"/>
                <a:gd name="T92" fmla="*/ 149 w 954"/>
                <a:gd name="T93" fmla="*/ 960 h 1301"/>
                <a:gd name="T94" fmla="*/ 194 w 954"/>
                <a:gd name="T95" fmla="*/ 973 h 1301"/>
                <a:gd name="T96" fmla="*/ 208 w 954"/>
                <a:gd name="T97" fmla="*/ 1028 h 1301"/>
                <a:gd name="T98" fmla="*/ 150 w 954"/>
                <a:gd name="T99" fmla="*/ 1062 h 1301"/>
                <a:gd name="T100" fmla="*/ 160 w 954"/>
                <a:gd name="T101" fmla="*/ 1094 h 1301"/>
                <a:gd name="T102" fmla="*/ 184 w 954"/>
                <a:gd name="T103" fmla="*/ 1138 h 1301"/>
                <a:gd name="T104" fmla="*/ 164 w 954"/>
                <a:gd name="T105" fmla="*/ 1181 h 1301"/>
                <a:gd name="T106" fmla="*/ 164 w 954"/>
                <a:gd name="T107" fmla="*/ 1221 h 1301"/>
                <a:gd name="T108" fmla="*/ 246 w 954"/>
                <a:gd name="T109" fmla="*/ 1258 h 1301"/>
                <a:gd name="T110" fmla="*/ 292 w 954"/>
                <a:gd name="T111" fmla="*/ 1241 h 1301"/>
                <a:gd name="T112" fmla="*/ 352 w 954"/>
                <a:gd name="T113" fmla="*/ 1282 h 1301"/>
                <a:gd name="T114" fmla="*/ 410 w 954"/>
                <a:gd name="T115" fmla="*/ 1298 h 1301"/>
                <a:gd name="T116" fmla="*/ 508 w 954"/>
                <a:gd name="T117" fmla="*/ 1210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4"/>
                <a:gd name="T178" fmla="*/ 0 h 1301"/>
                <a:gd name="T179" fmla="*/ 954 w 954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4" h="1301">
                  <a:moveTo>
                    <a:pt x="516" y="1174"/>
                  </a:moveTo>
                  <a:lnTo>
                    <a:pt x="516" y="1165"/>
                  </a:lnTo>
                  <a:lnTo>
                    <a:pt x="517" y="1156"/>
                  </a:lnTo>
                  <a:lnTo>
                    <a:pt x="520" y="1148"/>
                  </a:lnTo>
                  <a:lnTo>
                    <a:pt x="522" y="1140"/>
                  </a:lnTo>
                  <a:lnTo>
                    <a:pt x="530" y="1125"/>
                  </a:lnTo>
                  <a:lnTo>
                    <a:pt x="540" y="1113"/>
                  </a:lnTo>
                  <a:lnTo>
                    <a:pt x="564" y="1088"/>
                  </a:lnTo>
                  <a:lnTo>
                    <a:pt x="588" y="1060"/>
                  </a:lnTo>
                  <a:lnTo>
                    <a:pt x="596" y="1048"/>
                  </a:lnTo>
                  <a:lnTo>
                    <a:pt x="602" y="1037"/>
                  </a:lnTo>
                  <a:lnTo>
                    <a:pt x="606" y="1028"/>
                  </a:lnTo>
                  <a:lnTo>
                    <a:pt x="610" y="1018"/>
                  </a:lnTo>
                  <a:lnTo>
                    <a:pt x="614" y="1001"/>
                  </a:lnTo>
                  <a:lnTo>
                    <a:pt x="617" y="985"/>
                  </a:lnTo>
                  <a:lnTo>
                    <a:pt x="618" y="971"/>
                  </a:lnTo>
                  <a:lnTo>
                    <a:pt x="622" y="955"/>
                  </a:lnTo>
                  <a:lnTo>
                    <a:pt x="625" y="945"/>
                  </a:lnTo>
                  <a:lnTo>
                    <a:pt x="629" y="936"/>
                  </a:lnTo>
                  <a:lnTo>
                    <a:pt x="634" y="927"/>
                  </a:lnTo>
                  <a:lnTo>
                    <a:pt x="641" y="916"/>
                  </a:lnTo>
                  <a:lnTo>
                    <a:pt x="661" y="900"/>
                  </a:lnTo>
                  <a:lnTo>
                    <a:pt x="694" y="875"/>
                  </a:lnTo>
                  <a:lnTo>
                    <a:pt x="713" y="863"/>
                  </a:lnTo>
                  <a:lnTo>
                    <a:pt x="730" y="853"/>
                  </a:lnTo>
                  <a:lnTo>
                    <a:pt x="737" y="849"/>
                  </a:lnTo>
                  <a:lnTo>
                    <a:pt x="745" y="847"/>
                  </a:lnTo>
                  <a:lnTo>
                    <a:pt x="750" y="844"/>
                  </a:lnTo>
                  <a:lnTo>
                    <a:pt x="755" y="844"/>
                  </a:lnTo>
                  <a:lnTo>
                    <a:pt x="762" y="844"/>
                  </a:lnTo>
                  <a:lnTo>
                    <a:pt x="769" y="847"/>
                  </a:lnTo>
                  <a:lnTo>
                    <a:pt x="774" y="849"/>
                  </a:lnTo>
                  <a:lnTo>
                    <a:pt x="779" y="852"/>
                  </a:lnTo>
                  <a:lnTo>
                    <a:pt x="786" y="856"/>
                  </a:lnTo>
                  <a:lnTo>
                    <a:pt x="791" y="859"/>
                  </a:lnTo>
                  <a:lnTo>
                    <a:pt x="798" y="861"/>
                  </a:lnTo>
                  <a:lnTo>
                    <a:pt x="803" y="861"/>
                  </a:lnTo>
                  <a:lnTo>
                    <a:pt x="807" y="860"/>
                  </a:lnTo>
                  <a:lnTo>
                    <a:pt x="813" y="855"/>
                  </a:lnTo>
                  <a:lnTo>
                    <a:pt x="818" y="848"/>
                  </a:lnTo>
                  <a:lnTo>
                    <a:pt x="825" y="837"/>
                  </a:lnTo>
                  <a:lnTo>
                    <a:pt x="838" y="813"/>
                  </a:lnTo>
                  <a:lnTo>
                    <a:pt x="853" y="784"/>
                  </a:lnTo>
                  <a:lnTo>
                    <a:pt x="866" y="755"/>
                  </a:lnTo>
                  <a:lnTo>
                    <a:pt x="878" y="727"/>
                  </a:lnTo>
                  <a:lnTo>
                    <a:pt x="886" y="705"/>
                  </a:lnTo>
                  <a:lnTo>
                    <a:pt x="889" y="693"/>
                  </a:lnTo>
                  <a:lnTo>
                    <a:pt x="858" y="693"/>
                  </a:lnTo>
                  <a:lnTo>
                    <a:pt x="850" y="697"/>
                  </a:lnTo>
                  <a:lnTo>
                    <a:pt x="841" y="701"/>
                  </a:lnTo>
                  <a:lnTo>
                    <a:pt x="829" y="705"/>
                  </a:lnTo>
                  <a:lnTo>
                    <a:pt x="815" y="709"/>
                  </a:lnTo>
                  <a:lnTo>
                    <a:pt x="801" y="712"/>
                  </a:lnTo>
                  <a:lnTo>
                    <a:pt x="785" y="715"/>
                  </a:lnTo>
                  <a:lnTo>
                    <a:pt x="767" y="716"/>
                  </a:lnTo>
                  <a:lnTo>
                    <a:pt x="750" y="717"/>
                  </a:lnTo>
                  <a:lnTo>
                    <a:pt x="735" y="716"/>
                  </a:lnTo>
                  <a:lnTo>
                    <a:pt x="723" y="713"/>
                  </a:lnTo>
                  <a:lnTo>
                    <a:pt x="713" y="709"/>
                  </a:lnTo>
                  <a:lnTo>
                    <a:pt x="702" y="705"/>
                  </a:lnTo>
                  <a:lnTo>
                    <a:pt x="693" y="700"/>
                  </a:lnTo>
                  <a:lnTo>
                    <a:pt x="683" y="697"/>
                  </a:lnTo>
                  <a:lnTo>
                    <a:pt x="671" y="695"/>
                  </a:lnTo>
                  <a:lnTo>
                    <a:pt x="660" y="693"/>
                  </a:lnTo>
                  <a:lnTo>
                    <a:pt x="646" y="692"/>
                  </a:lnTo>
                  <a:lnTo>
                    <a:pt x="634" y="691"/>
                  </a:lnTo>
                  <a:lnTo>
                    <a:pt x="624" y="688"/>
                  </a:lnTo>
                  <a:lnTo>
                    <a:pt x="614" y="684"/>
                  </a:lnTo>
                  <a:lnTo>
                    <a:pt x="605" y="679"/>
                  </a:lnTo>
                  <a:lnTo>
                    <a:pt x="597" y="672"/>
                  </a:lnTo>
                  <a:lnTo>
                    <a:pt x="590" y="665"/>
                  </a:lnTo>
                  <a:lnTo>
                    <a:pt x="585" y="657"/>
                  </a:lnTo>
                  <a:lnTo>
                    <a:pt x="580" y="647"/>
                  </a:lnTo>
                  <a:lnTo>
                    <a:pt x="574" y="636"/>
                  </a:lnTo>
                  <a:lnTo>
                    <a:pt x="572" y="624"/>
                  </a:lnTo>
                  <a:lnTo>
                    <a:pt x="568" y="612"/>
                  </a:lnTo>
                  <a:lnTo>
                    <a:pt x="566" y="597"/>
                  </a:lnTo>
                  <a:lnTo>
                    <a:pt x="565" y="583"/>
                  </a:lnTo>
                  <a:lnTo>
                    <a:pt x="564" y="565"/>
                  </a:lnTo>
                  <a:lnTo>
                    <a:pt x="564" y="548"/>
                  </a:lnTo>
                  <a:lnTo>
                    <a:pt x="564" y="539"/>
                  </a:lnTo>
                  <a:lnTo>
                    <a:pt x="565" y="529"/>
                  </a:lnTo>
                  <a:lnTo>
                    <a:pt x="566" y="521"/>
                  </a:lnTo>
                  <a:lnTo>
                    <a:pt x="568" y="513"/>
                  </a:lnTo>
                  <a:lnTo>
                    <a:pt x="570" y="507"/>
                  </a:lnTo>
                  <a:lnTo>
                    <a:pt x="574" y="500"/>
                  </a:lnTo>
                  <a:lnTo>
                    <a:pt x="577" y="495"/>
                  </a:lnTo>
                  <a:lnTo>
                    <a:pt x="582" y="489"/>
                  </a:lnTo>
                  <a:lnTo>
                    <a:pt x="588" y="484"/>
                  </a:lnTo>
                  <a:lnTo>
                    <a:pt x="593" y="480"/>
                  </a:lnTo>
                  <a:lnTo>
                    <a:pt x="600" y="477"/>
                  </a:lnTo>
                  <a:lnTo>
                    <a:pt x="606" y="475"/>
                  </a:lnTo>
                  <a:lnTo>
                    <a:pt x="622" y="471"/>
                  </a:lnTo>
                  <a:lnTo>
                    <a:pt x="641" y="471"/>
                  </a:lnTo>
                  <a:lnTo>
                    <a:pt x="652" y="471"/>
                  </a:lnTo>
                  <a:lnTo>
                    <a:pt x="661" y="471"/>
                  </a:lnTo>
                  <a:lnTo>
                    <a:pt x="671" y="472"/>
                  </a:lnTo>
                  <a:lnTo>
                    <a:pt x="681" y="473"/>
                  </a:lnTo>
                  <a:lnTo>
                    <a:pt x="689" y="477"/>
                  </a:lnTo>
                  <a:lnTo>
                    <a:pt x="695" y="483"/>
                  </a:lnTo>
                  <a:lnTo>
                    <a:pt x="698" y="487"/>
                  </a:lnTo>
                  <a:lnTo>
                    <a:pt x="699" y="491"/>
                  </a:lnTo>
                  <a:lnTo>
                    <a:pt x="701" y="495"/>
                  </a:lnTo>
                  <a:lnTo>
                    <a:pt x="702" y="500"/>
                  </a:lnTo>
                  <a:lnTo>
                    <a:pt x="701" y="511"/>
                  </a:lnTo>
                  <a:lnTo>
                    <a:pt x="698" y="519"/>
                  </a:lnTo>
                  <a:lnTo>
                    <a:pt x="693" y="524"/>
                  </a:lnTo>
                  <a:lnTo>
                    <a:pt x="687" y="531"/>
                  </a:lnTo>
                  <a:lnTo>
                    <a:pt x="682" y="536"/>
                  </a:lnTo>
                  <a:lnTo>
                    <a:pt x="677" y="543"/>
                  </a:lnTo>
                  <a:lnTo>
                    <a:pt x="670" y="551"/>
                  </a:lnTo>
                  <a:lnTo>
                    <a:pt x="666" y="560"/>
                  </a:lnTo>
                  <a:lnTo>
                    <a:pt x="674" y="564"/>
                  </a:lnTo>
                  <a:lnTo>
                    <a:pt x="681" y="565"/>
                  </a:lnTo>
                  <a:lnTo>
                    <a:pt x="687" y="565"/>
                  </a:lnTo>
                  <a:lnTo>
                    <a:pt x="693" y="565"/>
                  </a:lnTo>
                  <a:lnTo>
                    <a:pt x="705" y="563"/>
                  </a:lnTo>
                  <a:lnTo>
                    <a:pt x="719" y="560"/>
                  </a:lnTo>
                  <a:lnTo>
                    <a:pt x="725" y="573"/>
                  </a:lnTo>
                  <a:lnTo>
                    <a:pt x="731" y="589"/>
                  </a:lnTo>
                  <a:lnTo>
                    <a:pt x="737" y="596"/>
                  </a:lnTo>
                  <a:lnTo>
                    <a:pt x="743" y="603"/>
                  </a:lnTo>
                  <a:lnTo>
                    <a:pt x="747" y="605"/>
                  </a:lnTo>
                  <a:lnTo>
                    <a:pt x="751" y="607"/>
                  </a:lnTo>
                  <a:lnTo>
                    <a:pt x="757" y="608"/>
                  </a:lnTo>
                  <a:lnTo>
                    <a:pt x="762" y="608"/>
                  </a:lnTo>
                  <a:lnTo>
                    <a:pt x="770" y="608"/>
                  </a:lnTo>
                  <a:lnTo>
                    <a:pt x="777" y="605"/>
                  </a:lnTo>
                  <a:lnTo>
                    <a:pt x="782" y="601"/>
                  </a:lnTo>
                  <a:lnTo>
                    <a:pt x="786" y="596"/>
                  </a:lnTo>
                  <a:lnTo>
                    <a:pt x="790" y="589"/>
                  </a:lnTo>
                  <a:lnTo>
                    <a:pt x="793" y="581"/>
                  </a:lnTo>
                  <a:lnTo>
                    <a:pt x="795" y="571"/>
                  </a:lnTo>
                  <a:lnTo>
                    <a:pt x="798" y="560"/>
                  </a:lnTo>
                  <a:lnTo>
                    <a:pt x="827" y="561"/>
                  </a:lnTo>
                  <a:lnTo>
                    <a:pt x="866" y="563"/>
                  </a:lnTo>
                  <a:lnTo>
                    <a:pt x="886" y="561"/>
                  </a:lnTo>
                  <a:lnTo>
                    <a:pt x="903" y="557"/>
                  </a:lnTo>
                  <a:lnTo>
                    <a:pt x="911" y="555"/>
                  </a:lnTo>
                  <a:lnTo>
                    <a:pt x="919" y="552"/>
                  </a:lnTo>
                  <a:lnTo>
                    <a:pt x="925" y="548"/>
                  </a:lnTo>
                  <a:lnTo>
                    <a:pt x="930" y="543"/>
                  </a:lnTo>
                  <a:lnTo>
                    <a:pt x="922" y="529"/>
                  </a:lnTo>
                  <a:lnTo>
                    <a:pt x="917" y="516"/>
                  </a:lnTo>
                  <a:lnTo>
                    <a:pt x="915" y="508"/>
                  </a:lnTo>
                  <a:lnTo>
                    <a:pt x="914" y="499"/>
                  </a:lnTo>
                  <a:lnTo>
                    <a:pt x="913" y="488"/>
                  </a:lnTo>
                  <a:lnTo>
                    <a:pt x="913" y="476"/>
                  </a:lnTo>
                  <a:lnTo>
                    <a:pt x="914" y="457"/>
                  </a:lnTo>
                  <a:lnTo>
                    <a:pt x="917" y="443"/>
                  </a:lnTo>
                  <a:lnTo>
                    <a:pt x="922" y="428"/>
                  </a:lnTo>
                  <a:lnTo>
                    <a:pt x="927" y="416"/>
                  </a:lnTo>
                  <a:lnTo>
                    <a:pt x="933" y="403"/>
                  </a:lnTo>
                  <a:lnTo>
                    <a:pt x="938" y="390"/>
                  </a:lnTo>
                  <a:lnTo>
                    <a:pt x="941" y="375"/>
                  </a:lnTo>
                  <a:lnTo>
                    <a:pt x="942" y="356"/>
                  </a:lnTo>
                  <a:lnTo>
                    <a:pt x="946" y="352"/>
                  </a:lnTo>
                  <a:lnTo>
                    <a:pt x="949" y="351"/>
                  </a:lnTo>
                  <a:lnTo>
                    <a:pt x="951" y="350"/>
                  </a:lnTo>
                  <a:lnTo>
                    <a:pt x="954" y="350"/>
                  </a:lnTo>
                  <a:lnTo>
                    <a:pt x="946" y="351"/>
                  </a:lnTo>
                  <a:lnTo>
                    <a:pt x="938" y="352"/>
                  </a:lnTo>
                  <a:lnTo>
                    <a:pt x="931" y="355"/>
                  </a:lnTo>
                  <a:lnTo>
                    <a:pt x="926" y="359"/>
                  </a:lnTo>
                  <a:lnTo>
                    <a:pt x="915" y="366"/>
                  </a:lnTo>
                  <a:lnTo>
                    <a:pt x="906" y="368"/>
                  </a:lnTo>
                  <a:lnTo>
                    <a:pt x="895" y="367"/>
                  </a:lnTo>
                  <a:lnTo>
                    <a:pt x="883" y="364"/>
                  </a:lnTo>
                  <a:lnTo>
                    <a:pt x="870" y="360"/>
                  </a:lnTo>
                  <a:lnTo>
                    <a:pt x="857" y="354"/>
                  </a:lnTo>
                  <a:lnTo>
                    <a:pt x="842" y="347"/>
                  </a:lnTo>
                  <a:lnTo>
                    <a:pt x="827" y="339"/>
                  </a:lnTo>
                  <a:lnTo>
                    <a:pt x="813" y="330"/>
                  </a:lnTo>
                  <a:lnTo>
                    <a:pt x="799" y="320"/>
                  </a:lnTo>
                  <a:lnTo>
                    <a:pt x="785" y="310"/>
                  </a:lnTo>
                  <a:lnTo>
                    <a:pt x="773" y="299"/>
                  </a:lnTo>
                  <a:lnTo>
                    <a:pt x="761" y="287"/>
                  </a:lnTo>
                  <a:lnTo>
                    <a:pt x="751" y="276"/>
                  </a:lnTo>
                  <a:lnTo>
                    <a:pt x="743" y="266"/>
                  </a:lnTo>
                  <a:lnTo>
                    <a:pt x="737" y="255"/>
                  </a:lnTo>
                  <a:lnTo>
                    <a:pt x="733" y="244"/>
                  </a:lnTo>
                  <a:lnTo>
                    <a:pt x="731" y="235"/>
                  </a:lnTo>
                  <a:lnTo>
                    <a:pt x="727" y="240"/>
                  </a:lnTo>
                  <a:lnTo>
                    <a:pt x="722" y="243"/>
                  </a:lnTo>
                  <a:lnTo>
                    <a:pt x="718" y="243"/>
                  </a:lnTo>
                  <a:lnTo>
                    <a:pt x="713" y="242"/>
                  </a:lnTo>
                  <a:lnTo>
                    <a:pt x="699" y="238"/>
                  </a:lnTo>
                  <a:lnTo>
                    <a:pt x="683" y="235"/>
                  </a:lnTo>
                  <a:lnTo>
                    <a:pt x="673" y="235"/>
                  </a:lnTo>
                  <a:lnTo>
                    <a:pt x="664" y="232"/>
                  </a:lnTo>
                  <a:lnTo>
                    <a:pt x="658" y="230"/>
                  </a:lnTo>
                  <a:lnTo>
                    <a:pt x="653" y="226"/>
                  </a:lnTo>
                  <a:lnTo>
                    <a:pt x="650" y="220"/>
                  </a:lnTo>
                  <a:lnTo>
                    <a:pt x="649" y="215"/>
                  </a:lnTo>
                  <a:lnTo>
                    <a:pt x="649" y="210"/>
                  </a:lnTo>
                  <a:lnTo>
                    <a:pt x="649" y="203"/>
                  </a:lnTo>
                  <a:lnTo>
                    <a:pt x="650" y="190"/>
                  </a:lnTo>
                  <a:lnTo>
                    <a:pt x="652" y="178"/>
                  </a:lnTo>
                  <a:lnTo>
                    <a:pt x="652" y="171"/>
                  </a:lnTo>
                  <a:lnTo>
                    <a:pt x="649" y="166"/>
                  </a:lnTo>
                  <a:lnTo>
                    <a:pt x="646" y="162"/>
                  </a:lnTo>
                  <a:lnTo>
                    <a:pt x="641" y="158"/>
                  </a:lnTo>
                  <a:lnTo>
                    <a:pt x="626" y="148"/>
                  </a:lnTo>
                  <a:lnTo>
                    <a:pt x="614" y="144"/>
                  </a:lnTo>
                  <a:lnTo>
                    <a:pt x="606" y="143"/>
                  </a:lnTo>
                  <a:lnTo>
                    <a:pt x="600" y="143"/>
                  </a:lnTo>
                  <a:lnTo>
                    <a:pt x="596" y="142"/>
                  </a:lnTo>
                  <a:lnTo>
                    <a:pt x="592" y="138"/>
                  </a:lnTo>
                  <a:lnTo>
                    <a:pt x="588" y="130"/>
                  </a:lnTo>
                  <a:lnTo>
                    <a:pt x="581" y="115"/>
                  </a:lnTo>
                  <a:lnTo>
                    <a:pt x="580" y="112"/>
                  </a:lnTo>
                  <a:lnTo>
                    <a:pt x="577" y="110"/>
                  </a:lnTo>
                  <a:lnTo>
                    <a:pt x="574" y="107"/>
                  </a:lnTo>
                  <a:lnTo>
                    <a:pt x="570" y="106"/>
                  </a:lnTo>
                  <a:lnTo>
                    <a:pt x="562" y="103"/>
                  </a:lnTo>
                  <a:lnTo>
                    <a:pt x="552" y="102"/>
                  </a:lnTo>
                  <a:lnTo>
                    <a:pt x="530" y="100"/>
                  </a:lnTo>
                  <a:lnTo>
                    <a:pt x="509" y="96"/>
                  </a:lnTo>
                  <a:lnTo>
                    <a:pt x="501" y="95"/>
                  </a:lnTo>
                  <a:lnTo>
                    <a:pt x="494" y="94"/>
                  </a:lnTo>
                  <a:lnTo>
                    <a:pt x="488" y="90"/>
                  </a:lnTo>
                  <a:lnTo>
                    <a:pt x="482" y="86"/>
                  </a:lnTo>
                  <a:lnTo>
                    <a:pt x="476" y="82"/>
                  </a:lnTo>
                  <a:lnTo>
                    <a:pt x="472" y="76"/>
                  </a:lnTo>
                  <a:lnTo>
                    <a:pt x="466" y="71"/>
                  </a:lnTo>
                  <a:lnTo>
                    <a:pt x="462" y="64"/>
                  </a:lnTo>
                  <a:lnTo>
                    <a:pt x="456" y="51"/>
                  </a:lnTo>
                  <a:lnTo>
                    <a:pt x="450" y="35"/>
                  </a:lnTo>
                  <a:lnTo>
                    <a:pt x="446" y="18"/>
                  </a:lnTo>
                  <a:lnTo>
                    <a:pt x="442" y="0"/>
                  </a:lnTo>
                  <a:lnTo>
                    <a:pt x="436" y="0"/>
                  </a:lnTo>
                  <a:lnTo>
                    <a:pt x="425" y="0"/>
                  </a:lnTo>
                  <a:lnTo>
                    <a:pt x="409" y="12"/>
                  </a:lnTo>
                  <a:lnTo>
                    <a:pt x="390" y="26"/>
                  </a:lnTo>
                  <a:lnTo>
                    <a:pt x="372" y="38"/>
                  </a:lnTo>
                  <a:lnTo>
                    <a:pt x="353" y="48"/>
                  </a:lnTo>
                  <a:lnTo>
                    <a:pt x="342" y="54"/>
                  </a:lnTo>
                  <a:lnTo>
                    <a:pt x="332" y="58"/>
                  </a:lnTo>
                  <a:lnTo>
                    <a:pt x="321" y="60"/>
                  </a:lnTo>
                  <a:lnTo>
                    <a:pt x="309" y="63"/>
                  </a:lnTo>
                  <a:lnTo>
                    <a:pt x="298" y="64"/>
                  </a:lnTo>
                  <a:lnTo>
                    <a:pt x="286" y="64"/>
                  </a:lnTo>
                  <a:lnTo>
                    <a:pt x="274" y="63"/>
                  </a:lnTo>
                  <a:lnTo>
                    <a:pt x="262" y="60"/>
                  </a:lnTo>
                  <a:lnTo>
                    <a:pt x="261" y="70"/>
                  </a:lnTo>
                  <a:lnTo>
                    <a:pt x="262" y="78"/>
                  </a:lnTo>
                  <a:lnTo>
                    <a:pt x="262" y="84"/>
                  </a:lnTo>
                  <a:lnTo>
                    <a:pt x="264" y="90"/>
                  </a:lnTo>
                  <a:lnTo>
                    <a:pt x="269" y="102"/>
                  </a:lnTo>
                  <a:lnTo>
                    <a:pt x="274" y="111"/>
                  </a:lnTo>
                  <a:lnTo>
                    <a:pt x="281" y="119"/>
                  </a:lnTo>
                  <a:lnTo>
                    <a:pt x="286" y="128"/>
                  </a:lnTo>
                  <a:lnTo>
                    <a:pt x="289" y="134"/>
                  </a:lnTo>
                  <a:lnTo>
                    <a:pt x="290" y="139"/>
                  </a:lnTo>
                  <a:lnTo>
                    <a:pt x="292" y="144"/>
                  </a:lnTo>
                  <a:lnTo>
                    <a:pt x="292" y="151"/>
                  </a:lnTo>
                  <a:lnTo>
                    <a:pt x="292" y="155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6" y="167"/>
                  </a:lnTo>
                  <a:lnTo>
                    <a:pt x="280" y="175"/>
                  </a:lnTo>
                  <a:lnTo>
                    <a:pt x="270" y="180"/>
                  </a:lnTo>
                  <a:lnTo>
                    <a:pt x="258" y="187"/>
                  </a:lnTo>
                  <a:lnTo>
                    <a:pt x="245" y="191"/>
                  </a:lnTo>
                  <a:lnTo>
                    <a:pt x="232" y="195"/>
                  </a:lnTo>
                  <a:lnTo>
                    <a:pt x="216" y="199"/>
                  </a:lnTo>
                  <a:lnTo>
                    <a:pt x="184" y="206"/>
                  </a:lnTo>
                  <a:lnTo>
                    <a:pt x="153" y="208"/>
                  </a:lnTo>
                  <a:lnTo>
                    <a:pt x="124" y="211"/>
                  </a:lnTo>
                  <a:lnTo>
                    <a:pt x="100" y="211"/>
                  </a:lnTo>
                  <a:lnTo>
                    <a:pt x="101" y="220"/>
                  </a:lnTo>
                  <a:lnTo>
                    <a:pt x="104" y="227"/>
                  </a:lnTo>
                  <a:lnTo>
                    <a:pt x="108" y="235"/>
                  </a:lnTo>
                  <a:lnTo>
                    <a:pt x="112" y="242"/>
                  </a:lnTo>
                  <a:lnTo>
                    <a:pt x="116" y="250"/>
                  </a:lnTo>
                  <a:lnTo>
                    <a:pt x="120" y="258"/>
                  </a:lnTo>
                  <a:lnTo>
                    <a:pt x="122" y="267"/>
                  </a:lnTo>
                  <a:lnTo>
                    <a:pt x="124" y="278"/>
                  </a:lnTo>
                  <a:lnTo>
                    <a:pt x="122" y="290"/>
                  </a:lnTo>
                  <a:lnTo>
                    <a:pt x="120" y="300"/>
                  </a:lnTo>
                  <a:lnTo>
                    <a:pt x="116" y="311"/>
                  </a:lnTo>
                  <a:lnTo>
                    <a:pt x="109" y="320"/>
                  </a:lnTo>
                  <a:lnTo>
                    <a:pt x="102" y="330"/>
                  </a:lnTo>
                  <a:lnTo>
                    <a:pt x="94" y="338"/>
                  </a:lnTo>
                  <a:lnTo>
                    <a:pt x="85" y="346"/>
                  </a:lnTo>
                  <a:lnTo>
                    <a:pt x="76" y="352"/>
                  </a:lnTo>
                  <a:lnTo>
                    <a:pt x="57" y="367"/>
                  </a:lnTo>
                  <a:lnTo>
                    <a:pt x="40" y="380"/>
                  </a:lnTo>
                  <a:lnTo>
                    <a:pt x="32" y="388"/>
                  </a:lnTo>
                  <a:lnTo>
                    <a:pt x="25" y="395"/>
                  </a:lnTo>
                  <a:lnTo>
                    <a:pt x="20" y="403"/>
                  </a:lnTo>
                  <a:lnTo>
                    <a:pt x="16" y="410"/>
                  </a:lnTo>
                  <a:lnTo>
                    <a:pt x="8" y="424"/>
                  </a:lnTo>
                  <a:lnTo>
                    <a:pt x="4" y="437"/>
                  </a:lnTo>
                  <a:lnTo>
                    <a:pt x="1" y="451"/>
                  </a:lnTo>
                  <a:lnTo>
                    <a:pt x="0" y="465"/>
                  </a:lnTo>
                  <a:lnTo>
                    <a:pt x="1" y="496"/>
                  </a:lnTo>
                  <a:lnTo>
                    <a:pt x="4" y="531"/>
                  </a:lnTo>
                  <a:lnTo>
                    <a:pt x="4" y="559"/>
                  </a:lnTo>
                  <a:lnTo>
                    <a:pt x="8" y="585"/>
                  </a:lnTo>
                  <a:lnTo>
                    <a:pt x="12" y="609"/>
                  </a:lnTo>
                  <a:lnTo>
                    <a:pt x="18" y="632"/>
                  </a:lnTo>
                  <a:lnTo>
                    <a:pt x="25" y="652"/>
                  </a:lnTo>
                  <a:lnTo>
                    <a:pt x="33" y="671"/>
                  </a:lnTo>
                  <a:lnTo>
                    <a:pt x="42" y="689"/>
                  </a:lnTo>
                  <a:lnTo>
                    <a:pt x="52" y="707"/>
                  </a:lnTo>
                  <a:lnTo>
                    <a:pt x="60" y="724"/>
                  </a:lnTo>
                  <a:lnTo>
                    <a:pt x="69" y="741"/>
                  </a:lnTo>
                  <a:lnTo>
                    <a:pt x="77" y="760"/>
                  </a:lnTo>
                  <a:lnTo>
                    <a:pt x="85" y="780"/>
                  </a:lnTo>
                  <a:lnTo>
                    <a:pt x="90" y="800"/>
                  </a:lnTo>
                  <a:lnTo>
                    <a:pt x="96" y="823"/>
                  </a:lnTo>
                  <a:lnTo>
                    <a:pt x="98" y="847"/>
                  </a:lnTo>
                  <a:lnTo>
                    <a:pt x="100" y="873"/>
                  </a:lnTo>
                  <a:lnTo>
                    <a:pt x="100" y="889"/>
                  </a:lnTo>
                  <a:lnTo>
                    <a:pt x="100" y="905"/>
                  </a:lnTo>
                  <a:lnTo>
                    <a:pt x="100" y="920"/>
                  </a:lnTo>
                  <a:lnTo>
                    <a:pt x="100" y="928"/>
                  </a:lnTo>
                  <a:lnTo>
                    <a:pt x="100" y="945"/>
                  </a:lnTo>
                  <a:lnTo>
                    <a:pt x="102" y="961"/>
                  </a:lnTo>
                  <a:lnTo>
                    <a:pt x="104" y="967"/>
                  </a:lnTo>
                  <a:lnTo>
                    <a:pt x="108" y="972"/>
                  </a:lnTo>
                  <a:lnTo>
                    <a:pt x="112" y="975"/>
                  </a:lnTo>
                  <a:lnTo>
                    <a:pt x="117" y="976"/>
                  </a:lnTo>
                  <a:lnTo>
                    <a:pt x="126" y="975"/>
                  </a:lnTo>
                  <a:lnTo>
                    <a:pt x="133" y="972"/>
                  </a:lnTo>
                  <a:lnTo>
                    <a:pt x="138" y="968"/>
                  </a:lnTo>
                  <a:lnTo>
                    <a:pt x="144" y="964"/>
                  </a:lnTo>
                  <a:lnTo>
                    <a:pt x="149" y="960"/>
                  </a:lnTo>
                  <a:lnTo>
                    <a:pt x="154" y="956"/>
                  </a:lnTo>
                  <a:lnTo>
                    <a:pt x="160" y="953"/>
                  </a:lnTo>
                  <a:lnTo>
                    <a:pt x="166" y="952"/>
                  </a:lnTo>
                  <a:lnTo>
                    <a:pt x="172" y="953"/>
                  </a:lnTo>
                  <a:lnTo>
                    <a:pt x="178" y="959"/>
                  </a:lnTo>
                  <a:lnTo>
                    <a:pt x="186" y="965"/>
                  </a:lnTo>
                  <a:lnTo>
                    <a:pt x="194" y="973"/>
                  </a:lnTo>
                  <a:lnTo>
                    <a:pt x="202" y="983"/>
                  </a:lnTo>
                  <a:lnTo>
                    <a:pt x="208" y="993"/>
                  </a:lnTo>
                  <a:lnTo>
                    <a:pt x="213" y="1003"/>
                  </a:lnTo>
                  <a:lnTo>
                    <a:pt x="214" y="1012"/>
                  </a:lnTo>
                  <a:lnTo>
                    <a:pt x="213" y="1018"/>
                  </a:lnTo>
                  <a:lnTo>
                    <a:pt x="212" y="1024"/>
                  </a:lnTo>
                  <a:lnTo>
                    <a:pt x="208" y="1028"/>
                  </a:lnTo>
                  <a:lnTo>
                    <a:pt x="204" y="1033"/>
                  </a:lnTo>
                  <a:lnTo>
                    <a:pt x="193" y="1038"/>
                  </a:lnTo>
                  <a:lnTo>
                    <a:pt x="181" y="1044"/>
                  </a:lnTo>
                  <a:lnTo>
                    <a:pt x="169" y="1049"/>
                  </a:lnTo>
                  <a:lnTo>
                    <a:pt x="158" y="1056"/>
                  </a:lnTo>
                  <a:lnTo>
                    <a:pt x="154" y="1058"/>
                  </a:lnTo>
                  <a:lnTo>
                    <a:pt x="150" y="1062"/>
                  </a:lnTo>
                  <a:lnTo>
                    <a:pt x="149" y="1066"/>
                  </a:lnTo>
                  <a:lnTo>
                    <a:pt x="148" y="1072"/>
                  </a:lnTo>
                  <a:lnTo>
                    <a:pt x="148" y="1077"/>
                  </a:lnTo>
                  <a:lnTo>
                    <a:pt x="149" y="1081"/>
                  </a:lnTo>
                  <a:lnTo>
                    <a:pt x="150" y="1084"/>
                  </a:lnTo>
                  <a:lnTo>
                    <a:pt x="153" y="1088"/>
                  </a:lnTo>
                  <a:lnTo>
                    <a:pt x="160" y="1094"/>
                  </a:lnTo>
                  <a:lnTo>
                    <a:pt x="166" y="1101"/>
                  </a:lnTo>
                  <a:lnTo>
                    <a:pt x="173" y="1108"/>
                  </a:lnTo>
                  <a:lnTo>
                    <a:pt x="178" y="1116"/>
                  </a:lnTo>
                  <a:lnTo>
                    <a:pt x="181" y="1121"/>
                  </a:lnTo>
                  <a:lnTo>
                    <a:pt x="182" y="1126"/>
                  </a:lnTo>
                  <a:lnTo>
                    <a:pt x="184" y="1132"/>
                  </a:lnTo>
                  <a:lnTo>
                    <a:pt x="184" y="1138"/>
                  </a:lnTo>
                  <a:lnTo>
                    <a:pt x="184" y="1146"/>
                  </a:lnTo>
                  <a:lnTo>
                    <a:pt x="182" y="1152"/>
                  </a:lnTo>
                  <a:lnTo>
                    <a:pt x="181" y="1157"/>
                  </a:lnTo>
                  <a:lnTo>
                    <a:pt x="180" y="1161"/>
                  </a:lnTo>
                  <a:lnTo>
                    <a:pt x="174" y="1169"/>
                  </a:lnTo>
                  <a:lnTo>
                    <a:pt x="169" y="1174"/>
                  </a:lnTo>
                  <a:lnTo>
                    <a:pt x="164" y="1181"/>
                  </a:lnTo>
                  <a:lnTo>
                    <a:pt x="158" y="1188"/>
                  </a:lnTo>
                  <a:lnTo>
                    <a:pt x="157" y="1192"/>
                  </a:lnTo>
                  <a:lnTo>
                    <a:pt x="154" y="1197"/>
                  </a:lnTo>
                  <a:lnTo>
                    <a:pt x="154" y="1204"/>
                  </a:lnTo>
                  <a:lnTo>
                    <a:pt x="154" y="1210"/>
                  </a:lnTo>
                  <a:lnTo>
                    <a:pt x="157" y="1214"/>
                  </a:lnTo>
                  <a:lnTo>
                    <a:pt x="164" y="1221"/>
                  </a:lnTo>
                  <a:lnTo>
                    <a:pt x="176" y="1229"/>
                  </a:lnTo>
                  <a:lnTo>
                    <a:pt x="189" y="1237"/>
                  </a:lnTo>
                  <a:lnTo>
                    <a:pt x="204" y="1245"/>
                  </a:lnTo>
                  <a:lnTo>
                    <a:pt x="217" y="1252"/>
                  </a:lnTo>
                  <a:lnTo>
                    <a:pt x="229" y="1257"/>
                  </a:lnTo>
                  <a:lnTo>
                    <a:pt x="238" y="1258"/>
                  </a:lnTo>
                  <a:lnTo>
                    <a:pt x="246" y="1258"/>
                  </a:lnTo>
                  <a:lnTo>
                    <a:pt x="253" y="1256"/>
                  </a:lnTo>
                  <a:lnTo>
                    <a:pt x="260" y="1253"/>
                  </a:lnTo>
                  <a:lnTo>
                    <a:pt x="265" y="1250"/>
                  </a:lnTo>
                  <a:lnTo>
                    <a:pt x="270" y="1246"/>
                  </a:lnTo>
                  <a:lnTo>
                    <a:pt x="277" y="1244"/>
                  </a:lnTo>
                  <a:lnTo>
                    <a:pt x="284" y="1241"/>
                  </a:lnTo>
                  <a:lnTo>
                    <a:pt x="292" y="1241"/>
                  </a:lnTo>
                  <a:lnTo>
                    <a:pt x="301" y="1241"/>
                  </a:lnTo>
                  <a:lnTo>
                    <a:pt x="308" y="1244"/>
                  </a:lnTo>
                  <a:lnTo>
                    <a:pt x="314" y="1246"/>
                  </a:lnTo>
                  <a:lnTo>
                    <a:pt x="321" y="1250"/>
                  </a:lnTo>
                  <a:lnTo>
                    <a:pt x="332" y="1260"/>
                  </a:lnTo>
                  <a:lnTo>
                    <a:pt x="341" y="1270"/>
                  </a:lnTo>
                  <a:lnTo>
                    <a:pt x="352" y="1282"/>
                  </a:lnTo>
                  <a:lnTo>
                    <a:pt x="362" y="1292"/>
                  </a:lnTo>
                  <a:lnTo>
                    <a:pt x="369" y="1296"/>
                  </a:lnTo>
                  <a:lnTo>
                    <a:pt x="377" y="1298"/>
                  </a:lnTo>
                  <a:lnTo>
                    <a:pt x="385" y="1301"/>
                  </a:lnTo>
                  <a:lnTo>
                    <a:pt x="394" y="1301"/>
                  </a:lnTo>
                  <a:lnTo>
                    <a:pt x="402" y="1300"/>
                  </a:lnTo>
                  <a:lnTo>
                    <a:pt x="410" y="1298"/>
                  </a:lnTo>
                  <a:lnTo>
                    <a:pt x="418" y="1294"/>
                  </a:lnTo>
                  <a:lnTo>
                    <a:pt x="428" y="1289"/>
                  </a:lnTo>
                  <a:lnTo>
                    <a:pt x="444" y="1276"/>
                  </a:lnTo>
                  <a:lnTo>
                    <a:pt x="460" y="1258"/>
                  </a:lnTo>
                  <a:lnTo>
                    <a:pt x="477" y="1242"/>
                  </a:lnTo>
                  <a:lnTo>
                    <a:pt x="492" y="1225"/>
                  </a:lnTo>
                  <a:lnTo>
                    <a:pt x="508" y="1210"/>
                  </a:lnTo>
                  <a:lnTo>
                    <a:pt x="521" y="1198"/>
                  </a:lnTo>
                  <a:lnTo>
                    <a:pt x="516" y="117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0" name="Freeform 97"/>
            <p:cNvSpPr>
              <a:spLocks/>
            </p:cNvSpPr>
            <p:nvPr/>
          </p:nvSpPr>
          <p:spPr bwMode="auto">
            <a:xfrm>
              <a:off x="2880520" y="4198145"/>
              <a:ext cx="309563" cy="223837"/>
            </a:xfrm>
            <a:custGeom>
              <a:avLst/>
              <a:gdLst>
                <a:gd name="T0" fmla="*/ 171 w 639"/>
                <a:gd name="T1" fmla="*/ 35 h 464"/>
                <a:gd name="T2" fmla="*/ 143 w 639"/>
                <a:gd name="T3" fmla="*/ 71 h 464"/>
                <a:gd name="T4" fmla="*/ 107 w 639"/>
                <a:gd name="T5" fmla="*/ 103 h 464"/>
                <a:gd name="T6" fmla="*/ 24 w 639"/>
                <a:gd name="T7" fmla="*/ 147 h 464"/>
                <a:gd name="T8" fmla="*/ 4 w 639"/>
                <a:gd name="T9" fmla="*/ 171 h 464"/>
                <a:gd name="T10" fmla="*/ 23 w 639"/>
                <a:gd name="T11" fmla="*/ 200 h 464"/>
                <a:gd name="T12" fmla="*/ 64 w 639"/>
                <a:gd name="T13" fmla="*/ 233 h 464"/>
                <a:gd name="T14" fmla="*/ 84 w 639"/>
                <a:gd name="T15" fmla="*/ 241 h 464"/>
                <a:gd name="T16" fmla="*/ 107 w 639"/>
                <a:gd name="T17" fmla="*/ 239 h 464"/>
                <a:gd name="T18" fmla="*/ 126 w 639"/>
                <a:gd name="T19" fmla="*/ 229 h 464"/>
                <a:gd name="T20" fmla="*/ 144 w 639"/>
                <a:gd name="T21" fmla="*/ 224 h 464"/>
                <a:gd name="T22" fmla="*/ 167 w 639"/>
                <a:gd name="T23" fmla="*/ 228 h 464"/>
                <a:gd name="T24" fmla="*/ 182 w 639"/>
                <a:gd name="T25" fmla="*/ 240 h 464"/>
                <a:gd name="T26" fmla="*/ 192 w 639"/>
                <a:gd name="T27" fmla="*/ 265 h 464"/>
                <a:gd name="T28" fmla="*/ 200 w 639"/>
                <a:gd name="T29" fmla="*/ 313 h 464"/>
                <a:gd name="T30" fmla="*/ 207 w 639"/>
                <a:gd name="T31" fmla="*/ 363 h 464"/>
                <a:gd name="T32" fmla="*/ 216 w 639"/>
                <a:gd name="T33" fmla="*/ 388 h 464"/>
                <a:gd name="T34" fmla="*/ 228 w 639"/>
                <a:gd name="T35" fmla="*/ 400 h 464"/>
                <a:gd name="T36" fmla="*/ 247 w 639"/>
                <a:gd name="T37" fmla="*/ 404 h 464"/>
                <a:gd name="T38" fmla="*/ 259 w 639"/>
                <a:gd name="T39" fmla="*/ 400 h 464"/>
                <a:gd name="T40" fmla="*/ 275 w 639"/>
                <a:gd name="T41" fmla="*/ 383 h 464"/>
                <a:gd name="T42" fmla="*/ 292 w 639"/>
                <a:gd name="T43" fmla="*/ 365 h 464"/>
                <a:gd name="T44" fmla="*/ 307 w 639"/>
                <a:gd name="T45" fmla="*/ 361 h 464"/>
                <a:gd name="T46" fmla="*/ 335 w 639"/>
                <a:gd name="T47" fmla="*/ 368 h 464"/>
                <a:gd name="T48" fmla="*/ 371 w 639"/>
                <a:gd name="T49" fmla="*/ 399 h 464"/>
                <a:gd name="T50" fmla="*/ 407 w 639"/>
                <a:gd name="T51" fmla="*/ 431 h 464"/>
                <a:gd name="T52" fmla="*/ 434 w 639"/>
                <a:gd name="T53" fmla="*/ 440 h 464"/>
                <a:gd name="T54" fmla="*/ 463 w 639"/>
                <a:gd name="T55" fmla="*/ 438 h 464"/>
                <a:gd name="T56" fmla="*/ 462 w 639"/>
                <a:gd name="T57" fmla="*/ 436 h 464"/>
                <a:gd name="T58" fmla="*/ 470 w 639"/>
                <a:gd name="T59" fmla="*/ 435 h 464"/>
                <a:gd name="T60" fmla="*/ 503 w 639"/>
                <a:gd name="T61" fmla="*/ 444 h 464"/>
                <a:gd name="T62" fmla="*/ 533 w 639"/>
                <a:gd name="T63" fmla="*/ 460 h 464"/>
                <a:gd name="T64" fmla="*/ 568 w 639"/>
                <a:gd name="T65" fmla="*/ 464 h 464"/>
                <a:gd name="T66" fmla="*/ 584 w 639"/>
                <a:gd name="T67" fmla="*/ 454 h 464"/>
                <a:gd name="T68" fmla="*/ 595 w 639"/>
                <a:gd name="T69" fmla="*/ 436 h 464"/>
                <a:gd name="T70" fmla="*/ 601 w 639"/>
                <a:gd name="T71" fmla="*/ 396 h 464"/>
                <a:gd name="T72" fmla="*/ 603 w 639"/>
                <a:gd name="T73" fmla="*/ 359 h 464"/>
                <a:gd name="T74" fmla="*/ 608 w 639"/>
                <a:gd name="T75" fmla="*/ 351 h 464"/>
                <a:gd name="T76" fmla="*/ 627 w 639"/>
                <a:gd name="T77" fmla="*/ 336 h 464"/>
                <a:gd name="T78" fmla="*/ 639 w 639"/>
                <a:gd name="T79" fmla="*/ 320 h 464"/>
                <a:gd name="T80" fmla="*/ 631 w 639"/>
                <a:gd name="T81" fmla="*/ 303 h 464"/>
                <a:gd name="T82" fmla="*/ 619 w 639"/>
                <a:gd name="T83" fmla="*/ 293 h 464"/>
                <a:gd name="T84" fmla="*/ 605 w 639"/>
                <a:gd name="T85" fmla="*/ 275 h 464"/>
                <a:gd name="T86" fmla="*/ 564 w 639"/>
                <a:gd name="T87" fmla="*/ 233 h 464"/>
                <a:gd name="T88" fmla="*/ 544 w 639"/>
                <a:gd name="T89" fmla="*/ 219 h 464"/>
                <a:gd name="T90" fmla="*/ 513 w 639"/>
                <a:gd name="T91" fmla="*/ 228 h 464"/>
                <a:gd name="T92" fmla="*/ 452 w 639"/>
                <a:gd name="T93" fmla="*/ 263 h 464"/>
                <a:gd name="T94" fmla="*/ 415 w 639"/>
                <a:gd name="T95" fmla="*/ 281 h 464"/>
                <a:gd name="T96" fmla="*/ 391 w 639"/>
                <a:gd name="T97" fmla="*/ 283 h 464"/>
                <a:gd name="T98" fmla="*/ 372 w 639"/>
                <a:gd name="T99" fmla="*/ 276 h 464"/>
                <a:gd name="T100" fmla="*/ 356 w 639"/>
                <a:gd name="T101" fmla="*/ 263 h 464"/>
                <a:gd name="T102" fmla="*/ 336 w 639"/>
                <a:gd name="T103" fmla="*/ 231 h 464"/>
                <a:gd name="T104" fmla="*/ 331 w 639"/>
                <a:gd name="T105" fmla="*/ 183 h 464"/>
                <a:gd name="T106" fmla="*/ 324 w 639"/>
                <a:gd name="T107" fmla="*/ 113 h 464"/>
                <a:gd name="T108" fmla="*/ 314 w 639"/>
                <a:gd name="T109" fmla="*/ 81 h 464"/>
                <a:gd name="T110" fmla="*/ 295 w 639"/>
                <a:gd name="T111" fmla="*/ 60 h 464"/>
                <a:gd name="T112" fmla="*/ 267 w 639"/>
                <a:gd name="T113" fmla="*/ 55 h 464"/>
                <a:gd name="T114" fmla="*/ 220 w 639"/>
                <a:gd name="T115" fmla="*/ 44 h 464"/>
                <a:gd name="T116" fmla="*/ 199 w 639"/>
                <a:gd name="T117" fmla="*/ 32 h 464"/>
                <a:gd name="T118" fmla="*/ 184 w 639"/>
                <a:gd name="T119" fmla="*/ 15 h 464"/>
                <a:gd name="T120" fmla="*/ 182 w 639"/>
                <a:gd name="T121" fmla="*/ 7 h 4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39"/>
                <a:gd name="T184" fmla="*/ 0 h 464"/>
                <a:gd name="T185" fmla="*/ 639 w 639"/>
                <a:gd name="T186" fmla="*/ 464 h 46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39" h="464">
                  <a:moveTo>
                    <a:pt x="182" y="7"/>
                  </a:moveTo>
                  <a:lnTo>
                    <a:pt x="176" y="21"/>
                  </a:lnTo>
                  <a:lnTo>
                    <a:pt x="171" y="35"/>
                  </a:lnTo>
                  <a:lnTo>
                    <a:pt x="163" y="48"/>
                  </a:lnTo>
                  <a:lnTo>
                    <a:pt x="154" y="60"/>
                  </a:lnTo>
                  <a:lnTo>
                    <a:pt x="143" y="71"/>
                  </a:lnTo>
                  <a:lnTo>
                    <a:pt x="132" y="83"/>
                  </a:lnTo>
                  <a:lnTo>
                    <a:pt x="119" y="92"/>
                  </a:lnTo>
                  <a:lnTo>
                    <a:pt x="107" y="103"/>
                  </a:lnTo>
                  <a:lnTo>
                    <a:pt x="79" y="120"/>
                  </a:lnTo>
                  <a:lnTo>
                    <a:pt x="51" y="135"/>
                  </a:lnTo>
                  <a:lnTo>
                    <a:pt x="24" y="147"/>
                  </a:lnTo>
                  <a:lnTo>
                    <a:pt x="0" y="157"/>
                  </a:lnTo>
                  <a:lnTo>
                    <a:pt x="2" y="164"/>
                  </a:lnTo>
                  <a:lnTo>
                    <a:pt x="4" y="171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23" y="200"/>
                  </a:lnTo>
                  <a:lnTo>
                    <a:pt x="36" y="213"/>
                  </a:lnTo>
                  <a:lnTo>
                    <a:pt x="51" y="224"/>
                  </a:lnTo>
                  <a:lnTo>
                    <a:pt x="64" y="233"/>
                  </a:lnTo>
                  <a:lnTo>
                    <a:pt x="72" y="237"/>
                  </a:lnTo>
                  <a:lnTo>
                    <a:pt x="79" y="239"/>
                  </a:lnTo>
                  <a:lnTo>
                    <a:pt x="84" y="241"/>
                  </a:lnTo>
                  <a:lnTo>
                    <a:pt x="91" y="241"/>
                  </a:lnTo>
                  <a:lnTo>
                    <a:pt x="99" y="241"/>
                  </a:lnTo>
                  <a:lnTo>
                    <a:pt x="107" y="239"/>
                  </a:lnTo>
                  <a:lnTo>
                    <a:pt x="114" y="236"/>
                  </a:lnTo>
                  <a:lnTo>
                    <a:pt x="120" y="232"/>
                  </a:lnTo>
                  <a:lnTo>
                    <a:pt x="126" y="229"/>
                  </a:lnTo>
                  <a:lnTo>
                    <a:pt x="132" y="227"/>
                  </a:lnTo>
                  <a:lnTo>
                    <a:pt x="139" y="224"/>
                  </a:lnTo>
                  <a:lnTo>
                    <a:pt x="144" y="224"/>
                  </a:lnTo>
                  <a:lnTo>
                    <a:pt x="152" y="224"/>
                  </a:lnTo>
                  <a:lnTo>
                    <a:pt x="160" y="225"/>
                  </a:lnTo>
                  <a:lnTo>
                    <a:pt x="167" y="228"/>
                  </a:lnTo>
                  <a:lnTo>
                    <a:pt x="172" y="231"/>
                  </a:lnTo>
                  <a:lnTo>
                    <a:pt x="176" y="235"/>
                  </a:lnTo>
                  <a:lnTo>
                    <a:pt x="182" y="240"/>
                  </a:lnTo>
                  <a:lnTo>
                    <a:pt x="184" y="245"/>
                  </a:lnTo>
                  <a:lnTo>
                    <a:pt x="188" y="252"/>
                  </a:lnTo>
                  <a:lnTo>
                    <a:pt x="192" y="265"/>
                  </a:lnTo>
                  <a:lnTo>
                    <a:pt x="196" y="280"/>
                  </a:lnTo>
                  <a:lnTo>
                    <a:pt x="199" y="297"/>
                  </a:lnTo>
                  <a:lnTo>
                    <a:pt x="200" y="313"/>
                  </a:lnTo>
                  <a:lnTo>
                    <a:pt x="202" y="331"/>
                  </a:lnTo>
                  <a:lnTo>
                    <a:pt x="204" y="347"/>
                  </a:lnTo>
                  <a:lnTo>
                    <a:pt x="207" y="363"/>
                  </a:lnTo>
                  <a:lnTo>
                    <a:pt x="211" y="376"/>
                  </a:lnTo>
                  <a:lnTo>
                    <a:pt x="214" y="381"/>
                  </a:lnTo>
                  <a:lnTo>
                    <a:pt x="216" y="388"/>
                  </a:lnTo>
                  <a:lnTo>
                    <a:pt x="220" y="392"/>
                  </a:lnTo>
                  <a:lnTo>
                    <a:pt x="224" y="396"/>
                  </a:lnTo>
                  <a:lnTo>
                    <a:pt x="228" y="400"/>
                  </a:lnTo>
                  <a:lnTo>
                    <a:pt x="234" y="403"/>
                  </a:lnTo>
                  <a:lnTo>
                    <a:pt x="240" y="404"/>
                  </a:lnTo>
                  <a:lnTo>
                    <a:pt x="247" y="404"/>
                  </a:lnTo>
                  <a:lnTo>
                    <a:pt x="251" y="404"/>
                  </a:lnTo>
                  <a:lnTo>
                    <a:pt x="255" y="403"/>
                  </a:lnTo>
                  <a:lnTo>
                    <a:pt x="259" y="400"/>
                  </a:lnTo>
                  <a:lnTo>
                    <a:pt x="263" y="397"/>
                  </a:lnTo>
                  <a:lnTo>
                    <a:pt x="270" y="391"/>
                  </a:lnTo>
                  <a:lnTo>
                    <a:pt x="275" y="383"/>
                  </a:lnTo>
                  <a:lnTo>
                    <a:pt x="282" y="375"/>
                  </a:lnTo>
                  <a:lnTo>
                    <a:pt x="288" y="368"/>
                  </a:lnTo>
                  <a:lnTo>
                    <a:pt x="292" y="365"/>
                  </a:lnTo>
                  <a:lnTo>
                    <a:pt x="298" y="364"/>
                  </a:lnTo>
                  <a:lnTo>
                    <a:pt x="302" y="363"/>
                  </a:lnTo>
                  <a:lnTo>
                    <a:pt x="307" y="361"/>
                  </a:lnTo>
                  <a:lnTo>
                    <a:pt x="318" y="363"/>
                  </a:lnTo>
                  <a:lnTo>
                    <a:pt x="327" y="365"/>
                  </a:lnTo>
                  <a:lnTo>
                    <a:pt x="335" y="368"/>
                  </a:lnTo>
                  <a:lnTo>
                    <a:pt x="343" y="373"/>
                  </a:lnTo>
                  <a:lnTo>
                    <a:pt x="358" y="385"/>
                  </a:lnTo>
                  <a:lnTo>
                    <a:pt x="371" y="399"/>
                  </a:lnTo>
                  <a:lnTo>
                    <a:pt x="384" y="413"/>
                  </a:lnTo>
                  <a:lnTo>
                    <a:pt x="399" y="425"/>
                  </a:lnTo>
                  <a:lnTo>
                    <a:pt x="407" y="431"/>
                  </a:lnTo>
                  <a:lnTo>
                    <a:pt x="415" y="435"/>
                  </a:lnTo>
                  <a:lnTo>
                    <a:pt x="424" y="438"/>
                  </a:lnTo>
                  <a:lnTo>
                    <a:pt x="434" y="440"/>
                  </a:lnTo>
                  <a:lnTo>
                    <a:pt x="458" y="440"/>
                  </a:lnTo>
                  <a:lnTo>
                    <a:pt x="462" y="440"/>
                  </a:lnTo>
                  <a:lnTo>
                    <a:pt x="463" y="438"/>
                  </a:lnTo>
                  <a:lnTo>
                    <a:pt x="462" y="437"/>
                  </a:lnTo>
                  <a:lnTo>
                    <a:pt x="462" y="436"/>
                  </a:lnTo>
                  <a:lnTo>
                    <a:pt x="463" y="435"/>
                  </a:lnTo>
                  <a:lnTo>
                    <a:pt x="466" y="435"/>
                  </a:lnTo>
                  <a:lnTo>
                    <a:pt x="470" y="435"/>
                  </a:lnTo>
                  <a:lnTo>
                    <a:pt x="483" y="436"/>
                  </a:lnTo>
                  <a:lnTo>
                    <a:pt x="493" y="438"/>
                  </a:lnTo>
                  <a:lnTo>
                    <a:pt x="503" y="444"/>
                  </a:lnTo>
                  <a:lnTo>
                    <a:pt x="513" y="449"/>
                  </a:lnTo>
                  <a:lnTo>
                    <a:pt x="523" y="454"/>
                  </a:lnTo>
                  <a:lnTo>
                    <a:pt x="533" y="460"/>
                  </a:lnTo>
                  <a:lnTo>
                    <a:pt x="545" y="462"/>
                  </a:lnTo>
                  <a:lnTo>
                    <a:pt x="560" y="464"/>
                  </a:lnTo>
                  <a:lnTo>
                    <a:pt x="568" y="464"/>
                  </a:lnTo>
                  <a:lnTo>
                    <a:pt x="575" y="461"/>
                  </a:lnTo>
                  <a:lnTo>
                    <a:pt x="580" y="458"/>
                  </a:lnTo>
                  <a:lnTo>
                    <a:pt x="584" y="454"/>
                  </a:lnTo>
                  <a:lnTo>
                    <a:pt x="589" y="449"/>
                  </a:lnTo>
                  <a:lnTo>
                    <a:pt x="592" y="442"/>
                  </a:lnTo>
                  <a:lnTo>
                    <a:pt x="595" y="436"/>
                  </a:lnTo>
                  <a:lnTo>
                    <a:pt x="597" y="429"/>
                  </a:lnTo>
                  <a:lnTo>
                    <a:pt x="600" y="413"/>
                  </a:lnTo>
                  <a:lnTo>
                    <a:pt x="601" y="396"/>
                  </a:lnTo>
                  <a:lnTo>
                    <a:pt x="603" y="379"/>
                  </a:lnTo>
                  <a:lnTo>
                    <a:pt x="603" y="361"/>
                  </a:lnTo>
                  <a:lnTo>
                    <a:pt x="603" y="359"/>
                  </a:lnTo>
                  <a:lnTo>
                    <a:pt x="604" y="356"/>
                  </a:lnTo>
                  <a:lnTo>
                    <a:pt x="605" y="353"/>
                  </a:lnTo>
                  <a:lnTo>
                    <a:pt x="608" y="351"/>
                  </a:lnTo>
                  <a:lnTo>
                    <a:pt x="613" y="345"/>
                  </a:lnTo>
                  <a:lnTo>
                    <a:pt x="620" y="341"/>
                  </a:lnTo>
                  <a:lnTo>
                    <a:pt x="627" y="336"/>
                  </a:lnTo>
                  <a:lnTo>
                    <a:pt x="633" y="332"/>
                  </a:lnTo>
                  <a:lnTo>
                    <a:pt x="637" y="327"/>
                  </a:lnTo>
                  <a:lnTo>
                    <a:pt x="639" y="320"/>
                  </a:lnTo>
                  <a:lnTo>
                    <a:pt x="637" y="312"/>
                  </a:lnTo>
                  <a:lnTo>
                    <a:pt x="635" y="307"/>
                  </a:lnTo>
                  <a:lnTo>
                    <a:pt x="631" y="303"/>
                  </a:lnTo>
                  <a:lnTo>
                    <a:pt x="627" y="300"/>
                  </a:lnTo>
                  <a:lnTo>
                    <a:pt x="623" y="296"/>
                  </a:lnTo>
                  <a:lnTo>
                    <a:pt x="619" y="293"/>
                  </a:lnTo>
                  <a:lnTo>
                    <a:pt x="616" y="289"/>
                  </a:lnTo>
                  <a:lnTo>
                    <a:pt x="615" y="284"/>
                  </a:lnTo>
                  <a:lnTo>
                    <a:pt x="605" y="275"/>
                  </a:lnTo>
                  <a:lnTo>
                    <a:pt x="584" y="255"/>
                  </a:lnTo>
                  <a:lnTo>
                    <a:pt x="573" y="244"/>
                  </a:lnTo>
                  <a:lnTo>
                    <a:pt x="564" y="233"/>
                  </a:lnTo>
                  <a:lnTo>
                    <a:pt x="557" y="224"/>
                  </a:lnTo>
                  <a:lnTo>
                    <a:pt x="555" y="217"/>
                  </a:lnTo>
                  <a:lnTo>
                    <a:pt x="544" y="219"/>
                  </a:lnTo>
                  <a:lnTo>
                    <a:pt x="533" y="220"/>
                  </a:lnTo>
                  <a:lnTo>
                    <a:pt x="523" y="224"/>
                  </a:lnTo>
                  <a:lnTo>
                    <a:pt x="513" y="228"/>
                  </a:lnTo>
                  <a:lnTo>
                    <a:pt x="492" y="239"/>
                  </a:lnTo>
                  <a:lnTo>
                    <a:pt x="472" y="251"/>
                  </a:lnTo>
                  <a:lnTo>
                    <a:pt x="452" y="263"/>
                  </a:lnTo>
                  <a:lnTo>
                    <a:pt x="432" y="273"/>
                  </a:lnTo>
                  <a:lnTo>
                    <a:pt x="423" y="277"/>
                  </a:lnTo>
                  <a:lnTo>
                    <a:pt x="415" y="281"/>
                  </a:lnTo>
                  <a:lnTo>
                    <a:pt x="406" y="283"/>
                  </a:lnTo>
                  <a:lnTo>
                    <a:pt x="398" y="284"/>
                  </a:lnTo>
                  <a:lnTo>
                    <a:pt x="391" y="283"/>
                  </a:lnTo>
                  <a:lnTo>
                    <a:pt x="384" y="281"/>
                  </a:lnTo>
                  <a:lnTo>
                    <a:pt x="379" y="280"/>
                  </a:lnTo>
                  <a:lnTo>
                    <a:pt x="372" y="276"/>
                  </a:lnTo>
                  <a:lnTo>
                    <a:pt x="367" y="272"/>
                  </a:lnTo>
                  <a:lnTo>
                    <a:pt x="362" y="268"/>
                  </a:lnTo>
                  <a:lnTo>
                    <a:pt x="356" y="263"/>
                  </a:lnTo>
                  <a:lnTo>
                    <a:pt x="351" y="257"/>
                  </a:lnTo>
                  <a:lnTo>
                    <a:pt x="343" y="244"/>
                  </a:lnTo>
                  <a:lnTo>
                    <a:pt x="336" y="231"/>
                  </a:lnTo>
                  <a:lnTo>
                    <a:pt x="334" y="215"/>
                  </a:lnTo>
                  <a:lnTo>
                    <a:pt x="332" y="199"/>
                  </a:lnTo>
                  <a:lnTo>
                    <a:pt x="331" y="183"/>
                  </a:lnTo>
                  <a:lnTo>
                    <a:pt x="331" y="161"/>
                  </a:lnTo>
                  <a:lnTo>
                    <a:pt x="328" y="137"/>
                  </a:lnTo>
                  <a:lnTo>
                    <a:pt x="324" y="113"/>
                  </a:lnTo>
                  <a:lnTo>
                    <a:pt x="322" y="101"/>
                  </a:lnTo>
                  <a:lnTo>
                    <a:pt x="319" y="91"/>
                  </a:lnTo>
                  <a:lnTo>
                    <a:pt x="314" y="81"/>
                  </a:lnTo>
                  <a:lnTo>
                    <a:pt x="308" y="72"/>
                  </a:lnTo>
                  <a:lnTo>
                    <a:pt x="303" y="65"/>
                  </a:lnTo>
                  <a:lnTo>
                    <a:pt x="295" y="60"/>
                  </a:lnTo>
                  <a:lnTo>
                    <a:pt x="287" y="56"/>
                  </a:lnTo>
                  <a:lnTo>
                    <a:pt x="278" y="55"/>
                  </a:lnTo>
                  <a:lnTo>
                    <a:pt x="267" y="55"/>
                  </a:lnTo>
                  <a:lnTo>
                    <a:pt x="252" y="52"/>
                  </a:lnTo>
                  <a:lnTo>
                    <a:pt x="236" y="49"/>
                  </a:lnTo>
                  <a:lnTo>
                    <a:pt x="220" y="44"/>
                  </a:lnTo>
                  <a:lnTo>
                    <a:pt x="212" y="40"/>
                  </a:lnTo>
                  <a:lnTo>
                    <a:pt x="206" y="36"/>
                  </a:lnTo>
                  <a:lnTo>
                    <a:pt x="199" y="32"/>
                  </a:lnTo>
                  <a:lnTo>
                    <a:pt x="192" y="27"/>
                  </a:lnTo>
                  <a:lnTo>
                    <a:pt x="188" y="21"/>
                  </a:lnTo>
                  <a:lnTo>
                    <a:pt x="184" y="15"/>
                  </a:lnTo>
                  <a:lnTo>
                    <a:pt x="182" y="8"/>
                  </a:lnTo>
                  <a:lnTo>
                    <a:pt x="182" y="0"/>
                  </a:lnTo>
                  <a:lnTo>
                    <a:pt x="182" y="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1" name="Freeform 98"/>
            <p:cNvSpPr>
              <a:spLocks/>
            </p:cNvSpPr>
            <p:nvPr/>
          </p:nvSpPr>
          <p:spPr bwMode="auto">
            <a:xfrm>
              <a:off x="5506245" y="5536406"/>
              <a:ext cx="423863" cy="419100"/>
            </a:xfrm>
            <a:custGeom>
              <a:avLst/>
              <a:gdLst>
                <a:gd name="T0" fmla="*/ 3 w 878"/>
                <a:gd name="T1" fmla="*/ 528 h 863"/>
                <a:gd name="T2" fmla="*/ 28 w 878"/>
                <a:gd name="T3" fmla="*/ 565 h 863"/>
                <a:gd name="T4" fmla="*/ 111 w 878"/>
                <a:gd name="T5" fmla="*/ 603 h 863"/>
                <a:gd name="T6" fmla="*/ 116 w 878"/>
                <a:gd name="T7" fmla="*/ 657 h 863"/>
                <a:gd name="T8" fmla="*/ 129 w 878"/>
                <a:gd name="T9" fmla="*/ 713 h 863"/>
                <a:gd name="T10" fmla="*/ 181 w 878"/>
                <a:gd name="T11" fmla="*/ 735 h 863"/>
                <a:gd name="T12" fmla="*/ 244 w 878"/>
                <a:gd name="T13" fmla="*/ 759 h 863"/>
                <a:gd name="T14" fmla="*/ 275 w 878"/>
                <a:gd name="T15" fmla="*/ 782 h 863"/>
                <a:gd name="T16" fmla="*/ 315 w 878"/>
                <a:gd name="T17" fmla="*/ 773 h 863"/>
                <a:gd name="T18" fmla="*/ 369 w 878"/>
                <a:gd name="T19" fmla="*/ 719 h 863"/>
                <a:gd name="T20" fmla="*/ 397 w 878"/>
                <a:gd name="T21" fmla="*/ 749 h 863"/>
                <a:gd name="T22" fmla="*/ 400 w 878"/>
                <a:gd name="T23" fmla="*/ 801 h 863"/>
                <a:gd name="T24" fmla="*/ 433 w 878"/>
                <a:gd name="T25" fmla="*/ 841 h 863"/>
                <a:gd name="T26" fmla="*/ 510 w 878"/>
                <a:gd name="T27" fmla="*/ 862 h 863"/>
                <a:gd name="T28" fmla="*/ 565 w 878"/>
                <a:gd name="T29" fmla="*/ 842 h 863"/>
                <a:gd name="T30" fmla="*/ 592 w 878"/>
                <a:gd name="T31" fmla="*/ 802 h 863"/>
                <a:gd name="T32" fmla="*/ 613 w 878"/>
                <a:gd name="T33" fmla="*/ 777 h 863"/>
                <a:gd name="T34" fmla="*/ 692 w 878"/>
                <a:gd name="T35" fmla="*/ 759 h 863"/>
                <a:gd name="T36" fmla="*/ 770 w 878"/>
                <a:gd name="T37" fmla="*/ 746 h 863"/>
                <a:gd name="T38" fmla="*/ 844 w 878"/>
                <a:gd name="T39" fmla="*/ 674 h 863"/>
                <a:gd name="T40" fmla="*/ 813 w 878"/>
                <a:gd name="T41" fmla="*/ 609 h 863"/>
                <a:gd name="T42" fmla="*/ 826 w 878"/>
                <a:gd name="T43" fmla="*/ 568 h 863"/>
                <a:gd name="T44" fmla="*/ 877 w 878"/>
                <a:gd name="T45" fmla="*/ 541 h 863"/>
                <a:gd name="T46" fmla="*/ 842 w 878"/>
                <a:gd name="T47" fmla="*/ 488 h 863"/>
                <a:gd name="T48" fmla="*/ 769 w 878"/>
                <a:gd name="T49" fmla="*/ 422 h 863"/>
                <a:gd name="T50" fmla="*/ 746 w 878"/>
                <a:gd name="T51" fmla="*/ 353 h 863"/>
                <a:gd name="T52" fmla="*/ 722 w 878"/>
                <a:gd name="T53" fmla="*/ 293 h 863"/>
                <a:gd name="T54" fmla="*/ 678 w 878"/>
                <a:gd name="T55" fmla="*/ 325 h 863"/>
                <a:gd name="T56" fmla="*/ 652 w 878"/>
                <a:gd name="T57" fmla="*/ 330 h 863"/>
                <a:gd name="T58" fmla="*/ 597 w 878"/>
                <a:gd name="T59" fmla="*/ 309 h 863"/>
                <a:gd name="T60" fmla="*/ 590 w 878"/>
                <a:gd name="T61" fmla="*/ 282 h 863"/>
                <a:gd name="T62" fmla="*/ 598 w 878"/>
                <a:gd name="T63" fmla="*/ 222 h 863"/>
                <a:gd name="T64" fmla="*/ 584 w 878"/>
                <a:gd name="T65" fmla="*/ 205 h 863"/>
                <a:gd name="T66" fmla="*/ 594 w 878"/>
                <a:gd name="T67" fmla="*/ 165 h 863"/>
                <a:gd name="T68" fmla="*/ 637 w 878"/>
                <a:gd name="T69" fmla="*/ 122 h 863"/>
                <a:gd name="T70" fmla="*/ 666 w 878"/>
                <a:gd name="T71" fmla="*/ 78 h 863"/>
                <a:gd name="T72" fmla="*/ 649 w 878"/>
                <a:gd name="T73" fmla="*/ 53 h 863"/>
                <a:gd name="T74" fmla="*/ 557 w 878"/>
                <a:gd name="T75" fmla="*/ 30 h 863"/>
                <a:gd name="T76" fmla="*/ 480 w 878"/>
                <a:gd name="T77" fmla="*/ 9 h 863"/>
                <a:gd name="T78" fmla="*/ 430 w 878"/>
                <a:gd name="T79" fmla="*/ 10 h 863"/>
                <a:gd name="T80" fmla="*/ 399 w 878"/>
                <a:gd name="T81" fmla="*/ 37 h 863"/>
                <a:gd name="T82" fmla="*/ 400 w 878"/>
                <a:gd name="T83" fmla="*/ 70 h 863"/>
                <a:gd name="T84" fmla="*/ 422 w 878"/>
                <a:gd name="T85" fmla="*/ 113 h 863"/>
                <a:gd name="T86" fmla="*/ 417 w 878"/>
                <a:gd name="T87" fmla="*/ 164 h 863"/>
                <a:gd name="T88" fmla="*/ 367 w 878"/>
                <a:gd name="T89" fmla="*/ 188 h 863"/>
                <a:gd name="T90" fmla="*/ 243 w 878"/>
                <a:gd name="T91" fmla="*/ 209 h 863"/>
                <a:gd name="T92" fmla="*/ 168 w 878"/>
                <a:gd name="T93" fmla="*/ 249 h 863"/>
                <a:gd name="T94" fmla="*/ 17 w 878"/>
                <a:gd name="T95" fmla="*/ 328 h 863"/>
                <a:gd name="T96" fmla="*/ 0 w 878"/>
                <a:gd name="T97" fmla="*/ 349 h 863"/>
                <a:gd name="T98" fmla="*/ 23 w 878"/>
                <a:gd name="T99" fmla="*/ 378 h 863"/>
                <a:gd name="T100" fmla="*/ 69 w 878"/>
                <a:gd name="T101" fmla="*/ 409 h 863"/>
                <a:gd name="T102" fmla="*/ 68 w 878"/>
                <a:gd name="T103" fmla="*/ 444 h 863"/>
                <a:gd name="T104" fmla="*/ 45 w 878"/>
                <a:gd name="T105" fmla="*/ 461 h 863"/>
                <a:gd name="T106" fmla="*/ 9 w 878"/>
                <a:gd name="T107" fmla="*/ 482 h 8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8"/>
                <a:gd name="T163" fmla="*/ 0 h 863"/>
                <a:gd name="T164" fmla="*/ 878 w 878"/>
                <a:gd name="T165" fmla="*/ 863 h 86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8" h="863">
                  <a:moveTo>
                    <a:pt x="12" y="482"/>
                  </a:moveTo>
                  <a:lnTo>
                    <a:pt x="5" y="494"/>
                  </a:lnTo>
                  <a:lnTo>
                    <a:pt x="0" y="506"/>
                  </a:lnTo>
                  <a:lnTo>
                    <a:pt x="0" y="518"/>
                  </a:lnTo>
                  <a:lnTo>
                    <a:pt x="3" y="528"/>
                  </a:lnTo>
                  <a:lnTo>
                    <a:pt x="5" y="537"/>
                  </a:lnTo>
                  <a:lnTo>
                    <a:pt x="9" y="545"/>
                  </a:lnTo>
                  <a:lnTo>
                    <a:pt x="15" y="553"/>
                  </a:lnTo>
                  <a:lnTo>
                    <a:pt x="21" y="558"/>
                  </a:lnTo>
                  <a:lnTo>
                    <a:pt x="28" y="565"/>
                  </a:lnTo>
                  <a:lnTo>
                    <a:pt x="35" y="569"/>
                  </a:lnTo>
                  <a:lnTo>
                    <a:pt x="68" y="584"/>
                  </a:lnTo>
                  <a:lnTo>
                    <a:pt x="103" y="595"/>
                  </a:lnTo>
                  <a:lnTo>
                    <a:pt x="107" y="599"/>
                  </a:lnTo>
                  <a:lnTo>
                    <a:pt x="111" y="603"/>
                  </a:lnTo>
                  <a:lnTo>
                    <a:pt x="115" y="607"/>
                  </a:lnTo>
                  <a:lnTo>
                    <a:pt x="116" y="613"/>
                  </a:lnTo>
                  <a:lnTo>
                    <a:pt x="119" y="623"/>
                  </a:lnTo>
                  <a:lnTo>
                    <a:pt x="120" y="634"/>
                  </a:lnTo>
                  <a:lnTo>
                    <a:pt x="116" y="657"/>
                  </a:lnTo>
                  <a:lnTo>
                    <a:pt x="115" y="681"/>
                  </a:lnTo>
                  <a:lnTo>
                    <a:pt x="116" y="690"/>
                  </a:lnTo>
                  <a:lnTo>
                    <a:pt x="119" y="698"/>
                  </a:lnTo>
                  <a:lnTo>
                    <a:pt x="124" y="706"/>
                  </a:lnTo>
                  <a:lnTo>
                    <a:pt x="129" y="713"/>
                  </a:lnTo>
                  <a:lnTo>
                    <a:pt x="136" y="718"/>
                  </a:lnTo>
                  <a:lnTo>
                    <a:pt x="144" y="723"/>
                  </a:lnTo>
                  <a:lnTo>
                    <a:pt x="152" y="727"/>
                  </a:lnTo>
                  <a:lnTo>
                    <a:pt x="161" y="731"/>
                  </a:lnTo>
                  <a:lnTo>
                    <a:pt x="181" y="735"/>
                  </a:lnTo>
                  <a:lnTo>
                    <a:pt x="201" y="739"/>
                  </a:lnTo>
                  <a:lnTo>
                    <a:pt x="221" y="741"/>
                  </a:lnTo>
                  <a:lnTo>
                    <a:pt x="240" y="741"/>
                  </a:lnTo>
                  <a:lnTo>
                    <a:pt x="241" y="751"/>
                  </a:lnTo>
                  <a:lnTo>
                    <a:pt x="244" y="759"/>
                  </a:lnTo>
                  <a:lnTo>
                    <a:pt x="248" y="767"/>
                  </a:lnTo>
                  <a:lnTo>
                    <a:pt x="252" y="773"/>
                  </a:lnTo>
                  <a:lnTo>
                    <a:pt x="259" y="777"/>
                  </a:lnTo>
                  <a:lnTo>
                    <a:pt x="267" y="781"/>
                  </a:lnTo>
                  <a:lnTo>
                    <a:pt x="275" y="782"/>
                  </a:lnTo>
                  <a:lnTo>
                    <a:pt x="283" y="783"/>
                  </a:lnTo>
                  <a:lnTo>
                    <a:pt x="292" y="782"/>
                  </a:lnTo>
                  <a:lnTo>
                    <a:pt x="301" y="779"/>
                  </a:lnTo>
                  <a:lnTo>
                    <a:pt x="308" y="777"/>
                  </a:lnTo>
                  <a:lnTo>
                    <a:pt x="315" y="773"/>
                  </a:lnTo>
                  <a:lnTo>
                    <a:pt x="327" y="762"/>
                  </a:lnTo>
                  <a:lnTo>
                    <a:pt x="337" y="749"/>
                  </a:lnTo>
                  <a:lnTo>
                    <a:pt x="349" y="735"/>
                  </a:lnTo>
                  <a:lnTo>
                    <a:pt x="361" y="725"/>
                  </a:lnTo>
                  <a:lnTo>
                    <a:pt x="369" y="719"/>
                  </a:lnTo>
                  <a:lnTo>
                    <a:pt x="377" y="715"/>
                  </a:lnTo>
                  <a:lnTo>
                    <a:pt x="387" y="713"/>
                  </a:lnTo>
                  <a:lnTo>
                    <a:pt x="397" y="710"/>
                  </a:lnTo>
                  <a:lnTo>
                    <a:pt x="397" y="731"/>
                  </a:lnTo>
                  <a:lnTo>
                    <a:pt x="397" y="749"/>
                  </a:lnTo>
                  <a:lnTo>
                    <a:pt x="397" y="766"/>
                  </a:lnTo>
                  <a:lnTo>
                    <a:pt x="397" y="783"/>
                  </a:lnTo>
                  <a:lnTo>
                    <a:pt x="397" y="789"/>
                  </a:lnTo>
                  <a:lnTo>
                    <a:pt x="399" y="795"/>
                  </a:lnTo>
                  <a:lnTo>
                    <a:pt x="400" y="801"/>
                  </a:lnTo>
                  <a:lnTo>
                    <a:pt x="403" y="806"/>
                  </a:lnTo>
                  <a:lnTo>
                    <a:pt x="409" y="815"/>
                  </a:lnTo>
                  <a:lnTo>
                    <a:pt x="417" y="825"/>
                  </a:lnTo>
                  <a:lnTo>
                    <a:pt x="425" y="833"/>
                  </a:lnTo>
                  <a:lnTo>
                    <a:pt x="433" y="841"/>
                  </a:lnTo>
                  <a:lnTo>
                    <a:pt x="440" y="850"/>
                  </a:lnTo>
                  <a:lnTo>
                    <a:pt x="445" y="861"/>
                  </a:lnTo>
                  <a:lnTo>
                    <a:pt x="461" y="863"/>
                  </a:lnTo>
                  <a:lnTo>
                    <a:pt x="498" y="863"/>
                  </a:lnTo>
                  <a:lnTo>
                    <a:pt x="510" y="862"/>
                  </a:lnTo>
                  <a:lnTo>
                    <a:pt x="521" y="861"/>
                  </a:lnTo>
                  <a:lnTo>
                    <a:pt x="533" y="857"/>
                  </a:lnTo>
                  <a:lnTo>
                    <a:pt x="544" y="854"/>
                  </a:lnTo>
                  <a:lnTo>
                    <a:pt x="556" y="849"/>
                  </a:lnTo>
                  <a:lnTo>
                    <a:pt x="565" y="842"/>
                  </a:lnTo>
                  <a:lnTo>
                    <a:pt x="576" y="834"/>
                  </a:lnTo>
                  <a:lnTo>
                    <a:pt x="584" y="825"/>
                  </a:lnTo>
                  <a:lnTo>
                    <a:pt x="585" y="817"/>
                  </a:lnTo>
                  <a:lnTo>
                    <a:pt x="588" y="809"/>
                  </a:lnTo>
                  <a:lnTo>
                    <a:pt x="592" y="802"/>
                  </a:lnTo>
                  <a:lnTo>
                    <a:pt x="594" y="795"/>
                  </a:lnTo>
                  <a:lnTo>
                    <a:pt x="598" y="790"/>
                  </a:lnTo>
                  <a:lnTo>
                    <a:pt x="602" y="785"/>
                  </a:lnTo>
                  <a:lnTo>
                    <a:pt x="608" y="781"/>
                  </a:lnTo>
                  <a:lnTo>
                    <a:pt x="613" y="777"/>
                  </a:lnTo>
                  <a:lnTo>
                    <a:pt x="624" y="770"/>
                  </a:lnTo>
                  <a:lnTo>
                    <a:pt x="637" y="766"/>
                  </a:lnTo>
                  <a:lnTo>
                    <a:pt x="649" y="763"/>
                  </a:lnTo>
                  <a:lnTo>
                    <a:pt x="664" y="761"/>
                  </a:lnTo>
                  <a:lnTo>
                    <a:pt x="692" y="759"/>
                  </a:lnTo>
                  <a:lnTo>
                    <a:pt x="721" y="758"/>
                  </a:lnTo>
                  <a:lnTo>
                    <a:pt x="734" y="757"/>
                  </a:lnTo>
                  <a:lnTo>
                    <a:pt x="748" y="754"/>
                  </a:lnTo>
                  <a:lnTo>
                    <a:pt x="760" y="751"/>
                  </a:lnTo>
                  <a:lnTo>
                    <a:pt x="770" y="746"/>
                  </a:lnTo>
                  <a:lnTo>
                    <a:pt x="793" y="733"/>
                  </a:lnTo>
                  <a:lnTo>
                    <a:pt x="814" y="717"/>
                  </a:lnTo>
                  <a:lnTo>
                    <a:pt x="836" y="701"/>
                  </a:lnTo>
                  <a:lnTo>
                    <a:pt x="854" y="686"/>
                  </a:lnTo>
                  <a:lnTo>
                    <a:pt x="844" y="674"/>
                  </a:lnTo>
                  <a:lnTo>
                    <a:pt x="829" y="657"/>
                  </a:lnTo>
                  <a:lnTo>
                    <a:pt x="822" y="646"/>
                  </a:lnTo>
                  <a:lnTo>
                    <a:pt x="817" y="634"/>
                  </a:lnTo>
                  <a:lnTo>
                    <a:pt x="814" y="621"/>
                  </a:lnTo>
                  <a:lnTo>
                    <a:pt x="813" y="609"/>
                  </a:lnTo>
                  <a:lnTo>
                    <a:pt x="813" y="599"/>
                  </a:lnTo>
                  <a:lnTo>
                    <a:pt x="814" y="590"/>
                  </a:lnTo>
                  <a:lnTo>
                    <a:pt x="817" y="582"/>
                  </a:lnTo>
                  <a:lnTo>
                    <a:pt x="821" y="574"/>
                  </a:lnTo>
                  <a:lnTo>
                    <a:pt x="826" y="568"/>
                  </a:lnTo>
                  <a:lnTo>
                    <a:pt x="833" y="562"/>
                  </a:lnTo>
                  <a:lnTo>
                    <a:pt x="840" y="557"/>
                  </a:lnTo>
                  <a:lnTo>
                    <a:pt x="849" y="554"/>
                  </a:lnTo>
                  <a:lnTo>
                    <a:pt x="878" y="554"/>
                  </a:lnTo>
                  <a:lnTo>
                    <a:pt x="877" y="541"/>
                  </a:lnTo>
                  <a:lnTo>
                    <a:pt x="874" y="529"/>
                  </a:lnTo>
                  <a:lnTo>
                    <a:pt x="868" y="518"/>
                  </a:lnTo>
                  <a:lnTo>
                    <a:pt x="861" y="508"/>
                  </a:lnTo>
                  <a:lnTo>
                    <a:pt x="852" y="497"/>
                  </a:lnTo>
                  <a:lnTo>
                    <a:pt x="842" y="488"/>
                  </a:lnTo>
                  <a:lnTo>
                    <a:pt x="832" y="478"/>
                  </a:lnTo>
                  <a:lnTo>
                    <a:pt x="820" y="470"/>
                  </a:lnTo>
                  <a:lnTo>
                    <a:pt x="797" y="452"/>
                  </a:lnTo>
                  <a:lnTo>
                    <a:pt x="777" y="432"/>
                  </a:lnTo>
                  <a:lnTo>
                    <a:pt x="769" y="422"/>
                  </a:lnTo>
                  <a:lnTo>
                    <a:pt x="761" y="410"/>
                  </a:lnTo>
                  <a:lnTo>
                    <a:pt x="756" y="398"/>
                  </a:lnTo>
                  <a:lnTo>
                    <a:pt x="752" y="385"/>
                  </a:lnTo>
                  <a:lnTo>
                    <a:pt x="750" y="368"/>
                  </a:lnTo>
                  <a:lnTo>
                    <a:pt x="746" y="353"/>
                  </a:lnTo>
                  <a:lnTo>
                    <a:pt x="742" y="338"/>
                  </a:lnTo>
                  <a:lnTo>
                    <a:pt x="738" y="325"/>
                  </a:lnTo>
                  <a:lnTo>
                    <a:pt x="734" y="313"/>
                  </a:lnTo>
                  <a:lnTo>
                    <a:pt x="729" y="302"/>
                  </a:lnTo>
                  <a:lnTo>
                    <a:pt x="722" y="293"/>
                  </a:lnTo>
                  <a:lnTo>
                    <a:pt x="716" y="284"/>
                  </a:lnTo>
                  <a:lnTo>
                    <a:pt x="706" y="296"/>
                  </a:lnTo>
                  <a:lnTo>
                    <a:pt x="693" y="312"/>
                  </a:lnTo>
                  <a:lnTo>
                    <a:pt x="686" y="320"/>
                  </a:lnTo>
                  <a:lnTo>
                    <a:pt x="678" y="325"/>
                  </a:lnTo>
                  <a:lnTo>
                    <a:pt x="674" y="328"/>
                  </a:lnTo>
                  <a:lnTo>
                    <a:pt x="670" y="330"/>
                  </a:lnTo>
                  <a:lnTo>
                    <a:pt x="666" y="330"/>
                  </a:lnTo>
                  <a:lnTo>
                    <a:pt x="662" y="332"/>
                  </a:lnTo>
                  <a:lnTo>
                    <a:pt x="652" y="330"/>
                  </a:lnTo>
                  <a:lnTo>
                    <a:pt x="641" y="328"/>
                  </a:lnTo>
                  <a:lnTo>
                    <a:pt x="629" y="325"/>
                  </a:lnTo>
                  <a:lnTo>
                    <a:pt x="617" y="320"/>
                  </a:lnTo>
                  <a:lnTo>
                    <a:pt x="606" y="314"/>
                  </a:lnTo>
                  <a:lnTo>
                    <a:pt x="597" y="309"/>
                  </a:lnTo>
                  <a:lnTo>
                    <a:pt x="594" y="305"/>
                  </a:lnTo>
                  <a:lnTo>
                    <a:pt x="592" y="302"/>
                  </a:lnTo>
                  <a:lnTo>
                    <a:pt x="590" y="298"/>
                  </a:lnTo>
                  <a:lnTo>
                    <a:pt x="590" y="296"/>
                  </a:lnTo>
                  <a:lnTo>
                    <a:pt x="590" y="282"/>
                  </a:lnTo>
                  <a:lnTo>
                    <a:pt x="593" y="272"/>
                  </a:lnTo>
                  <a:lnTo>
                    <a:pt x="597" y="260"/>
                  </a:lnTo>
                  <a:lnTo>
                    <a:pt x="602" y="246"/>
                  </a:lnTo>
                  <a:lnTo>
                    <a:pt x="602" y="222"/>
                  </a:lnTo>
                  <a:lnTo>
                    <a:pt x="598" y="222"/>
                  </a:lnTo>
                  <a:lnTo>
                    <a:pt x="593" y="218"/>
                  </a:lnTo>
                  <a:lnTo>
                    <a:pt x="589" y="216"/>
                  </a:lnTo>
                  <a:lnTo>
                    <a:pt x="586" y="213"/>
                  </a:lnTo>
                  <a:lnTo>
                    <a:pt x="585" y="209"/>
                  </a:lnTo>
                  <a:lnTo>
                    <a:pt x="584" y="205"/>
                  </a:lnTo>
                  <a:lnTo>
                    <a:pt x="584" y="196"/>
                  </a:lnTo>
                  <a:lnTo>
                    <a:pt x="585" y="188"/>
                  </a:lnTo>
                  <a:lnTo>
                    <a:pt x="588" y="180"/>
                  </a:lnTo>
                  <a:lnTo>
                    <a:pt x="590" y="172"/>
                  </a:lnTo>
                  <a:lnTo>
                    <a:pt x="594" y="165"/>
                  </a:lnTo>
                  <a:lnTo>
                    <a:pt x="600" y="157"/>
                  </a:lnTo>
                  <a:lnTo>
                    <a:pt x="604" y="150"/>
                  </a:lnTo>
                  <a:lnTo>
                    <a:pt x="610" y="145"/>
                  </a:lnTo>
                  <a:lnTo>
                    <a:pt x="622" y="133"/>
                  </a:lnTo>
                  <a:lnTo>
                    <a:pt x="637" y="122"/>
                  </a:lnTo>
                  <a:lnTo>
                    <a:pt x="652" y="112"/>
                  </a:lnTo>
                  <a:lnTo>
                    <a:pt x="668" y="102"/>
                  </a:lnTo>
                  <a:lnTo>
                    <a:pt x="669" y="94"/>
                  </a:lnTo>
                  <a:lnTo>
                    <a:pt x="668" y="86"/>
                  </a:lnTo>
                  <a:lnTo>
                    <a:pt x="666" y="78"/>
                  </a:lnTo>
                  <a:lnTo>
                    <a:pt x="665" y="73"/>
                  </a:lnTo>
                  <a:lnTo>
                    <a:pt x="662" y="66"/>
                  </a:lnTo>
                  <a:lnTo>
                    <a:pt x="658" y="62"/>
                  </a:lnTo>
                  <a:lnTo>
                    <a:pt x="654" y="57"/>
                  </a:lnTo>
                  <a:lnTo>
                    <a:pt x="649" y="53"/>
                  </a:lnTo>
                  <a:lnTo>
                    <a:pt x="637" y="46"/>
                  </a:lnTo>
                  <a:lnTo>
                    <a:pt x="624" y="42"/>
                  </a:lnTo>
                  <a:lnTo>
                    <a:pt x="608" y="38"/>
                  </a:lnTo>
                  <a:lnTo>
                    <a:pt x="592" y="36"/>
                  </a:lnTo>
                  <a:lnTo>
                    <a:pt x="557" y="30"/>
                  </a:lnTo>
                  <a:lnTo>
                    <a:pt x="522" y="25"/>
                  </a:lnTo>
                  <a:lnTo>
                    <a:pt x="506" y="21"/>
                  </a:lnTo>
                  <a:lnTo>
                    <a:pt x="492" y="16"/>
                  </a:lnTo>
                  <a:lnTo>
                    <a:pt x="485" y="13"/>
                  </a:lnTo>
                  <a:lnTo>
                    <a:pt x="480" y="9"/>
                  </a:lnTo>
                  <a:lnTo>
                    <a:pt x="474" y="5"/>
                  </a:lnTo>
                  <a:lnTo>
                    <a:pt x="469" y="0"/>
                  </a:lnTo>
                  <a:lnTo>
                    <a:pt x="456" y="3"/>
                  </a:lnTo>
                  <a:lnTo>
                    <a:pt x="442" y="6"/>
                  </a:lnTo>
                  <a:lnTo>
                    <a:pt x="430" y="10"/>
                  </a:lnTo>
                  <a:lnTo>
                    <a:pt x="420" y="14"/>
                  </a:lnTo>
                  <a:lnTo>
                    <a:pt x="410" y="21"/>
                  </a:lnTo>
                  <a:lnTo>
                    <a:pt x="404" y="29"/>
                  </a:lnTo>
                  <a:lnTo>
                    <a:pt x="401" y="33"/>
                  </a:lnTo>
                  <a:lnTo>
                    <a:pt x="399" y="37"/>
                  </a:lnTo>
                  <a:lnTo>
                    <a:pt x="397" y="42"/>
                  </a:lnTo>
                  <a:lnTo>
                    <a:pt x="397" y="48"/>
                  </a:lnTo>
                  <a:lnTo>
                    <a:pt x="397" y="57"/>
                  </a:lnTo>
                  <a:lnTo>
                    <a:pt x="399" y="64"/>
                  </a:lnTo>
                  <a:lnTo>
                    <a:pt x="400" y="70"/>
                  </a:lnTo>
                  <a:lnTo>
                    <a:pt x="401" y="77"/>
                  </a:lnTo>
                  <a:lnTo>
                    <a:pt x="407" y="86"/>
                  </a:lnTo>
                  <a:lnTo>
                    <a:pt x="412" y="96"/>
                  </a:lnTo>
                  <a:lnTo>
                    <a:pt x="417" y="104"/>
                  </a:lnTo>
                  <a:lnTo>
                    <a:pt x="422" y="113"/>
                  </a:lnTo>
                  <a:lnTo>
                    <a:pt x="426" y="125"/>
                  </a:lnTo>
                  <a:lnTo>
                    <a:pt x="428" y="138"/>
                  </a:lnTo>
                  <a:lnTo>
                    <a:pt x="426" y="148"/>
                  </a:lnTo>
                  <a:lnTo>
                    <a:pt x="422" y="157"/>
                  </a:lnTo>
                  <a:lnTo>
                    <a:pt x="417" y="164"/>
                  </a:lnTo>
                  <a:lnTo>
                    <a:pt x="409" y="170"/>
                  </a:lnTo>
                  <a:lnTo>
                    <a:pt x="400" y="176"/>
                  </a:lnTo>
                  <a:lnTo>
                    <a:pt x="391" y="180"/>
                  </a:lnTo>
                  <a:lnTo>
                    <a:pt x="379" y="184"/>
                  </a:lnTo>
                  <a:lnTo>
                    <a:pt x="367" y="188"/>
                  </a:lnTo>
                  <a:lnTo>
                    <a:pt x="313" y="197"/>
                  </a:lnTo>
                  <a:lnTo>
                    <a:pt x="265" y="205"/>
                  </a:lnTo>
                  <a:lnTo>
                    <a:pt x="256" y="205"/>
                  </a:lnTo>
                  <a:lnTo>
                    <a:pt x="249" y="206"/>
                  </a:lnTo>
                  <a:lnTo>
                    <a:pt x="243" y="209"/>
                  </a:lnTo>
                  <a:lnTo>
                    <a:pt x="237" y="212"/>
                  </a:lnTo>
                  <a:lnTo>
                    <a:pt x="225" y="220"/>
                  </a:lnTo>
                  <a:lnTo>
                    <a:pt x="211" y="229"/>
                  </a:lnTo>
                  <a:lnTo>
                    <a:pt x="195" y="236"/>
                  </a:lnTo>
                  <a:lnTo>
                    <a:pt x="168" y="249"/>
                  </a:lnTo>
                  <a:lnTo>
                    <a:pt x="133" y="264"/>
                  </a:lnTo>
                  <a:lnTo>
                    <a:pt x="96" y="282"/>
                  </a:lnTo>
                  <a:lnTo>
                    <a:pt x="60" y="301"/>
                  </a:lnTo>
                  <a:lnTo>
                    <a:pt x="29" y="320"/>
                  </a:lnTo>
                  <a:lnTo>
                    <a:pt x="17" y="328"/>
                  </a:lnTo>
                  <a:lnTo>
                    <a:pt x="8" y="336"/>
                  </a:lnTo>
                  <a:lnTo>
                    <a:pt x="4" y="340"/>
                  </a:lnTo>
                  <a:lnTo>
                    <a:pt x="1" y="344"/>
                  </a:lnTo>
                  <a:lnTo>
                    <a:pt x="0" y="346"/>
                  </a:lnTo>
                  <a:lnTo>
                    <a:pt x="0" y="349"/>
                  </a:lnTo>
                  <a:lnTo>
                    <a:pt x="0" y="356"/>
                  </a:lnTo>
                  <a:lnTo>
                    <a:pt x="3" y="361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23" y="378"/>
                  </a:lnTo>
                  <a:lnTo>
                    <a:pt x="36" y="385"/>
                  </a:lnTo>
                  <a:lnTo>
                    <a:pt x="49" y="393"/>
                  </a:lnTo>
                  <a:lnTo>
                    <a:pt x="60" y="400"/>
                  </a:lnTo>
                  <a:lnTo>
                    <a:pt x="65" y="405"/>
                  </a:lnTo>
                  <a:lnTo>
                    <a:pt x="69" y="409"/>
                  </a:lnTo>
                  <a:lnTo>
                    <a:pt x="71" y="416"/>
                  </a:lnTo>
                  <a:lnTo>
                    <a:pt x="72" y="421"/>
                  </a:lnTo>
                  <a:lnTo>
                    <a:pt x="72" y="430"/>
                  </a:lnTo>
                  <a:lnTo>
                    <a:pt x="69" y="437"/>
                  </a:lnTo>
                  <a:lnTo>
                    <a:pt x="68" y="444"/>
                  </a:lnTo>
                  <a:lnTo>
                    <a:pt x="64" y="448"/>
                  </a:lnTo>
                  <a:lnTo>
                    <a:pt x="60" y="452"/>
                  </a:lnTo>
                  <a:lnTo>
                    <a:pt x="56" y="456"/>
                  </a:lnTo>
                  <a:lnTo>
                    <a:pt x="51" y="458"/>
                  </a:lnTo>
                  <a:lnTo>
                    <a:pt x="45" y="461"/>
                  </a:lnTo>
                  <a:lnTo>
                    <a:pt x="35" y="466"/>
                  </a:lnTo>
                  <a:lnTo>
                    <a:pt x="24" y="472"/>
                  </a:lnTo>
                  <a:lnTo>
                    <a:pt x="19" y="474"/>
                  </a:lnTo>
                  <a:lnTo>
                    <a:pt x="13" y="478"/>
                  </a:lnTo>
                  <a:lnTo>
                    <a:pt x="9" y="482"/>
                  </a:lnTo>
                  <a:lnTo>
                    <a:pt x="5" y="488"/>
                  </a:lnTo>
                  <a:lnTo>
                    <a:pt x="12" y="48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2" name="Freeform 99"/>
            <p:cNvSpPr>
              <a:spLocks/>
            </p:cNvSpPr>
            <p:nvPr/>
          </p:nvSpPr>
          <p:spPr bwMode="auto">
            <a:xfrm>
              <a:off x="6552407" y="4679157"/>
              <a:ext cx="1154112" cy="1057275"/>
            </a:xfrm>
            <a:custGeom>
              <a:avLst/>
              <a:gdLst>
                <a:gd name="T0" fmla="*/ 1542 w 2377"/>
                <a:gd name="T1" fmla="*/ 1965 h 2180"/>
                <a:gd name="T2" fmla="*/ 1480 w 2377"/>
                <a:gd name="T3" fmla="*/ 1897 h 2180"/>
                <a:gd name="T4" fmla="*/ 1516 w 2377"/>
                <a:gd name="T5" fmla="*/ 1777 h 2180"/>
                <a:gd name="T6" fmla="*/ 1491 w 2377"/>
                <a:gd name="T7" fmla="*/ 1702 h 2180"/>
                <a:gd name="T8" fmla="*/ 1612 w 2377"/>
                <a:gd name="T9" fmla="*/ 1678 h 2180"/>
                <a:gd name="T10" fmla="*/ 1703 w 2377"/>
                <a:gd name="T11" fmla="*/ 1608 h 2180"/>
                <a:gd name="T12" fmla="*/ 1814 w 2377"/>
                <a:gd name="T13" fmla="*/ 1576 h 2180"/>
                <a:gd name="T14" fmla="*/ 1898 w 2377"/>
                <a:gd name="T15" fmla="*/ 1450 h 2180"/>
                <a:gd name="T16" fmla="*/ 1968 w 2377"/>
                <a:gd name="T17" fmla="*/ 1340 h 2180"/>
                <a:gd name="T18" fmla="*/ 2107 w 2377"/>
                <a:gd name="T19" fmla="*/ 1235 h 2180"/>
                <a:gd name="T20" fmla="*/ 2184 w 2377"/>
                <a:gd name="T21" fmla="*/ 1138 h 2180"/>
                <a:gd name="T22" fmla="*/ 2131 w 2377"/>
                <a:gd name="T23" fmla="*/ 1033 h 2180"/>
                <a:gd name="T24" fmla="*/ 2085 w 2377"/>
                <a:gd name="T25" fmla="*/ 934 h 2180"/>
                <a:gd name="T26" fmla="*/ 2176 w 2377"/>
                <a:gd name="T27" fmla="*/ 819 h 2180"/>
                <a:gd name="T28" fmla="*/ 2293 w 2377"/>
                <a:gd name="T29" fmla="*/ 633 h 2180"/>
                <a:gd name="T30" fmla="*/ 2377 w 2377"/>
                <a:gd name="T31" fmla="*/ 530 h 2180"/>
                <a:gd name="T32" fmla="*/ 2305 w 2377"/>
                <a:gd name="T33" fmla="*/ 446 h 2180"/>
                <a:gd name="T34" fmla="*/ 2185 w 2377"/>
                <a:gd name="T35" fmla="*/ 417 h 2180"/>
                <a:gd name="T36" fmla="*/ 2064 w 2377"/>
                <a:gd name="T37" fmla="*/ 181 h 2180"/>
                <a:gd name="T38" fmla="*/ 2039 w 2377"/>
                <a:gd name="T39" fmla="*/ 92 h 2180"/>
                <a:gd name="T40" fmla="*/ 2055 w 2377"/>
                <a:gd name="T41" fmla="*/ 1 h 2180"/>
                <a:gd name="T42" fmla="*/ 1963 w 2377"/>
                <a:gd name="T43" fmla="*/ 88 h 2180"/>
                <a:gd name="T44" fmla="*/ 1866 w 2377"/>
                <a:gd name="T45" fmla="*/ 224 h 2180"/>
                <a:gd name="T46" fmla="*/ 1810 w 2377"/>
                <a:gd name="T47" fmla="*/ 269 h 2180"/>
                <a:gd name="T48" fmla="*/ 1731 w 2377"/>
                <a:gd name="T49" fmla="*/ 269 h 2180"/>
                <a:gd name="T50" fmla="*/ 1667 w 2377"/>
                <a:gd name="T51" fmla="*/ 236 h 2180"/>
                <a:gd name="T52" fmla="*/ 1564 w 2377"/>
                <a:gd name="T53" fmla="*/ 260 h 2180"/>
                <a:gd name="T54" fmla="*/ 1491 w 2377"/>
                <a:gd name="T55" fmla="*/ 242 h 2180"/>
                <a:gd name="T56" fmla="*/ 1396 w 2377"/>
                <a:gd name="T57" fmla="*/ 320 h 2180"/>
                <a:gd name="T58" fmla="*/ 1319 w 2377"/>
                <a:gd name="T59" fmla="*/ 345 h 2180"/>
                <a:gd name="T60" fmla="*/ 1290 w 2377"/>
                <a:gd name="T61" fmla="*/ 416 h 2180"/>
                <a:gd name="T62" fmla="*/ 1190 w 2377"/>
                <a:gd name="T63" fmla="*/ 477 h 2180"/>
                <a:gd name="T64" fmla="*/ 1227 w 2377"/>
                <a:gd name="T65" fmla="*/ 560 h 2180"/>
                <a:gd name="T66" fmla="*/ 1234 w 2377"/>
                <a:gd name="T67" fmla="*/ 711 h 2180"/>
                <a:gd name="T68" fmla="*/ 1289 w 2377"/>
                <a:gd name="T69" fmla="*/ 819 h 2180"/>
                <a:gd name="T70" fmla="*/ 1335 w 2377"/>
                <a:gd name="T71" fmla="*/ 954 h 2180"/>
                <a:gd name="T72" fmla="*/ 1306 w 2377"/>
                <a:gd name="T73" fmla="*/ 1290 h 2180"/>
                <a:gd name="T74" fmla="*/ 1174 w 2377"/>
                <a:gd name="T75" fmla="*/ 1470 h 2180"/>
                <a:gd name="T76" fmla="*/ 1059 w 2377"/>
                <a:gd name="T77" fmla="*/ 1604 h 2180"/>
                <a:gd name="T78" fmla="*/ 1017 w 2377"/>
                <a:gd name="T79" fmla="*/ 1726 h 2180"/>
                <a:gd name="T80" fmla="*/ 903 w 2377"/>
                <a:gd name="T81" fmla="*/ 1808 h 2180"/>
                <a:gd name="T82" fmla="*/ 863 w 2377"/>
                <a:gd name="T83" fmla="*/ 1907 h 2180"/>
                <a:gd name="T84" fmla="*/ 819 w 2377"/>
                <a:gd name="T85" fmla="*/ 1949 h 2180"/>
                <a:gd name="T86" fmla="*/ 806 w 2377"/>
                <a:gd name="T87" fmla="*/ 1904 h 2180"/>
                <a:gd name="T88" fmla="*/ 715 w 2377"/>
                <a:gd name="T89" fmla="*/ 1872 h 2180"/>
                <a:gd name="T90" fmla="*/ 653 w 2377"/>
                <a:gd name="T91" fmla="*/ 1781 h 2180"/>
                <a:gd name="T92" fmla="*/ 543 w 2377"/>
                <a:gd name="T93" fmla="*/ 1716 h 2180"/>
                <a:gd name="T94" fmla="*/ 440 w 2377"/>
                <a:gd name="T95" fmla="*/ 1684 h 2180"/>
                <a:gd name="T96" fmla="*/ 266 w 2377"/>
                <a:gd name="T97" fmla="*/ 1611 h 2180"/>
                <a:gd name="T98" fmla="*/ 222 w 2377"/>
                <a:gd name="T99" fmla="*/ 1534 h 2180"/>
                <a:gd name="T100" fmla="*/ 172 w 2377"/>
                <a:gd name="T101" fmla="*/ 1496 h 2180"/>
                <a:gd name="T102" fmla="*/ 68 w 2377"/>
                <a:gd name="T103" fmla="*/ 1628 h 2180"/>
                <a:gd name="T104" fmla="*/ 13 w 2377"/>
                <a:gd name="T105" fmla="*/ 1658 h 2180"/>
                <a:gd name="T106" fmla="*/ 5 w 2377"/>
                <a:gd name="T107" fmla="*/ 1724 h 2180"/>
                <a:gd name="T108" fmla="*/ 25 w 2377"/>
                <a:gd name="T109" fmla="*/ 1804 h 2180"/>
                <a:gd name="T110" fmla="*/ 547 w 2377"/>
                <a:gd name="T111" fmla="*/ 1945 h 2180"/>
                <a:gd name="T112" fmla="*/ 637 w 2377"/>
                <a:gd name="T113" fmla="*/ 2075 h 2180"/>
                <a:gd name="T114" fmla="*/ 722 w 2377"/>
                <a:gd name="T115" fmla="*/ 2172 h 2180"/>
                <a:gd name="T116" fmla="*/ 873 w 2377"/>
                <a:gd name="T117" fmla="*/ 2167 h 2180"/>
                <a:gd name="T118" fmla="*/ 1074 w 2377"/>
                <a:gd name="T119" fmla="*/ 2059 h 2180"/>
                <a:gd name="T120" fmla="*/ 1249 w 2377"/>
                <a:gd name="T121" fmla="*/ 2039 h 2180"/>
                <a:gd name="T122" fmla="*/ 1420 w 2377"/>
                <a:gd name="T123" fmla="*/ 2091 h 21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77"/>
                <a:gd name="T187" fmla="*/ 0 h 2180"/>
                <a:gd name="T188" fmla="*/ 2377 w 2377"/>
                <a:gd name="T189" fmla="*/ 2180 h 21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77" h="2180">
                  <a:moveTo>
                    <a:pt x="1456" y="2079"/>
                  </a:moveTo>
                  <a:lnTo>
                    <a:pt x="1456" y="2084"/>
                  </a:lnTo>
                  <a:lnTo>
                    <a:pt x="1459" y="2071"/>
                  </a:lnTo>
                  <a:lnTo>
                    <a:pt x="1464" y="2059"/>
                  </a:lnTo>
                  <a:lnTo>
                    <a:pt x="1470" y="2048"/>
                  </a:lnTo>
                  <a:lnTo>
                    <a:pt x="1476" y="2037"/>
                  </a:lnTo>
                  <a:lnTo>
                    <a:pt x="1492" y="2019"/>
                  </a:lnTo>
                  <a:lnTo>
                    <a:pt x="1510" y="2000"/>
                  </a:lnTo>
                  <a:lnTo>
                    <a:pt x="1527" y="1983"/>
                  </a:lnTo>
                  <a:lnTo>
                    <a:pt x="1542" y="1965"/>
                  </a:lnTo>
                  <a:lnTo>
                    <a:pt x="1548" y="1955"/>
                  </a:lnTo>
                  <a:lnTo>
                    <a:pt x="1554" y="1944"/>
                  </a:lnTo>
                  <a:lnTo>
                    <a:pt x="1556" y="1933"/>
                  </a:lnTo>
                  <a:lnTo>
                    <a:pt x="1559" y="1921"/>
                  </a:lnTo>
                  <a:lnTo>
                    <a:pt x="1538" y="1917"/>
                  </a:lnTo>
                  <a:lnTo>
                    <a:pt x="1507" y="1911"/>
                  </a:lnTo>
                  <a:lnTo>
                    <a:pt x="1499" y="1908"/>
                  </a:lnTo>
                  <a:lnTo>
                    <a:pt x="1492" y="1905"/>
                  </a:lnTo>
                  <a:lnTo>
                    <a:pt x="1486" y="1901"/>
                  </a:lnTo>
                  <a:lnTo>
                    <a:pt x="1480" y="1897"/>
                  </a:lnTo>
                  <a:lnTo>
                    <a:pt x="1475" y="1893"/>
                  </a:lnTo>
                  <a:lnTo>
                    <a:pt x="1471" y="1887"/>
                  </a:lnTo>
                  <a:lnTo>
                    <a:pt x="1470" y="1881"/>
                  </a:lnTo>
                  <a:lnTo>
                    <a:pt x="1468" y="1873"/>
                  </a:lnTo>
                  <a:lnTo>
                    <a:pt x="1470" y="1859"/>
                  </a:lnTo>
                  <a:lnTo>
                    <a:pt x="1474" y="1845"/>
                  </a:lnTo>
                  <a:lnTo>
                    <a:pt x="1479" y="1832"/>
                  </a:lnTo>
                  <a:lnTo>
                    <a:pt x="1486" y="1820"/>
                  </a:lnTo>
                  <a:lnTo>
                    <a:pt x="1502" y="1799"/>
                  </a:lnTo>
                  <a:lnTo>
                    <a:pt x="1516" y="1777"/>
                  </a:lnTo>
                  <a:lnTo>
                    <a:pt x="1506" y="1768"/>
                  </a:lnTo>
                  <a:lnTo>
                    <a:pt x="1494" y="1756"/>
                  </a:lnTo>
                  <a:lnTo>
                    <a:pt x="1488" y="1750"/>
                  </a:lnTo>
                  <a:lnTo>
                    <a:pt x="1484" y="1743"/>
                  </a:lnTo>
                  <a:lnTo>
                    <a:pt x="1482" y="1734"/>
                  </a:lnTo>
                  <a:lnTo>
                    <a:pt x="1480" y="1723"/>
                  </a:lnTo>
                  <a:lnTo>
                    <a:pt x="1482" y="1716"/>
                  </a:lnTo>
                  <a:lnTo>
                    <a:pt x="1483" y="1711"/>
                  </a:lnTo>
                  <a:lnTo>
                    <a:pt x="1487" y="1706"/>
                  </a:lnTo>
                  <a:lnTo>
                    <a:pt x="1491" y="1702"/>
                  </a:lnTo>
                  <a:lnTo>
                    <a:pt x="1498" y="1698"/>
                  </a:lnTo>
                  <a:lnTo>
                    <a:pt x="1504" y="1694"/>
                  </a:lnTo>
                  <a:lnTo>
                    <a:pt x="1511" y="1691"/>
                  </a:lnTo>
                  <a:lnTo>
                    <a:pt x="1520" y="1688"/>
                  </a:lnTo>
                  <a:lnTo>
                    <a:pt x="1538" y="1684"/>
                  </a:lnTo>
                  <a:lnTo>
                    <a:pt x="1556" y="1683"/>
                  </a:lnTo>
                  <a:lnTo>
                    <a:pt x="1576" y="1682"/>
                  </a:lnTo>
                  <a:lnTo>
                    <a:pt x="1595" y="1680"/>
                  </a:lnTo>
                  <a:lnTo>
                    <a:pt x="1604" y="1680"/>
                  </a:lnTo>
                  <a:lnTo>
                    <a:pt x="1612" y="1678"/>
                  </a:lnTo>
                  <a:lnTo>
                    <a:pt x="1620" y="1674"/>
                  </a:lnTo>
                  <a:lnTo>
                    <a:pt x="1627" y="1670"/>
                  </a:lnTo>
                  <a:lnTo>
                    <a:pt x="1638" y="1658"/>
                  </a:lnTo>
                  <a:lnTo>
                    <a:pt x="1647" y="1644"/>
                  </a:lnTo>
                  <a:lnTo>
                    <a:pt x="1656" y="1631"/>
                  </a:lnTo>
                  <a:lnTo>
                    <a:pt x="1668" y="1620"/>
                  </a:lnTo>
                  <a:lnTo>
                    <a:pt x="1676" y="1615"/>
                  </a:lnTo>
                  <a:lnTo>
                    <a:pt x="1684" y="1612"/>
                  </a:lnTo>
                  <a:lnTo>
                    <a:pt x="1692" y="1610"/>
                  </a:lnTo>
                  <a:lnTo>
                    <a:pt x="1703" y="1608"/>
                  </a:lnTo>
                  <a:lnTo>
                    <a:pt x="1731" y="1610"/>
                  </a:lnTo>
                  <a:lnTo>
                    <a:pt x="1759" y="1608"/>
                  </a:lnTo>
                  <a:lnTo>
                    <a:pt x="1772" y="1607"/>
                  </a:lnTo>
                  <a:lnTo>
                    <a:pt x="1784" y="1603"/>
                  </a:lnTo>
                  <a:lnTo>
                    <a:pt x="1791" y="1602"/>
                  </a:lnTo>
                  <a:lnTo>
                    <a:pt x="1796" y="1598"/>
                  </a:lnTo>
                  <a:lnTo>
                    <a:pt x="1802" y="1595"/>
                  </a:lnTo>
                  <a:lnTo>
                    <a:pt x="1806" y="1591"/>
                  </a:lnTo>
                  <a:lnTo>
                    <a:pt x="1811" y="1583"/>
                  </a:lnTo>
                  <a:lnTo>
                    <a:pt x="1814" y="1576"/>
                  </a:lnTo>
                  <a:lnTo>
                    <a:pt x="1815" y="1568"/>
                  </a:lnTo>
                  <a:lnTo>
                    <a:pt x="1815" y="1559"/>
                  </a:lnTo>
                  <a:lnTo>
                    <a:pt x="1815" y="1551"/>
                  </a:lnTo>
                  <a:lnTo>
                    <a:pt x="1816" y="1542"/>
                  </a:lnTo>
                  <a:lnTo>
                    <a:pt x="1819" y="1534"/>
                  </a:lnTo>
                  <a:lnTo>
                    <a:pt x="1824" y="1524"/>
                  </a:lnTo>
                  <a:lnTo>
                    <a:pt x="1846" y="1503"/>
                  </a:lnTo>
                  <a:lnTo>
                    <a:pt x="1864" y="1486"/>
                  </a:lnTo>
                  <a:lnTo>
                    <a:pt x="1882" y="1467"/>
                  </a:lnTo>
                  <a:lnTo>
                    <a:pt x="1898" y="1450"/>
                  </a:lnTo>
                  <a:lnTo>
                    <a:pt x="1904" y="1440"/>
                  </a:lnTo>
                  <a:lnTo>
                    <a:pt x="1911" y="1430"/>
                  </a:lnTo>
                  <a:lnTo>
                    <a:pt x="1918" y="1419"/>
                  </a:lnTo>
                  <a:lnTo>
                    <a:pt x="1924" y="1407"/>
                  </a:lnTo>
                  <a:lnTo>
                    <a:pt x="1930" y="1394"/>
                  </a:lnTo>
                  <a:lnTo>
                    <a:pt x="1935" y="1378"/>
                  </a:lnTo>
                  <a:lnTo>
                    <a:pt x="1940" y="1362"/>
                  </a:lnTo>
                  <a:lnTo>
                    <a:pt x="1944" y="1343"/>
                  </a:lnTo>
                  <a:lnTo>
                    <a:pt x="1956" y="1343"/>
                  </a:lnTo>
                  <a:lnTo>
                    <a:pt x="1968" y="1340"/>
                  </a:lnTo>
                  <a:lnTo>
                    <a:pt x="1980" y="1338"/>
                  </a:lnTo>
                  <a:lnTo>
                    <a:pt x="1992" y="1332"/>
                  </a:lnTo>
                  <a:lnTo>
                    <a:pt x="2004" y="1327"/>
                  </a:lnTo>
                  <a:lnTo>
                    <a:pt x="2015" y="1320"/>
                  </a:lnTo>
                  <a:lnTo>
                    <a:pt x="2027" y="1314"/>
                  </a:lnTo>
                  <a:lnTo>
                    <a:pt x="2038" y="1306"/>
                  </a:lnTo>
                  <a:lnTo>
                    <a:pt x="2057" y="1288"/>
                  </a:lnTo>
                  <a:lnTo>
                    <a:pt x="2076" y="1270"/>
                  </a:lnTo>
                  <a:lnTo>
                    <a:pt x="2092" y="1252"/>
                  </a:lnTo>
                  <a:lnTo>
                    <a:pt x="2107" y="1235"/>
                  </a:lnTo>
                  <a:lnTo>
                    <a:pt x="2123" y="1222"/>
                  </a:lnTo>
                  <a:lnTo>
                    <a:pt x="2137" y="1211"/>
                  </a:lnTo>
                  <a:lnTo>
                    <a:pt x="2151" y="1199"/>
                  </a:lnTo>
                  <a:lnTo>
                    <a:pt x="2161" y="1186"/>
                  </a:lnTo>
                  <a:lnTo>
                    <a:pt x="2167" y="1179"/>
                  </a:lnTo>
                  <a:lnTo>
                    <a:pt x="2172" y="1173"/>
                  </a:lnTo>
                  <a:lnTo>
                    <a:pt x="2176" y="1165"/>
                  </a:lnTo>
                  <a:lnTo>
                    <a:pt x="2179" y="1157"/>
                  </a:lnTo>
                  <a:lnTo>
                    <a:pt x="2181" y="1147"/>
                  </a:lnTo>
                  <a:lnTo>
                    <a:pt x="2184" y="1138"/>
                  </a:lnTo>
                  <a:lnTo>
                    <a:pt x="2184" y="1127"/>
                  </a:lnTo>
                  <a:lnTo>
                    <a:pt x="2185" y="1115"/>
                  </a:lnTo>
                  <a:lnTo>
                    <a:pt x="2184" y="1101"/>
                  </a:lnTo>
                  <a:lnTo>
                    <a:pt x="2180" y="1087"/>
                  </a:lnTo>
                  <a:lnTo>
                    <a:pt x="2175" y="1075"/>
                  </a:lnTo>
                  <a:lnTo>
                    <a:pt x="2168" y="1065"/>
                  </a:lnTo>
                  <a:lnTo>
                    <a:pt x="2160" y="1055"/>
                  </a:lnTo>
                  <a:lnTo>
                    <a:pt x="2151" y="1047"/>
                  </a:lnTo>
                  <a:lnTo>
                    <a:pt x="2141" y="1039"/>
                  </a:lnTo>
                  <a:lnTo>
                    <a:pt x="2131" y="1033"/>
                  </a:lnTo>
                  <a:lnTo>
                    <a:pt x="2111" y="1018"/>
                  </a:lnTo>
                  <a:lnTo>
                    <a:pt x="2093" y="1002"/>
                  </a:lnTo>
                  <a:lnTo>
                    <a:pt x="2087" y="993"/>
                  </a:lnTo>
                  <a:lnTo>
                    <a:pt x="2081" y="982"/>
                  </a:lnTo>
                  <a:lnTo>
                    <a:pt x="2077" y="971"/>
                  </a:lnTo>
                  <a:lnTo>
                    <a:pt x="2076" y="958"/>
                  </a:lnTo>
                  <a:lnTo>
                    <a:pt x="2077" y="951"/>
                  </a:lnTo>
                  <a:lnTo>
                    <a:pt x="2079" y="945"/>
                  </a:lnTo>
                  <a:lnTo>
                    <a:pt x="2081" y="938"/>
                  </a:lnTo>
                  <a:lnTo>
                    <a:pt x="2085" y="934"/>
                  </a:lnTo>
                  <a:lnTo>
                    <a:pt x="2095" y="925"/>
                  </a:lnTo>
                  <a:lnTo>
                    <a:pt x="2105" y="918"/>
                  </a:lnTo>
                  <a:lnTo>
                    <a:pt x="2119" y="911"/>
                  </a:lnTo>
                  <a:lnTo>
                    <a:pt x="2129" y="905"/>
                  </a:lnTo>
                  <a:lnTo>
                    <a:pt x="2136" y="901"/>
                  </a:lnTo>
                  <a:lnTo>
                    <a:pt x="2140" y="897"/>
                  </a:lnTo>
                  <a:lnTo>
                    <a:pt x="2145" y="891"/>
                  </a:lnTo>
                  <a:lnTo>
                    <a:pt x="2149" y="886"/>
                  </a:lnTo>
                  <a:lnTo>
                    <a:pt x="2163" y="854"/>
                  </a:lnTo>
                  <a:lnTo>
                    <a:pt x="2176" y="819"/>
                  </a:lnTo>
                  <a:lnTo>
                    <a:pt x="2192" y="783"/>
                  </a:lnTo>
                  <a:lnTo>
                    <a:pt x="2208" y="746"/>
                  </a:lnTo>
                  <a:lnTo>
                    <a:pt x="2216" y="729"/>
                  </a:lnTo>
                  <a:lnTo>
                    <a:pt x="2225" y="711"/>
                  </a:lnTo>
                  <a:lnTo>
                    <a:pt x="2235" y="694"/>
                  </a:lnTo>
                  <a:lnTo>
                    <a:pt x="2245" y="679"/>
                  </a:lnTo>
                  <a:lnTo>
                    <a:pt x="2256" y="665"/>
                  </a:lnTo>
                  <a:lnTo>
                    <a:pt x="2268" y="653"/>
                  </a:lnTo>
                  <a:lnTo>
                    <a:pt x="2280" y="642"/>
                  </a:lnTo>
                  <a:lnTo>
                    <a:pt x="2293" y="633"/>
                  </a:lnTo>
                  <a:lnTo>
                    <a:pt x="2321" y="617"/>
                  </a:lnTo>
                  <a:lnTo>
                    <a:pt x="2349" y="600"/>
                  </a:lnTo>
                  <a:lnTo>
                    <a:pt x="2355" y="594"/>
                  </a:lnTo>
                  <a:lnTo>
                    <a:pt x="2360" y="589"/>
                  </a:lnTo>
                  <a:lnTo>
                    <a:pt x="2365" y="582"/>
                  </a:lnTo>
                  <a:lnTo>
                    <a:pt x="2369" y="574"/>
                  </a:lnTo>
                  <a:lnTo>
                    <a:pt x="2373" y="565"/>
                  </a:lnTo>
                  <a:lnTo>
                    <a:pt x="2376" y="556"/>
                  </a:lnTo>
                  <a:lnTo>
                    <a:pt x="2377" y="544"/>
                  </a:lnTo>
                  <a:lnTo>
                    <a:pt x="2377" y="530"/>
                  </a:lnTo>
                  <a:lnTo>
                    <a:pt x="2377" y="522"/>
                  </a:lnTo>
                  <a:lnTo>
                    <a:pt x="2376" y="514"/>
                  </a:lnTo>
                  <a:lnTo>
                    <a:pt x="2375" y="508"/>
                  </a:lnTo>
                  <a:lnTo>
                    <a:pt x="2372" y="501"/>
                  </a:lnTo>
                  <a:lnTo>
                    <a:pt x="2368" y="494"/>
                  </a:lnTo>
                  <a:lnTo>
                    <a:pt x="2364" y="489"/>
                  </a:lnTo>
                  <a:lnTo>
                    <a:pt x="2360" y="485"/>
                  </a:lnTo>
                  <a:lnTo>
                    <a:pt x="2355" y="480"/>
                  </a:lnTo>
                  <a:lnTo>
                    <a:pt x="2332" y="464"/>
                  </a:lnTo>
                  <a:lnTo>
                    <a:pt x="2305" y="446"/>
                  </a:lnTo>
                  <a:lnTo>
                    <a:pt x="2297" y="441"/>
                  </a:lnTo>
                  <a:lnTo>
                    <a:pt x="2291" y="436"/>
                  </a:lnTo>
                  <a:lnTo>
                    <a:pt x="2284" y="432"/>
                  </a:lnTo>
                  <a:lnTo>
                    <a:pt x="2276" y="429"/>
                  </a:lnTo>
                  <a:lnTo>
                    <a:pt x="2263" y="426"/>
                  </a:lnTo>
                  <a:lnTo>
                    <a:pt x="2249" y="425"/>
                  </a:lnTo>
                  <a:lnTo>
                    <a:pt x="2236" y="425"/>
                  </a:lnTo>
                  <a:lnTo>
                    <a:pt x="2221" y="424"/>
                  </a:lnTo>
                  <a:lnTo>
                    <a:pt x="2204" y="421"/>
                  </a:lnTo>
                  <a:lnTo>
                    <a:pt x="2185" y="417"/>
                  </a:lnTo>
                  <a:lnTo>
                    <a:pt x="2179" y="402"/>
                  </a:lnTo>
                  <a:lnTo>
                    <a:pt x="2163" y="369"/>
                  </a:lnTo>
                  <a:lnTo>
                    <a:pt x="2147" y="333"/>
                  </a:lnTo>
                  <a:lnTo>
                    <a:pt x="2137" y="308"/>
                  </a:lnTo>
                  <a:lnTo>
                    <a:pt x="2129" y="290"/>
                  </a:lnTo>
                  <a:lnTo>
                    <a:pt x="2123" y="274"/>
                  </a:lnTo>
                  <a:lnTo>
                    <a:pt x="2113" y="260"/>
                  </a:lnTo>
                  <a:lnTo>
                    <a:pt x="2105" y="245"/>
                  </a:lnTo>
                  <a:lnTo>
                    <a:pt x="2085" y="214"/>
                  </a:lnTo>
                  <a:lnTo>
                    <a:pt x="2064" y="181"/>
                  </a:lnTo>
                  <a:lnTo>
                    <a:pt x="2057" y="173"/>
                  </a:lnTo>
                  <a:lnTo>
                    <a:pt x="2047" y="164"/>
                  </a:lnTo>
                  <a:lnTo>
                    <a:pt x="2043" y="158"/>
                  </a:lnTo>
                  <a:lnTo>
                    <a:pt x="2039" y="152"/>
                  </a:lnTo>
                  <a:lnTo>
                    <a:pt x="2036" y="144"/>
                  </a:lnTo>
                  <a:lnTo>
                    <a:pt x="2035" y="133"/>
                  </a:lnTo>
                  <a:lnTo>
                    <a:pt x="2035" y="124"/>
                  </a:lnTo>
                  <a:lnTo>
                    <a:pt x="2035" y="113"/>
                  </a:lnTo>
                  <a:lnTo>
                    <a:pt x="2036" y="102"/>
                  </a:lnTo>
                  <a:lnTo>
                    <a:pt x="2039" y="92"/>
                  </a:lnTo>
                  <a:lnTo>
                    <a:pt x="2042" y="82"/>
                  </a:lnTo>
                  <a:lnTo>
                    <a:pt x="2047" y="74"/>
                  </a:lnTo>
                  <a:lnTo>
                    <a:pt x="2051" y="72"/>
                  </a:lnTo>
                  <a:lnTo>
                    <a:pt x="2055" y="69"/>
                  </a:lnTo>
                  <a:lnTo>
                    <a:pt x="2059" y="68"/>
                  </a:lnTo>
                  <a:lnTo>
                    <a:pt x="2064" y="68"/>
                  </a:lnTo>
                  <a:lnTo>
                    <a:pt x="2076" y="30"/>
                  </a:lnTo>
                  <a:lnTo>
                    <a:pt x="2076" y="1"/>
                  </a:lnTo>
                  <a:lnTo>
                    <a:pt x="2065" y="0"/>
                  </a:lnTo>
                  <a:lnTo>
                    <a:pt x="2055" y="1"/>
                  </a:lnTo>
                  <a:lnTo>
                    <a:pt x="2044" y="3"/>
                  </a:lnTo>
                  <a:lnTo>
                    <a:pt x="2036" y="5"/>
                  </a:lnTo>
                  <a:lnTo>
                    <a:pt x="2027" y="9"/>
                  </a:lnTo>
                  <a:lnTo>
                    <a:pt x="2019" y="13"/>
                  </a:lnTo>
                  <a:lnTo>
                    <a:pt x="2012" y="19"/>
                  </a:lnTo>
                  <a:lnTo>
                    <a:pt x="2006" y="24"/>
                  </a:lnTo>
                  <a:lnTo>
                    <a:pt x="1992" y="37"/>
                  </a:lnTo>
                  <a:lnTo>
                    <a:pt x="1982" y="53"/>
                  </a:lnTo>
                  <a:lnTo>
                    <a:pt x="1972" y="70"/>
                  </a:lnTo>
                  <a:lnTo>
                    <a:pt x="1963" y="88"/>
                  </a:lnTo>
                  <a:lnTo>
                    <a:pt x="1946" y="126"/>
                  </a:lnTo>
                  <a:lnTo>
                    <a:pt x="1927" y="162"/>
                  </a:lnTo>
                  <a:lnTo>
                    <a:pt x="1916" y="178"/>
                  </a:lnTo>
                  <a:lnTo>
                    <a:pt x="1903" y="192"/>
                  </a:lnTo>
                  <a:lnTo>
                    <a:pt x="1896" y="198"/>
                  </a:lnTo>
                  <a:lnTo>
                    <a:pt x="1888" y="204"/>
                  </a:lnTo>
                  <a:lnTo>
                    <a:pt x="1880" y="208"/>
                  </a:lnTo>
                  <a:lnTo>
                    <a:pt x="1872" y="212"/>
                  </a:lnTo>
                  <a:lnTo>
                    <a:pt x="1868" y="216"/>
                  </a:lnTo>
                  <a:lnTo>
                    <a:pt x="1866" y="224"/>
                  </a:lnTo>
                  <a:lnTo>
                    <a:pt x="1863" y="233"/>
                  </a:lnTo>
                  <a:lnTo>
                    <a:pt x="1859" y="244"/>
                  </a:lnTo>
                  <a:lnTo>
                    <a:pt x="1855" y="254"/>
                  </a:lnTo>
                  <a:lnTo>
                    <a:pt x="1847" y="264"/>
                  </a:lnTo>
                  <a:lnTo>
                    <a:pt x="1843" y="266"/>
                  </a:lnTo>
                  <a:lnTo>
                    <a:pt x="1838" y="269"/>
                  </a:lnTo>
                  <a:lnTo>
                    <a:pt x="1831" y="272"/>
                  </a:lnTo>
                  <a:lnTo>
                    <a:pt x="1824" y="272"/>
                  </a:lnTo>
                  <a:lnTo>
                    <a:pt x="1816" y="272"/>
                  </a:lnTo>
                  <a:lnTo>
                    <a:pt x="1810" y="269"/>
                  </a:lnTo>
                  <a:lnTo>
                    <a:pt x="1802" y="266"/>
                  </a:lnTo>
                  <a:lnTo>
                    <a:pt x="1795" y="262"/>
                  </a:lnTo>
                  <a:lnTo>
                    <a:pt x="1783" y="257"/>
                  </a:lnTo>
                  <a:lnTo>
                    <a:pt x="1776" y="254"/>
                  </a:lnTo>
                  <a:lnTo>
                    <a:pt x="1767" y="254"/>
                  </a:lnTo>
                  <a:lnTo>
                    <a:pt x="1759" y="257"/>
                  </a:lnTo>
                  <a:lnTo>
                    <a:pt x="1752" y="260"/>
                  </a:lnTo>
                  <a:lnTo>
                    <a:pt x="1746" y="262"/>
                  </a:lnTo>
                  <a:lnTo>
                    <a:pt x="1739" y="266"/>
                  </a:lnTo>
                  <a:lnTo>
                    <a:pt x="1731" y="269"/>
                  </a:lnTo>
                  <a:lnTo>
                    <a:pt x="1724" y="272"/>
                  </a:lnTo>
                  <a:lnTo>
                    <a:pt x="1715" y="272"/>
                  </a:lnTo>
                  <a:lnTo>
                    <a:pt x="1708" y="272"/>
                  </a:lnTo>
                  <a:lnTo>
                    <a:pt x="1702" y="270"/>
                  </a:lnTo>
                  <a:lnTo>
                    <a:pt x="1696" y="269"/>
                  </a:lnTo>
                  <a:lnTo>
                    <a:pt x="1691" y="266"/>
                  </a:lnTo>
                  <a:lnTo>
                    <a:pt x="1683" y="260"/>
                  </a:lnTo>
                  <a:lnTo>
                    <a:pt x="1676" y="252"/>
                  </a:lnTo>
                  <a:lnTo>
                    <a:pt x="1671" y="244"/>
                  </a:lnTo>
                  <a:lnTo>
                    <a:pt x="1667" y="236"/>
                  </a:lnTo>
                  <a:lnTo>
                    <a:pt x="1662" y="229"/>
                  </a:lnTo>
                  <a:lnTo>
                    <a:pt x="1655" y="224"/>
                  </a:lnTo>
                  <a:lnTo>
                    <a:pt x="1647" y="232"/>
                  </a:lnTo>
                  <a:lnTo>
                    <a:pt x="1639" y="240"/>
                  </a:lnTo>
                  <a:lnTo>
                    <a:pt x="1628" y="246"/>
                  </a:lnTo>
                  <a:lnTo>
                    <a:pt x="1616" y="250"/>
                  </a:lnTo>
                  <a:lnTo>
                    <a:pt x="1604" y="254"/>
                  </a:lnTo>
                  <a:lnTo>
                    <a:pt x="1592" y="257"/>
                  </a:lnTo>
                  <a:lnTo>
                    <a:pt x="1579" y="260"/>
                  </a:lnTo>
                  <a:lnTo>
                    <a:pt x="1564" y="260"/>
                  </a:lnTo>
                  <a:lnTo>
                    <a:pt x="1558" y="258"/>
                  </a:lnTo>
                  <a:lnTo>
                    <a:pt x="1548" y="254"/>
                  </a:lnTo>
                  <a:lnTo>
                    <a:pt x="1539" y="249"/>
                  </a:lnTo>
                  <a:lnTo>
                    <a:pt x="1530" y="242"/>
                  </a:lnTo>
                  <a:lnTo>
                    <a:pt x="1514" y="229"/>
                  </a:lnTo>
                  <a:lnTo>
                    <a:pt x="1504" y="224"/>
                  </a:lnTo>
                  <a:lnTo>
                    <a:pt x="1500" y="226"/>
                  </a:lnTo>
                  <a:lnTo>
                    <a:pt x="1496" y="230"/>
                  </a:lnTo>
                  <a:lnTo>
                    <a:pt x="1494" y="236"/>
                  </a:lnTo>
                  <a:lnTo>
                    <a:pt x="1491" y="242"/>
                  </a:lnTo>
                  <a:lnTo>
                    <a:pt x="1488" y="256"/>
                  </a:lnTo>
                  <a:lnTo>
                    <a:pt x="1486" y="272"/>
                  </a:lnTo>
                  <a:lnTo>
                    <a:pt x="1483" y="300"/>
                  </a:lnTo>
                  <a:lnTo>
                    <a:pt x="1480" y="314"/>
                  </a:lnTo>
                  <a:lnTo>
                    <a:pt x="1470" y="317"/>
                  </a:lnTo>
                  <a:lnTo>
                    <a:pt x="1460" y="320"/>
                  </a:lnTo>
                  <a:lnTo>
                    <a:pt x="1450" y="321"/>
                  </a:lnTo>
                  <a:lnTo>
                    <a:pt x="1439" y="321"/>
                  </a:lnTo>
                  <a:lnTo>
                    <a:pt x="1418" y="321"/>
                  </a:lnTo>
                  <a:lnTo>
                    <a:pt x="1396" y="320"/>
                  </a:lnTo>
                  <a:lnTo>
                    <a:pt x="1378" y="320"/>
                  </a:lnTo>
                  <a:lnTo>
                    <a:pt x="1362" y="320"/>
                  </a:lnTo>
                  <a:lnTo>
                    <a:pt x="1354" y="320"/>
                  </a:lnTo>
                  <a:lnTo>
                    <a:pt x="1347" y="321"/>
                  </a:lnTo>
                  <a:lnTo>
                    <a:pt x="1340" y="324"/>
                  </a:lnTo>
                  <a:lnTo>
                    <a:pt x="1336" y="326"/>
                  </a:lnTo>
                  <a:lnTo>
                    <a:pt x="1330" y="330"/>
                  </a:lnTo>
                  <a:lnTo>
                    <a:pt x="1326" y="336"/>
                  </a:lnTo>
                  <a:lnTo>
                    <a:pt x="1322" y="340"/>
                  </a:lnTo>
                  <a:lnTo>
                    <a:pt x="1319" y="345"/>
                  </a:lnTo>
                  <a:lnTo>
                    <a:pt x="1316" y="356"/>
                  </a:lnTo>
                  <a:lnTo>
                    <a:pt x="1316" y="365"/>
                  </a:lnTo>
                  <a:lnTo>
                    <a:pt x="1316" y="376"/>
                  </a:lnTo>
                  <a:lnTo>
                    <a:pt x="1315" y="385"/>
                  </a:lnTo>
                  <a:lnTo>
                    <a:pt x="1315" y="390"/>
                  </a:lnTo>
                  <a:lnTo>
                    <a:pt x="1312" y="396"/>
                  </a:lnTo>
                  <a:lnTo>
                    <a:pt x="1310" y="400"/>
                  </a:lnTo>
                  <a:lnTo>
                    <a:pt x="1306" y="405"/>
                  </a:lnTo>
                  <a:lnTo>
                    <a:pt x="1299" y="410"/>
                  </a:lnTo>
                  <a:lnTo>
                    <a:pt x="1290" y="416"/>
                  </a:lnTo>
                  <a:lnTo>
                    <a:pt x="1282" y="421"/>
                  </a:lnTo>
                  <a:lnTo>
                    <a:pt x="1273" y="425"/>
                  </a:lnTo>
                  <a:lnTo>
                    <a:pt x="1253" y="432"/>
                  </a:lnTo>
                  <a:lnTo>
                    <a:pt x="1233" y="440"/>
                  </a:lnTo>
                  <a:lnTo>
                    <a:pt x="1223" y="444"/>
                  </a:lnTo>
                  <a:lnTo>
                    <a:pt x="1214" y="448"/>
                  </a:lnTo>
                  <a:lnTo>
                    <a:pt x="1206" y="454"/>
                  </a:lnTo>
                  <a:lnTo>
                    <a:pt x="1199" y="461"/>
                  </a:lnTo>
                  <a:lnTo>
                    <a:pt x="1194" y="468"/>
                  </a:lnTo>
                  <a:lnTo>
                    <a:pt x="1190" y="477"/>
                  </a:lnTo>
                  <a:lnTo>
                    <a:pt x="1186" y="488"/>
                  </a:lnTo>
                  <a:lnTo>
                    <a:pt x="1186" y="501"/>
                  </a:lnTo>
                  <a:lnTo>
                    <a:pt x="1186" y="509"/>
                  </a:lnTo>
                  <a:lnTo>
                    <a:pt x="1189" y="518"/>
                  </a:lnTo>
                  <a:lnTo>
                    <a:pt x="1193" y="526"/>
                  </a:lnTo>
                  <a:lnTo>
                    <a:pt x="1198" y="534"/>
                  </a:lnTo>
                  <a:lnTo>
                    <a:pt x="1205" y="541"/>
                  </a:lnTo>
                  <a:lnTo>
                    <a:pt x="1211" y="548"/>
                  </a:lnTo>
                  <a:lnTo>
                    <a:pt x="1219" y="554"/>
                  </a:lnTo>
                  <a:lnTo>
                    <a:pt x="1227" y="560"/>
                  </a:lnTo>
                  <a:lnTo>
                    <a:pt x="1262" y="581"/>
                  </a:lnTo>
                  <a:lnTo>
                    <a:pt x="1289" y="597"/>
                  </a:lnTo>
                  <a:lnTo>
                    <a:pt x="1275" y="609"/>
                  </a:lnTo>
                  <a:lnTo>
                    <a:pt x="1265" y="619"/>
                  </a:lnTo>
                  <a:lnTo>
                    <a:pt x="1255" y="633"/>
                  </a:lnTo>
                  <a:lnTo>
                    <a:pt x="1247" y="645"/>
                  </a:lnTo>
                  <a:lnTo>
                    <a:pt x="1242" y="659"/>
                  </a:lnTo>
                  <a:lnTo>
                    <a:pt x="1237" y="675"/>
                  </a:lnTo>
                  <a:lnTo>
                    <a:pt x="1235" y="693"/>
                  </a:lnTo>
                  <a:lnTo>
                    <a:pt x="1234" y="711"/>
                  </a:lnTo>
                  <a:lnTo>
                    <a:pt x="1235" y="727"/>
                  </a:lnTo>
                  <a:lnTo>
                    <a:pt x="1238" y="745"/>
                  </a:lnTo>
                  <a:lnTo>
                    <a:pt x="1243" y="761"/>
                  </a:lnTo>
                  <a:lnTo>
                    <a:pt x="1250" y="777"/>
                  </a:lnTo>
                  <a:lnTo>
                    <a:pt x="1258" y="791"/>
                  </a:lnTo>
                  <a:lnTo>
                    <a:pt x="1267" y="803"/>
                  </a:lnTo>
                  <a:lnTo>
                    <a:pt x="1271" y="809"/>
                  </a:lnTo>
                  <a:lnTo>
                    <a:pt x="1277" y="814"/>
                  </a:lnTo>
                  <a:lnTo>
                    <a:pt x="1282" y="817"/>
                  </a:lnTo>
                  <a:lnTo>
                    <a:pt x="1289" y="819"/>
                  </a:lnTo>
                  <a:lnTo>
                    <a:pt x="1295" y="842"/>
                  </a:lnTo>
                  <a:lnTo>
                    <a:pt x="1300" y="865"/>
                  </a:lnTo>
                  <a:lnTo>
                    <a:pt x="1303" y="886"/>
                  </a:lnTo>
                  <a:lnTo>
                    <a:pt x="1307" y="906"/>
                  </a:lnTo>
                  <a:lnTo>
                    <a:pt x="1310" y="915"/>
                  </a:lnTo>
                  <a:lnTo>
                    <a:pt x="1312" y="923"/>
                  </a:lnTo>
                  <a:lnTo>
                    <a:pt x="1316" y="933"/>
                  </a:lnTo>
                  <a:lnTo>
                    <a:pt x="1322" y="941"/>
                  </a:lnTo>
                  <a:lnTo>
                    <a:pt x="1327" y="947"/>
                  </a:lnTo>
                  <a:lnTo>
                    <a:pt x="1335" y="954"/>
                  </a:lnTo>
                  <a:lnTo>
                    <a:pt x="1343" y="959"/>
                  </a:lnTo>
                  <a:lnTo>
                    <a:pt x="1354" y="965"/>
                  </a:lnTo>
                  <a:lnTo>
                    <a:pt x="1346" y="1009"/>
                  </a:lnTo>
                  <a:lnTo>
                    <a:pt x="1336" y="1061"/>
                  </a:lnTo>
                  <a:lnTo>
                    <a:pt x="1328" y="1114"/>
                  </a:lnTo>
                  <a:lnTo>
                    <a:pt x="1320" y="1166"/>
                  </a:lnTo>
                  <a:lnTo>
                    <a:pt x="1315" y="1212"/>
                  </a:lnTo>
                  <a:lnTo>
                    <a:pt x="1310" y="1251"/>
                  </a:lnTo>
                  <a:lnTo>
                    <a:pt x="1307" y="1278"/>
                  </a:lnTo>
                  <a:lnTo>
                    <a:pt x="1306" y="1290"/>
                  </a:lnTo>
                  <a:lnTo>
                    <a:pt x="1303" y="1296"/>
                  </a:lnTo>
                  <a:lnTo>
                    <a:pt x="1294" y="1314"/>
                  </a:lnTo>
                  <a:lnTo>
                    <a:pt x="1281" y="1336"/>
                  </a:lnTo>
                  <a:lnTo>
                    <a:pt x="1262" y="1364"/>
                  </a:lnTo>
                  <a:lnTo>
                    <a:pt x="1242" y="1394"/>
                  </a:lnTo>
                  <a:lnTo>
                    <a:pt x="1219" y="1422"/>
                  </a:lnTo>
                  <a:lnTo>
                    <a:pt x="1209" y="1436"/>
                  </a:lnTo>
                  <a:lnTo>
                    <a:pt x="1197" y="1448"/>
                  </a:lnTo>
                  <a:lnTo>
                    <a:pt x="1185" y="1460"/>
                  </a:lnTo>
                  <a:lnTo>
                    <a:pt x="1174" y="1470"/>
                  </a:lnTo>
                  <a:lnTo>
                    <a:pt x="1147" y="1491"/>
                  </a:lnTo>
                  <a:lnTo>
                    <a:pt x="1125" y="1512"/>
                  </a:lnTo>
                  <a:lnTo>
                    <a:pt x="1114" y="1523"/>
                  </a:lnTo>
                  <a:lnTo>
                    <a:pt x="1103" y="1534"/>
                  </a:lnTo>
                  <a:lnTo>
                    <a:pt x="1094" y="1546"/>
                  </a:lnTo>
                  <a:lnTo>
                    <a:pt x="1086" y="1556"/>
                  </a:lnTo>
                  <a:lnTo>
                    <a:pt x="1078" y="1568"/>
                  </a:lnTo>
                  <a:lnTo>
                    <a:pt x="1071" y="1580"/>
                  </a:lnTo>
                  <a:lnTo>
                    <a:pt x="1065" y="1592"/>
                  </a:lnTo>
                  <a:lnTo>
                    <a:pt x="1059" y="1604"/>
                  </a:lnTo>
                  <a:lnTo>
                    <a:pt x="1055" y="1618"/>
                  </a:lnTo>
                  <a:lnTo>
                    <a:pt x="1051" y="1630"/>
                  </a:lnTo>
                  <a:lnTo>
                    <a:pt x="1049" y="1643"/>
                  </a:lnTo>
                  <a:lnTo>
                    <a:pt x="1047" y="1656"/>
                  </a:lnTo>
                  <a:lnTo>
                    <a:pt x="1045" y="1668"/>
                  </a:lnTo>
                  <a:lnTo>
                    <a:pt x="1042" y="1679"/>
                  </a:lnTo>
                  <a:lnTo>
                    <a:pt x="1039" y="1688"/>
                  </a:lnTo>
                  <a:lnTo>
                    <a:pt x="1035" y="1698"/>
                  </a:lnTo>
                  <a:lnTo>
                    <a:pt x="1027" y="1714"/>
                  </a:lnTo>
                  <a:lnTo>
                    <a:pt x="1017" y="1726"/>
                  </a:lnTo>
                  <a:lnTo>
                    <a:pt x="1006" y="1738"/>
                  </a:lnTo>
                  <a:lnTo>
                    <a:pt x="994" y="1747"/>
                  </a:lnTo>
                  <a:lnTo>
                    <a:pt x="981" y="1754"/>
                  </a:lnTo>
                  <a:lnTo>
                    <a:pt x="969" y="1760"/>
                  </a:lnTo>
                  <a:lnTo>
                    <a:pt x="943" y="1772"/>
                  </a:lnTo>
                  <a:lnTo>
                    <a:pt x="922" y="1784"/>
                  </a:lnTo>
                  <a:lnTo>
                    <a:pt x="914" y="1791"/>
                  </a:lnTo>
                  <a:lnTo>
                    <a:pt x="909" y="1799"/>
                  </a:lnTo>
                  <a:lnTo>
                    <a:pt x="906" y="1803"/>
                  </a:lnTo>
                  <a:lnTo>
                    <a:pt x="903" y="1808"/>
                  </a:lnTo>
                  <a:lnTo>
                    <a:pt x="903" y="1813"/>
                  </a:lnTo>
                  <a:lnTo>
                    <a:pt x="902" y="1819"/>
                  </a:lnTo>
                  <a:lnTo>
                    <a:pt x="903" y="1828"/>
                  </a:lnTo>
                  <a:lnTo>
                    <a:pt x="905" y="1835"/>
                  </a:lnTo>
                  <a:lnTo>
                    <a:pt x="906" y="1843"/>
                  </a:lnTo>
                  <a:lnTo>
                    <a:pt x="909" y="1849"/>
                  </a:lnTo>
                  <a:lnTo>
                    <a:pt x="913" y="1863"/>
                  </a:lnTo>
                  <a:lnTo>
                    <a:pt x="914" y="1880"/>
                  </a:lnTo>
                  <a:lnTo>
                    <a:pt x="890" y="1895"/>
                  </a:lnTo>
                  <a:lnTo>
                    <a:pt x="863" y="1907"/>
                  </a:lnTo>
                  <a:lnTo>
                    <a:pt x="858" y="1911"/>
                  </a:lnTo>
                  <a:lnTo>
                    <a:pt x="851" y="1913"/>
                  </a:lnTo>
                  <a:lnTo>
                    <a:pt x="846" y="1919"/>
                  </a:lnTo>
                  <a:lnTo>
                    <a:pt x="842" y="1924"/>
                  </a:lnTo>
                  <a:lnTo>
                    <a:pt x="838" y="1929"/>
                  </a:lnTo>
                  <a:lnTo>
                    <a:pt x="834" y="1936"/>
                  </a:lnTo>
                  <a:lnTo>
                    <a:pt x="831" y="1943"/>
                  </a:lnTo>
                  <a:lnTo>
                    <a:pt x="830" y="1952"/>
                  </a:lnTo>
                  <a:lnTo>
                    <a:pt x="825" y="1951"/>
                  </a:lnTo>
                  <a:lnTo>
                    <a:pt x="819" y="1949"/>
                  </a:lnTo>
                  <a:lnTo>
                    <a:pt x="817" y="1947"/>
                  </a:lnTo>
                  <a:lnTo>
                    <a:pt x="814" y="1945"/>
                  </a:lnTo>
                  <a:lnTo>
                    <a:pt x="811" y="1940"/>
                  </a:lnTo>
                  <a:lnTo>
                    <a:pt x="811" y="1935"/>
                  </a:lnTo>
                  <a:lnTo>
                    <a:pt x="813" y="1928"/>
                  </a:lnTo>
                  <a:lnTo>
                    <a:pt x="813" y="1920"/>
                  </a:lnTo>
                  <a:lnTo>
                    <a:pt x="813" y="1916"/>
                  </a:lnTo>
                  <a:lnTo>
                    <a:pt x="811" y="1912"/>
                  </a:lnTo>
                  <a:lnTo>
                    <a:pt x="809" y="1908"/>
                  </a:lnTo>
                  <a:lnTo>
                    <a:pt x="806" y="1904"/>
                  </a:lnTo>
                  <a:lnTo>
                    <a:pt x="798" y="1888"/>
                  </a:lnTo>
                  <a:lnTo>
                    <a:pt x="790" y="1879"/>
                  </a:lnTo>
                  <a:lnTo>
                    <a:pt x="786" y="1875"/>
                  </a:lnTo>
                  <a:lnTo>
                    <a:pt x="782" y="1873"/>
                  </a:lnTo>
                  <a:lnTo>
                    <a:pt x="778" y="1871"/>
                  </a:lnTo>
                  <a:lnTo>
                    <a:pt x="774" y="1871"/>
                  </a:lnTo>
                  <a:lnTo>
                    <a:pt x="754" y="1871"/>
                  </a:lnTo>
                  <a:lnTo>
                    <a:pt x="727" y="1873"/>
                  </a:lnTo>
                  <a:lnTo>
                    <a:pt x="722" y="1873"/>
                  </a:lnTo>
                  <a:lnTo>
                    <a:pt x="715" y="1872"/>
                  </a:lnTo>
                  <a:lnTo>
                    <a:pt x="711" y="1869"/>
                  </a:lnTo>
                  <a:lnTo>
                    <a:pt x="707" y="1867"/>
                  </a:lnTo>
                  <a:lnTo>
                    <a:pt x="699" y="1860"/>
                  </a:lnTo>
                  <a:lnTo>
                    <a:pt x="695" y="1852"/>
                  </a:lnTo>
                  <a:lnTo>
                    <a:pt x="687" y="1832"/>
                  </a:lnTo>
                  <a:lnTo>
                    <a:pt x="679" y="1813"/>
                  </a:lnTo>
                  <a:lnTo>
                    <a:pt x="674" y="1804"/>
                  </a:lnTo>
                  <a:lnTo>
                    <a:pt x="667" y="1796"/>
                  </a:lnTo>
                  <a:lnTo>
                    <a:pt x="659" y="1788"/>
                  </a:lnTo>
                  <a:lnTo>
                    <a:pt x="653" y="1781"/>
                  </a:lnTo>
                  <a:lnTo>
                    <a:pt x="637" y="1771"/>
                  </a:lnTo>
                  <a:lnTo>
                    <a:pt x="619" y="1762"/>
                  </a:lnTo>
                  <a:lnTo>
                    <a:pt x="602" y="1752"/>
                  </a:lnTo>
                  <a:lnTo>
                    <a:pt x="586" y="1742"/>
                  </a:lnTo>
                  <a:lnTo>
                    <a:pt x="579" y="1736"/>
                  </a:lnTo>
                  <a:lnTo>
                    <a:pt x="571" y="1728"/>
                  </a:lnTo>
                  <a:lnTo>
                    <a:pt x="565" y="1720"/>
                  </a:lnTo>
                  <a:lnTo>
                    <a:pt x="559" y="1711"/>
                  </a:lnTo>
                  <a:lnTo>
                    <a:pt x="551" y="1715"/>
                  </a:lnTo>
                  <a:lnTo>
                    <a:pt x="543" y="1716"/>
                  </a:lnTo>
                  <a:lnTo>
                    <a:pt x="537" y="1716"/>
                  </a:lnTo>
                  <a:lnTo>
                    <a:pt x="530" y="1715"/>
                  </a:lnTo>
                  <a:lnTo>
                    <a:pt x="521" y="1712"/>
                  </a:lnTo>
                  <a:lnTo>
                    <a:pt x="512" y="1711"/>
                  </a:lnTo>
                  <a:lnTo>
                    <a:pt x="500" y="1711"/>
                  </a:lnTo>
                  <a:lnTo>
                    <a:pt x="489" y="1708"/>
                  </a:lnTo>
                  <a:lnTo>
                    <a:pt x="480" y="1707"/>
                  </a:lnTo>
                  <a:lnTo>
                    <a:pt x="470" y="1703"/>
                  </a:lnTo>
                  <a:lnTo>
                    <a:pt x="454" y="1695"/>
                  </a:lnTo>
                  <a:lnTo>
                    <a:pt x="440" y="1684"/>
                  </a:lnTo>
                  <a:lnTo>
                    <a:pt x="424" y="1672"/>
                  </a:lnTo>
                  <a:lnTo>
                    <a:pt x="408" y="1660"/>
                  </a:lnTo>
                  <a:lnTo>
                    <a:pt x="400" y="1655"/>
                  </a:lnTo>
                  <a:lnTo>
                    <a:pt x="389" y="1648"/>
                  </a:lnTo>
                  <a:lnTo>
                    <a:pt x="378" y="1643"/>
                  </a:lnTo>
                  <a:lnTo>
                    <a:pt x="366" y="1639"/>
                  </a:lnTo>
                  <a:lnTo>
                    <a:pt x="330" y="1628"/>
                  </a:lnTo>
                  <a:lnTo>
                    <a:pt x="297" y="1622"/>
                  </a:lnTo>
                  <a:lnTo>
                    <a:pt x="281" y="1616"/>
                  </a:lnTo>
                  <a:lnTo>
                    <a:pt x="266" y="1611"/>
                  </a:lnTo>
                  <a:lnTo>
                    <a:pt x="258" y="1607"/>
                  </a:lnTo>
                  <a:lnTo>
                    <a:pt x="253" y="1602"/>
                  </a:lnTo>
                  <a:lnTo>
                    <a:pt x="246" y="1596"/>
                  </a:lnTo>
                  <a:lnTo>
                    <a:pt x="240" y="1591"/>
                  </a:lnTo>
                  <a:lnTo>
                    <a:pt x="236" y="1586"/>
                  </a:lnTo>
                  <a:lnTo>
                    <a:pt x="233" y="1579"/>
                  </a:lnTo>
                  <a:lnTo>
                    <a:pt x="230" y="1572"/>
                  </a:lnTo>
                  <a:lnTo>
                    <a:pt x="229" y="1566"/>
                  </a:lnTo>
                  <a:lnTo>
                    <a:pt x="225" y="1550"/>
                  </a:lnTo>
                  <a:lnTo>
                    <a:pt x="222" y="1534"/>
                  </a:lnTo>
                  <a:lnTo>
                    <a:pt x="220" y="1526"/>
                  </a:lnTo>
                  <a:lnTo>
                    <a:pt x="218" y="1518"/>
                  </a:lnTo>
                  <a:lnTo>
                    <a:pt x="216" y="1511"/>
                  </a:lnTo>
                  <a:lnTo>
                    <a:pt x="212" y="1506"/>
                  </a:lnTo>
                  <a:lnTo>
                    <a:pt x="206" y="1500"/>
                  </a:lnTo>
                  <a:lnTo>
                    <a:pt x="201" y="1498"/>
                  </a:lnTo>
                  <a:lnTo>
                    <a:pt x="194" y="1495"/>
                  </a:lnTo>
                  <a:lnTo>
                    <a:pt x="186" y="1494"/>
                  </a:lnTo>
                  <a:lnTo>
                    <a:pt x="178" y="1495"/>
                  </a:lnTo>
                  <a:lnTo>
                    <a:pt x="172" y="1496"/>
                  </a:lnTo>
                  <a:lnTo>
                    <a:pt x="166" y="1499"/>
                  </a:lnTo>
                  <a:lnTo>
                    <a:pt x="160" y="1502"/>
                  </a:lnTo>
                  <a:lnTo>
                    <a:pt x="149" y="1510"/>
                  </a:lnTo>
                  <a:lnTo>
                    <a:pt x="140" y="1520"/>
                  </a:lnTo>
                  <a:lnTo>
                    <a:pt x="122" y="1548"/>
                  </a:lnTo>
                  <a:lnTo>
                    <a:pt x="105" y="1578"/>
                  </a:lnTo>
                  <a:lnTo>
                    <a:pt x="97" y="1592"/>
                  </a:lnTo>
                  <a:lnTo>
                    <a:pt x="88" y="1606"/>
                  </a:lnTo>
                  <a:lnTo>
                    <a:pt x="78" y="1619"/>
                  </a:lnTo>
                  <a:lnTo>
                    <a:pt x="68" y="1628"/>
                  </a:lnTo>
                  <a:lnTo>
                    <a:pt x="62" y="1634"/>
                  </a:lnTo>
                  <a:lnTo>
                    <a:pt x="57" y="1636"/>
                  </a:lnTo>
                  <a:lnTo>
                    <a:pt x="50" y="1639"/>
                  </a:lnTo>
                  <a:lnTo>
                    <a:pt x="44" y="1642"/>
                  </a:lnTo>
                  <a:lnTo>
                    <a:pt x="36" y="1642"/>
                  </a:lnTo>
                  <a:lnTo>
                    <a:pt x="28" y="1642"/>
                  </a:lnTo>
                  <a:lnTo>
                    <a:pt x="20" y="1640"/>
                  </a:lnTo>
                  <a:lnTo>
                    <a:pt x="12" y="1639"/>
                  </a:lnTo>
                  <a:lnTo>
                    <a:pt x="10" y="1648"/>
                  </a:lnTo>
                  <a:lnTo>
                    <a:pt x="13" y="1658"/>
                  </a:lnTo>
                  <a:lnTo>
                    <a:pt x="17" y="1667"/>
                  </a:lnTo>
                  <a:lnTo>
                    <a:pt x="21" y="1676"/>
                  </a:lnTo>
                  <a:lnTo>
                    <a:pt x="22" y="1686"/>
                  </a:lnTo>
                  <a:lnTo>
                    <a:pt x="24" y="1692"/>
                  </a:lnTo>
                  <a:lnTo>
                    <a:pt x="22" y="1696"/>
                  </a:lnTo>
                  <a:lnTo>
                    <a:pt x="20" y="1700"/>
                  </a:lnTo>
                  <a:lnTo>
                    <a:pt x="16" y="1703"/>
                  </a:lnTo>
                  <a:lnTo>
                    <a:pt x="12" y="1704"/>
                  </a:lnTo>
                  <a:lnTo>
                    <a:pt x="9" y="1714"/>
                  </a:lnTo>
                  <a:lnTo>
                    <a:pt x="5" y="1724"/>
                  </a:lnTo>
                  <a:lnTo>
                    <a:pt x="4" y="1731"/>
                  </a:lnTo>
                  <a:lnTo>
                    <a:pt x="1" y="1738"/>
                  </a:lnTo>
                  <a:lnTo>
                    <a:pt x="0" y="1744"/>
                  </a:lnTo>
                  <a:lnTo>
                    <a:pt x="0" y="1754"/>
                  </a:lnTo>
                  <a:lnTo>
                    <a:pt x="0" y="1760"/>
                  </a:lnTo>
                  <a:lnTo>
                    <a:pt x="1" y="1768"/>
                  </a:lnTo>
                  <a:lnTo>
                    <a:pt x="4" y="1775"/>
                  </a:lnTo>
                  <a:lnTo>
                    <a:pt x="6" y="1781"/>
                  </a:lnTo>
                  <a:lnTo>
                    <a:pt x="16" y="1793"/>
                  </a:lnTo>
                  <a:lnTo>
                    <a:pt x="25" y="1804"/>
                  </a:lnTo>
                  <a:lnTo>
                    <a:pt x="45" y="1823"/>
                  </a:lnTo>
                  <a:lnTo>
                    <a:pt x="60" y="1837"/>
                  </a:lnTo>
                  <a:lnTo>
                    <a:pt x="118" y="1851"/>
                  </a:lnTo>
                  <a:lnTo>
                    <a:pt x="178" y="1864"/>
                  </a:lnTo>
                  <a:lnTo>
                    <a:pt x="242" y="1876"/>
                  </a:lnTo>
                  <a:lnTo>
                    <a:pt x="306" y="1889"/>
                  </a:lnTo>
                  <a:lnTo>
                    <a:pt x="369" y="1903"/>
                  </a:lnTo>
                  <a:lnTo>
                    <a:pt x="432" y="1916"/>
                  </a:lnTo>
                  <a:lnTo>
                    <a:pt x="492" y="1931"/>
                  </a:lnTo>
                  <a:lnTo>
                    <a:pt x="547" y="1945"/>
                  </a:lnTo>
                  <a:lnTo>
                    <a:pt x="557" y="1949"/>
                  </a:lnTo>
                  <a:lnTo>
                    <a:pt x="565" y="1953"/>
                  </a:lnTo>
                  <a:lnTo>
                    <a:pt x="573" y="1959"/>
                  </a:lnTo>
                  <a:lnTo>
                    <a:pt x="579" y="1964"/>
                  </a:lnTo>
                  <a:lnTo>
                    <a:pt x="586" y="1971"/>
                  </a:lnTo>
                  <a:lnTo>
                    <a:pt x="591" y="1979"/>
                  </a:lnTo>
                  <a:lnTo>
                    <a:pt x="597" y="1987"/>
                  </a:lnTo>
                  <a:lnTo>
                    <a:pt x="602" y="1995"/>
                  </a:lnTo>
                  <a:lnTo>
                    <a:pt x="621" y="2033"/>
                  </a:lnTo>
                  <a:lnTo>
                    <a:pt x="637" y="2075"/>
                  </a:lnTo>
                  <a:lnTo>
                    <a:pt x="646" y="2095"/>
                  </a:lnTo>
                  <a:lnTo>
                    <a:pt x="657" y="2115"/>
                  </a:lnTo>
                  <a:lnTo>
                    <a:pt x="662" y="2124"/>
                  </a:lnTo>
                  <a:lnTo>
                    <a:pt x="669" y="2132"/>
                  </a:lnTo>
                  <a:lnTo>
                    <a:pt x="675" y="2140"/>
                  </a:lnTo>
                  <a:lnTo>
                    <a:pt x="683" y="2148"/>
                  </a:lnTo>
                  <a:lnTo>
                    <a:pt x="691" y="2155"/>
                  </a:lnTo>
                  <a:lnTo>
                    <a:pt x="701" y="2161"/>
                  </a:lnTo>
                  <a:lnTo>
                    <a:pt x="711" y="2167"/>
                  </a:lnTo>
                  <a:lnTo>
                    <a:pt x="722" y="2172"/>
                  </a:lnTo>
                  <a:lnTo>
                    <a:pt x="734" y="2176"/>
                  </a:lnTo>
                  <a:lnTo>
                    <a:pt x="747" y="2179"/>
                  </a:lnTo>
                  <a:lnTo>
                    <a:pt x="761" y="2180"/>
                  </a:lnTo>
                  <a:lnTo>
                    <a:pt x="777" y="2180"/>
                  </a:lnTo>
                  <a:lnTo>
                    <a:pt x="794" y="2180"/>
                  </a:lnTo>
                  <a:lnTo>
                    <a:pt x="813" y="2179"/>
                  </a:lnTo>
                  <a:lnTo>
                    <a:pt x="829" y="2177"/>
                  </a:lnTo>
                  <a:lnTo>
                    <a:pt x="843" y="2175"/>
                  </a:lnTo>
                  <a:lnTo>
                    <a:pt x="858" y="2171"/>
                  </a:lnTo>
                  <a:lnTo>
                    <a:pt x="873" y="2167"/>
                  </a:lnTo>
                  <a:lnTo>
                    <a:pt x="885" y="2163"/>
                  </a:lnTo>
                  <a:lnTo>
                    <a:pt x="897" y="2157"/>
                  </a:lnTo>
                  <a:lnTo>
                    <a:pt x="921" y="2147"/>
                  </a:lnTo>
                  <a:lnTo>
                    <a:pt x="942" y="2135"/>
                  </a:lnTo>
                  <a:lnTo>
                    <a:pt x="962" y="2121"/>
                  </a:lnTo>
                  <a:lnTo>
                    <a:pt x="982" y="2108"/>
                  </a:lnTo>
                  <a:lnTo>
                    <a:pt x="1003" y="2095"/>
                  </a:lnTo>
                  <a:lnTo>
                    <a:pt x="1025" y="2081"/>
                  </a:lnTo>
                  <a:lnTo>
                    <a:pt x="1049" y="2069"/>
                  </a:lnTo>
                  <a:lnTo>
                    <a:pt x="1074" y="2059"/>
                  </a:lnTo>
                  <a:lnTo>
                    <a:pt x="1089" y="2053"/>
                  </a:lnTo>
                  <a:lnTo>
                    <a:pt x="1103" y="2049"/>
                  </a:lnTo>
                  <a:lnTo>
                    <a:pt x="1119" y="2045"/>
                  </a:lnTo>
                  <a:lnTo>
                    <a:pt x="1137" y="2043"/>
                  </a:lnTo>
                  <a:lnTo>
                    <a:pt x="1154" y="2040"/>
                  </a:lnTo>
                  <a:lnTo>
                    <a:pt x="1174" y="2037"/>
                  </a:lnTo>
                  <a:lnTo>
                    <a:pt x="1194" y="2036"/>
                  </a:lnTo>
                  <a:lnTo>
                    <a:pt x="1215" y="2036"/>
                  </a:lnTo>
                  <a:lnTo>
                    <a:pt x="1233" y="2037"/>
                  </a:lnTo>
                  <a:lnTo>
                    <a:pt x="1249" y="2039"/>
                  </a:lnTo>
                  <a:lnTo>
                    <a:pt x="1265" y="2043"/>
                  </a:lnTo>
                  <a:lnTo>
                    <a:pt x="1279" y="2047"/>
                  </a:lnTo>
                  <a:lnTo>
                    <a:pt x="1307" y="2057"/>
                  </a:lnTo>
                  <a:lnTo>
                    <a:pt x="1334" y="2069"/>
                  </a:lnTo>
                  <a:lnTo>
                    <a:pt x="1358" y="2081"/>
                  </a:lnTo>
                  <a:lnTo>
                    <a:pt x="1380" y="2089"/>
                  </a:lnTo>
                  <a:lnTo>
                    <a:pt x="1391" y="2092"/>
                  </a:lnTo>
                  <a:lnTo>
                    <a:pt x="1402" y="2093"/>
                  </a:lnTo>
                  <a:lnTo>
                    <a:pt x="1411" y="2092"/>
                  </a:lnTo>
                  <a:lnTo>
                    <a:pt x="1420" y="2091"/>
                  </a:lnTo>
                  <a:lnTo>
                    <a:pt x="1430" y="2087"/>
                  </a:lnTo>
                  <a:lnTo>
                    <a:pt x="1438" y="2085"/>
                  </a:lnTo>
                  <a:lnTo>
                    <a:pt x="1444" y="2084"/>
                  </a:lnTo>
                  <a:lnTo>
                    <a:pt x="1451" y="2084"/>
                  </a:lnTo>
                  <a:lnTo>
                    <a:pt x="1456" y="207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3" name="Freeform 100"/>
            <p:cNvSpPr>
              <a:spLocks/>
            </p:cNvSpPr>
            <p:nvPr/>
          </p:nvSpPr>
          <p:spPr bwMode="auto">
            <a:xfrm>
              <a:off x="6615907" y="1981994"/>
              <a:ext cx="2119312" cy="2627312"/>
            </a:xfrm>
            <a:custGeom>
              <a:avLst/>
              <a:gdLst>
                <a:gd name="T0" fmla="*/ 4098 w 4371"/>
                <a:gd name="T1" fmla="*/ 2415 h 5420"/>
                <a:gd name="T2" fmla="*/ 4030 w 4371"/>
                <a:gd name="T3" fmla="*/ 2039 h 5420"/>
                <a:gd name="T4" fmla="*/ 4047 w 4371"/>
                <a:gd name="T5" fmla="*/ 1887 h 5420"/>
                <a:gd name="T6" fmla="*/ 4228 w 4371"/>
                <a:gd name="T7" fmla="*/ 1771 h 5420"/>
                <a:gd name="T8" fmla="*/ 4323 w 4371"/>
                <a:gd name="T9" fmla="*/ 1551 h 5420"/>
                <a:gd name="T10" fmla="*/ 4202 w 4371"/>
                <a:gd name="T11" fmla="*/ 1296 h 5420"/>
                <a:gd name="T12" fmla="*/ 4146 w 4371"/>
                <a:gd name="T13" fmla="*/ 1152 h 5420"/>
                <a:gd name="T14" fmla="*/ 4268 w 4371"/>
                <a:gd name="T15" fmla="*/ 950 h 5420"/>
                <a:gd name="T16" fmla="*/ 4370 w 4371"/>
                <a:gd name="T17" fmla="*/ 801 h 5420"/>
                <a:gd name="T18" fmla="*/ 4135 w 4371"/>
                <a:gd name="T19" fmla="*/ 664 h 5420"/>
                <a:gd name="T20" fmla="*/ 3965 w 4371"/>
                <a:gd name="T21" fmla="*/ 531 h 5420"/>
                <a:gd name="T22" fmla="*/ 4062 w 4371"/>
                <a:gd name="T23" fmla="*/ 239 h 5420"/>
                <a:gd name="T24" fmla="*/ 3903 w 4371"/>
                <a:gd name="T25" fmla="*/ 8 h 5420"/>
                <a:gd name="T26" fmla="*/ 3958 w 4371"/>
                <a:gd name="T27" fmla="*/ 224 h 5420"/>
                <a:gd name="T28" fmla="*/ 3649 w 4371"/>
                <a:gd name="T29" fmla="*/ 146 h 5420"/>
                <a:gd name="T30" fmla="*/ 3306 w 4371"/>
                <a:gd name="T31" fmla="*/ 108 h 5420"/>
                <a:gd name="T32" fmla="*/ 3100 w 4371"/>
                <a:gd name="T33" fmla="*/ 520 h 5420"/>
                <a:gd name="T34" fmla="*/ 2777 w 4371"/>
                <a:gd name="T35" fmla="*/ 501 h 5420"/>
                <a:gd name="T36" fmla="*/ 2553 w 4371"/>
                <a:gd name="T37" fmla="*/ 648 h 5420"/>
                <a:gd name="T38" fmla="*/ 2508 w 4371"/>
                <a:gd name="T39" fmla="*/ 680 h 5420"/>
                <a:gd name="T40" fmla="*/ 2457 w 4371"/>
                <a:gd name="T41" fmla="*/ 631 h 5420"/>
                <a:gd name="T42" fmla="*/ 2148 w 4371"/>
                <a:gd name="T43" fmla="*/ 879 h 5420"/>
                <a:gd name="T44" fmla="*/ 2169 w 4371"/>
                <a:gd name="T45" fmla="*/ 1009 h 5420"/>
                <a:gd name="T46" fmla="*/ 2144 w 4371"/>
                <a:gd name="T47" fmla="*/ 1217 h 5420"/>
                <a:gd name="T48" fmla="*/ 1996 w 4371"/>
                <a:gd name="T49" fmla="*/ 1328 h 5420"/>
                <a:gd name="T50" fmla="*/ 1759 w 4371"/>
                <a:gd name="T51" fmla="*/ 1458 h 5420"/>
                <a:gd name="T52" fmla="*/ 1627 w 4371"/>
                <a:gd name="T53" fmla="*/ 1703 h 5420"/>
                <a:gd name="T54" fmla="*/ 1406 w 4371"/>
                <a:gd name="T55" fmla="*/ 1406 h 5420"/>
                <a:gd name="T56" fmla="*/ 1121 w 4371"/>
                <a:gd name="T57" fmla="*/ 1373 h 5420"/>
                <a:gd name="T58" fmla="*/ 961 w 4371"/>
                <a:gd name="T59" fmla="*/ 1511 h 5420"/>
                <a:gd name="T60" fmla="*/ 691 w 4371"/>
                <a:gd name="T61" fmla="*/ 1706 h 5420"/>
                <a:gd name="T62" fmla="*/ 301 w 4371"/>
                <a:gd name="T63" fmla="*/ 1707 h 5420"/>
                <a:gd name="T64" fmla="*/ 96 w 4371"/>
                <a:gd name="T65" fmla="*/ 1718 h 5420"/>
                <a:gd name="T66" fmla="*/ 133 w 4371"/>
                <a:gd name="T67" fmla="*/ 1995 h 5420"/>
                <a:gd name="T68" fmla="*/ 338 w 4371"/>
                <a:gd name="T69" fmla="*/ 2306 h 5420"/>
                <a:gd name="T70" fmla="*/ 225 w 4371"/>
                <a:gd name="T71" fmla="*/ 2729 h 5420"/>
                <a:gd name="T72" fmla="*/ 29 w 4371"/>
                <a:gd name="T73" fmla="*/ 2913 h 5420"/>
                <a:gd name="T74" fmla="*/ 118 w 4371"/>
                <a:gd name="T75" fmla="*/ 3544 h 5420"/>
                <a:gd name="T76" fmla="*/ 178 w 4371"/>
                <a:gd name="T77" fmla="*/ 3756 h 5420"/>
                <a:gd name="T78" fmla="*/ 234 w 4371"/>
                <a:gd name="T79" fmla="*/ 4083 h 5420"/>
                <a:gd name="T80" fmla="*/ 562 w 4371"/>
                <a:gd name="T81" fmla="*/ 4226 h 5420"/>
                <a:gd name="T82" fmla="*/ 698 w 4371"/>
                <a:gd name="T83" fmla="*/ 4436 h 5420"/>
                <a:gd name="T84" fmla="*/ 825 w 4371"/>
                <a:gd name="T85" fmla="*/ 4672 h 5420"/>
                <a:gd name="T86" fmla="*/ 945 w 4371"/>
                <a:gd name="T87" fmla="*/ 5059 h 5420"/>
                <a:gd name="T88" fmla="*/ 1071 w 4371"/>
                <a:gd name="T89" fmla="*/ 5385 h 5420"/>
                <a:gd name="T90" fmla="*/ 1352 w 4371"/>
                <a:gd name="T91" fmla="*/ 5281 h 5420"/>
                <a:gd name="T92" fmla="*/ 1538 w 4371"/>
                <a:gd name="T93" fmla="*/ 4858 h 5420"/>
                <a:gd name="T94" fmla="*/ 1812 w 4371"/>
                <a:gd name="T95" fmla="*/ 4938 h 5420"/>
                <a:gd name="T96" fmla="*/ 2053 w 4371"/>
                <a:gd name="T97" fmla="*/ 5041 h 5420"/>
                <a:gd name="T98" fmla="*/ 2361 w 4371"/>
                <a:gd name="T99" fmla="*/ 5403 h 5420"/>
                <a:gd name="T100" fmla="*/ 2806 w 4371"/>
                <a:gd name="T101" fmla="*/ 5343 h 5420"/>
                <a:gd name="T102" fmla="*/ 3190 w 4371"/>
                <a:gd name="T103" fmla="*/ 5351 h 5420"/>
                <a:gd name="T104" fmla="*/ 3591 w 4371"/>
                <a:gd name="T105" fmla="*/ 5177 h 5420"/>
                <a:gd name="T106" fmla="*/ 3815 w 4371"/>
                <a:gd name="T107" fmla="*/ 4707 h 5420"/>
                <a:gd name="T108" fmla="*/ 3658 w 4371"/>
                <a:gd name="T109" fmla="*/ 4462 h 5420"/>
                <a:gd name="T110" fmla="*/ 3619 w 4371"/>
                <a:gd name="T111" fmla="*/ 4087 h 5420"/>
                <a:gd name="T112" fmla="*/ 3811 w 4371"/>
                <a:gd name="T113" fmla="*/ 3833 h 5420"/>
                <a:gd name="T114" fmla="*/ 3971 w 4371"/>
                <a:gd name="T115" fmla="*/ 3642 h 5420"/>
                <a:gd name="T116" fmla="*/ 3841 w 4371"/>
                <a:gd name="T117" fmla="*/ 3377 h 5420"/>
                <a:gd name="T118" fmla="*/ 3810 w 4371"/>
                <a:gd name="T119" fmla="*/ 2968 h 5420"/>
                <a:gd name="T120" fmla="*/ 4019 w 4371"/>
                <a:gd name="T121" fmla="*/ 2849 h 5420"/>
                <a:gd name="T122" fmla="*/ 4244 w 4371"/>
                <a:gd name="T123" fmla="*/ 2713 h 54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371"/>
                <a:gd name="T187" fmla="*/ 0 h 5420"/>
                <a:gd name="T188" fmla="*/ 4371 w 4371"/>
                <a:gd name="T189" fmla="*/ 5420 h 54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371" h="5420">
                  <a:moveTo>
                    <a:pt x="4208" y="2608"/>
                  </a:moveTo>
                  <a:lnTo>
                    <a:pt x="4208" y="2600"/>
                  </a:lnTo>
                  <a:lnTo>
                    <a:pt x="4207" y="2592"/>
                  </a:lnTo>
                  <a:lnTo>
                    <a:pt x="4206" y="2586"/>
                  </a:lnTo>
                  <a:lnTo>
                    <a:pt x="4203" y="2579"/>
                  </a:lnTo>
                  <a:lnTo>
                    <a:pt x="4198" y="2567"/>
                  </a:lnTo>
                  <a:lnTo>
                    <a:pt x="4191" y="2556"/>
                  </a:lnTo>
                  <a:lnTo>
                    <a:pt x="4185" y="2548"/>
                  </a:lnTo>
                  <a:lnTo>
                    <a:pt x="4178" y="2539"/>
                  </a:lnTo>
                  <a:lnTo>
                    <a:pt x="4177" y="2534"/>
                  </a:lnTo>
                  <a:lnTo>
                    <a:pt x="4174" y="2530"/>
                  </a:lnTo>
                  <a:lnTo>
                    <a:pt x="4173" y="2524"/>
                  </a:lnTo>
                  <a:lnTo>
                    <a:pt x="4173" y="2519"/>
                  </a:lnTo>
                  <a:lnTo>
                    <a:pt x="4173" y="2515"/>
                  </a:lnTo>
                  <a:lnTo>
                    <a:pt x="4173" y="2504"/>
                  </a:lnTo>
                  <a:lnTo>
                    <a:pt x="4173" y="2491"/>
                  </a:lnTo>
                  <a:lnTo>
                    <a:pt x="4173" y="2476"/>
                  </a:lnTo>
                  <a:lnTo>
                    <a:pt x="4173" y="2468"/>
                  </a:lnTo>
                  <a:lnTo>
                    <a:pt x="4170" y="2460"/>
                  </a:lnTo>
                  <a:lnTo>
                    <a:pt x="4166" y="2455"/>
                  </a:lnTo>
                  <a:lnTo>
                    <a:pt x="4161" y="2448"/>
                  </a:lnTo>
                  <a:lnTo>
                    <a:pt x="4149" y="2440"/>
                  </a:lnTo>
                  <a:lnTo>
                    <a:pt x="4134" y="2432"/>
                  </a:lnTo>
                  <a:lnTo>
                    <a:pt x="4119" y="2426"/>
                  </a:lnTo>
                  <a:lnTo>
                    <a:pt x="4105" y="2419"/>
                  </a:lnTo>
                  <a:lnTo>
                    <a:pt x="4098" y="2415"/>
                  </a:lnTo>
                  <a:lnTo>
                    <a:pt x="4091" y="2410"/>
                  </a:lnTo>
                  <a:lnTo>
                    <a:pt x="4086" y="2404"/>
                  </a:lnTo>
                  <a:lnTo>
                    <a:pt x="4082" y="2398"/>
                  </a:lnTo>
                  <a:lnTo>
                    <a:pt x="4066" y="2371"/>
                  </a:lnTo>
                  <a:lnTo>
                    <a:pt x="4047" y="2346"/>
                  </a:lnTo>
                  <a:lnTo>
                    <a:pt x="4030" y="2323"/>
                  </a:lnTo>
                  <a:lnTo>
                    <a:pt x="4013" y="2299"/>
                  </a:lnTo>
                  <a:lnTo>
                    <a:pt x="4005" y="2286"/>
                  </a:lnTo>
                  <a:lnTo>
                    <a:pt x="3997" y="2272"/>
                  </a:lnTo>
                  <a:lnTo>
                    <a:pt x="3991" y="2258"/>
                  </a:lnTo>
                  <a:lnTo>
                    <a:pt x="3985" y="2242"/>
                  </a:lnTo>
                  <a:lnTo>
                    <a:pt x="3981" y="2226"/>
                  </a:lnTo>
                  <a:lnTo>
                    <a:pt x="3977" y="2207"/>
                  </a:lnTo>
                  <a:lnTo>
                    <a:pt x="3975" y="2186"/>
                  </a:lnTo>
                  <a:lnTo>
                    <a:pt x="3974" y="2163"/>
                  </a:lnTo>
                  <a:lnTo>
                    <a:pt x="3974" y="2152"/>
                  </a:lnTo>
                  <a:lnTo>
                    <a:pt x="3975" y="2143"/>
                  </a:lnTo>
                  <a:lnTo>
                    <a:pt x="3978" y="2132"/>
                  </a:lnTo>
                  <a:lnTo>
                    <a:pt x="3981" y="2122"/>
                  </a:lnTo>
                  <a:lnTo>
                    <a:pt x="3987" y="2100"/>
                  </a:lnTo>
                  <a:lnTo>
                    <a:pt x="3998" y="2081"/>
                  </a:lnTo>
                  <a:lnTo>
                    <a:pt x="4003" y="2071"/>
                  </a:lnTo>
                  <a:lnTo>
                    <a:pt x="4009" y="2062"/>
                  </a:lnTo>
                  <a:lnTo>
                    <a:pt x="4015" y="2054"/>
                  </a:lnTo>
                  <a:lnTo>
                    <a:pt x="4022" y="2046"/>
                  </a:lnTo>
                  <a:lnTo>
                    <a:pt x="4030" y="2039"/>
                  </a:lnTo>
                  <a:lnTo>
                    <a:pt x="4037" y="2034"/>
                  </a:lnTo>
                  <a:lnTo>
                    <a:pt x="4045" y="2029"/>
                  </a:lnTo>
                  <a:lnTo>
                    <a:pt x="4053" y="2025"/>
                  </a:lnTo>
                  <a:lnTo>
                    <a:pt x="4075" y="2021"/>
                  </a:lnTo>
                  <a:lnTo>
                    <a:pt x="4090" y="2018"/>
                  </a:lnTo>
                  <a:lnTo>
                    <a:pt x="4093" y="2017"/>
                  </a:lnTo>
                  <a:lnTo>
                    <a:pt x="4095" y="2015"/>
                  </a:lnTo>
                  <a:lnTo>
                    <a:pt x="4097" y="2014"/>
                  </a:lnTo>
                  <a:lnTo>
                    <a:pt x="4098" y="2010"/>
                  </a:lnTo>
                  <a:lnTo>
                    <a:pt x="4099" y="2002"/>
                  </a:lnTo>
                  <a:lnTo>
                    <a:pt x="4101" y="1989"/>
                  </a:lnTo>
                  <a:lnTo>
                    <a:pt x="4099" y="1981"/>
                  </a:lnTo>
                  <a:lnTo>
                    <a:pt x="4098" y="1973"/>
                  </a:lnTo>
                  <a:lnTo>
                    <a:pt x="4095" y="1966"/>
                  </a:lnTo>
                  <a:lnTo>
                    <a:pt x="4091" y="1961"/>
                  </a:lnTo>
                  <a:lnTo>
                    <a:pt x="4082" y="1951"/>
                  </a:lnTo>
                  <a:lnTo>
                    <a:pt x="4070" y="1943"/>
                  </a:lnTo>
                  <a:lnTo>
                    <a:pt x="4059" y="1935"/>
                  </a:lnTo>
                  <a:lnTo>
                    <a:pt x="4050" y="1929"/>
                  </a:lnTo>
                  <a:lnTo>
                    <a:pt x="4046" y="1925"/>
                  </a:lnTo>
                  <a:lnTo>
                    <a:pt x="4043" y="1921"/>
                  </a:lnTo>
                  <a:lnTo>
                    <a:pt x="4041" y="1915"/>
                  </a:lnTo>
                  <a:lnTo>
                    <a:pt x="4041" y="1910"/>
                  </a:lnTo>
                  <a:lnTo>
                    <a:pt x="4041" y="1902"/>
                  </a:lnTo>
                  <a:lnTo>
                    <a:pt x="4043" y="1894"/>
                  </a:lnTo>
                  <a:lnTo>
                    <a:pt x="4047" y="1887"/>
                  </a:lnTo>
                  <a:lnTo>
                    <a:pt x="4051" y="1881"/>
                  </a:lnTo>
                  <a:lnTo>
                    <a:pt x="4065" y="1870"/>
                  </a:lnTo>
                  <a:lnTo>
                    <a:pt x="4079" y="1859"/>
                  </a:lnTo>
                  <a:lnTo>
                    <a:pt x="4094" y="1849"/>
                  </a:lnTo>
                  <a:lnTo>
                    <a:pt x="4109" y="1838"/>
                  </a:lnTo>
                  <a:lnTo>
                    <a:pt x="4115" y="1831"/>
                  </a:lnTo>
                  <a:lnTo>
                    <a:pt x="4122" y="1825"/>
                  </a:lnTo>
                  <a:lnTo>
                    <a:pt x="4126" y="1817"/>
                  </a:lnTo>
                  <a:lnTo>
                    <a:pt x="4130" y="1809"/>
                  </a:lnTo>
                  <a:lnTo>
                    <a:pt x="4134" y="1794"/>
                  </a:lnTo>
                  <a:lnTo>
                    <a:pt x="4138" y="1777"/>
                  </a:lnTo>
                  <a:lnTo>
                    <a:pt x="4141" y="1767"/>
                  </a:lnTo>
                  <a:lnTo>
                    <a:pt x="4145" y="1761"/>
                  </a:lnTo>
                  <a:lnTo>
                    <a:pt x="4146" y="1758"/>
                  </a:lnTo>
                  <a:lnTo>
                    <a:pt x="4149" y="1755"/>
                  </a:lnTo>
                  <a:lnTo>
                    <a:pt x="4151" y="1754"/>
                  </a:lnTo>
                  <a:lnTo>
                    <a:pt x="4155" y="1754"/>
                  </a:lnTo>
                  <a:lnTo>
                    <a:pt x="4165" y="1754"/>
                  </a:lnTo>
                  <a:lnTo>
                    <a:pt x="4173" y="1757"/>
                  </a:lnTo>
                  <a:lnTo>
                    <a:pt x="4179" y="1759"/>
                  </a:lnTo>
                  <a:lnTo>
                    <a:pt x="4186" y="1763"/>
                  </a:lnTo>
                  <a:lnTo>
                    <a:pt x="4193" y="1766"/>
                  </a:lnTo>
                  <a:lnTo>
                    <a:pt x="4199" y="1769"/>
                  </a:lnTo>
                  <a:lnTo>
                    <a:pt x="4208" y="1771"/>
                  </a:lnTo>
                  <a:lnTo>
                    <a:pt x="4220" y="1771"/>
                  </a:lnTo>
                  <a:lnTo>
                    <a:pt x="4228" y="1771"/>
                  </a:lnTo>
                  <a:lnTo>
                    <a:pt x="4236" y="1770"/>
                  </a:lnTo>
                  <a:lnTo>
                    <a:pt x="4243" y="1769"/>
                  </a:lnTo>
                  <a:lnTo>
                    <a:pt x="4248" y="1765"/>
                  </a:lnTo>
                  <a:lnTo>
                    <a:pt x="4254" y="1762"/>
                  </a:lnTo>
                  <a:lnTo>
                    <a:pt x="4258" y="1757"/>
                  </a:lnTo>
                  <a:lnTo>
                    <a:pt x="4262" y="1753"/>
                  </a:lnTo>
                  <a:lnTo>
                    <a:pt x="4266" y="1747"/>
                  </a:lnTo>
                  <a:lnTo>
                    <a:pt x="4271" y="1734"/>
                  </a:lnTo>
                  <a:lnTo>
                    <a:pt x="4276" y="1721"/>
                  </a:lnTo>
                  <a:lnTo>
                    <a:pt x="4279" y="1705"/>
                  </a:lnTo>
                  <a:lnTo>
                    <a:pt x="4283" y="1689"/>
                  </a:lnTo>
                  <a:lnTo>
                    <a:pt x="4286" y="1673"/>
                  </a:lnTo>
                  <a:lnTo>
                    <a:pt x="4288" y="1657"/>
                  </a:lnTo>
                  <a:lnTo>
                    <a:pt x="4292" y="1639"/>
                  </a:lnTo>
                  <a:lnTo>
                    <a:pt x="4296" y="1625"/>
                  </a:lnTo>
                  <a:lnTo>
                    <a:pt x="4303" y="1610"/>
                  </a:lnTo>
                  <a:lnTo>
                    <a:pt x="4311" y="1598"/>
                  </a:lnTo>
                  <a:lnTo>
                    <a:pt x="4316" y="1593"/>
                  </a:lnTo>
                  <a:lnTo>
                    <a:pt x="4322" y="1587"/>
                  </a:lnTo>
                  <a:lnTo>
                    <a:pt x="4328" y="1583"/>
                  </a:lnTo>
                  <a:lnTo>
                    <a:pt x="4335" y="1579"/>
                  </a:lnTo>
                  <a:lnTo>
                    <a:pt x="4335" y="1573"/>
                  </a:lnTo>
                  <a:lnTo>
                    <a:pt x="4332" y="1566"/>
                  </a:lnTo>
                  <a:lnTo>
                    <a:pt x="4330" y="1561"/>
                  </a:lnTo>
                  <a:lnTo>
                    <a:pt x="4326" y="1555"/>
                  </a:lnTo>
                  <a:lnTo>
                    <a:pt x="4323" y="1551"/>
                  </a:lnTo>
                  <a:lnTo>
                    <a:pt x="4320" y="1546"/>
                  </a:lnTo>
                  <a:lnTo>
                    <a:pt x="4318" y="1542"/>
                  </a:lnTo>
                  <a:lnTo>
                    <a:pt x="4318" y="1537"/>
                  </a:lnTo>
                  <a:lnTo>
                    <a:pt x="4316" y="1526"/>
                  </a:lnTo>
                  <a:lnTo>
                    <a:pt x="4314" y="1517"/>
                  </a:lnTo>
                  <a:lnTo>
                    <a:pt x="4310" y="1509"/>
                  </a:lnTo>
                  <a:lnTo>
                    <a:pt x="4304" y="1501"/>
                  </a:lnTo>
                  <a:lnTo>
                    <a:pt x="4299" y="1494"/>
                  </a:lnTo>
                  <a:lnTo>
                    <a:pt x="4291" y="1488"/>
                  </a:lnTo>
                  <a:lnTo>
                    <a:pt x="4284" y="1482"/>
                  </a:lnTo>
                  <a:lnTo>
                    <a:pt x="4276" y="1477"/>
                  </a:lnTo>
                  <a:lnTo>
                    <a:pt x="4260" y="1468"/>
                  </a:lnTo>
                  <a:lnTo>
                    <a:pt x="4246" y="1458"/>
                  </a:lnTo>
                  <a:lnTo>
                    <a:pt x="4239" y="1453"/>
                  </a:lnTo>
                  <a:lnTo>
                    <a:pt x="4234" y="1448"/>
                  </a:lnTo>
                  <a:lnTo>
                    <a:pt x="4230" y="1441"/>
                  </a:lnTo>
                  <a:lnTo>
                    <a:pt x="4227" y="1434"/>
                  </a:lnTo>
                  <a:lnTo>
                    <a:pt x="4227" y="1406"/>
                  </a:lnTo>
                  <a:lnTo>
                    <a:pt x="4227" y="1372"/>
                  </a:lnTo>
                  <a:lnTo>
                    <a:pt x="4227" y="1354"/>
                  </a:lnTo>
                  <a:lnTo>
                    <a:pt x="4224" y="1337"/>
                  </a:lnTo>
                  <a:lnTo>
                    <a:pt x="4220" y="1321"/>
                  </a:lnTo>
                  <a:lnTo>
                    <a:pt x="4215" y="1309"/>
                  </a:lnTo>
                  <a:lnTo>
                    <a:pt x="4211" y="1304"/>
                  </a:lnTo>
                  <a:lnTo>
                    <a:pt x="4207" y="1300"/>
                  </a:lnTo>
                  <a:lnTo>
                    <a:pt x="4202" y="1296"/>
                  </a:lnTo>
                  <a:lnTo>
                    <a:pt x="4197" y="1293"/>
                  </a:lnTo>
                  <a:lnTo>
                    <a:pt x="4185" y="1289"/>
                  </a:lnTo>
                  <a:lnTo>
                    <a:pt x="4173" y="1284"/>
                  </a:lnTo>
                  <a:lnTo>
                    <a:pt x="4166" y="1282"/>
                  </a:lnTo>
                  <a:lnTo>
                    <a:pt x="4161" y="1278"/>
                  </a:lnTo>
                  <a:lnTo>
                    <a:pt x="4155" y="1276"/>
                  </a:lnTo>
                  <a:lnTo>
                    <a:pt x="4151" y="1272"/>
                  </a:lnTo>
                  <a:lnTo>
                    <a:pt x="4147" y="1266"/>
                  </a:lnTo>
                  <a:lnTo>
                    <a:pt x="4145" y="1260"/>
                  </a:lnTo>
                  <a:lnTo>
                    <a:pt x="4143" y="1252"/>
                  </a:lnTo>
                  <a:lnTo>
                    <a:pt x="4143" y="1242"/>
                  </a:lnTo>
                  <a:lnTo>
                    <a:pt x="4145" y="1234"/>
                  </a:lnTo>
                  <a:lnTo>
                    <a:pt x="4147" y="1226"/>
                  </a:lnTo>
                  <a:lnTo>
                    <a:pt x="4153" y="1218"/>
                  </a:lnTo>
                  <a:lnTo>
                    <a:pt x="4159" y="1210"/>
                  </a:lnTo>
                  <a:lnTo>
                    <a:pt x="4166" y="1202"/>
                  </a:lnTo>
                  <a:lnTo>
                    <a:pt x="4173" y="1197"/>
                  </a:lnTo>
                  <a:lnTo>
                    <a:pt x="4179" y="1192"/>
                  </a:lnTo>
                  <a:lnTo>
                    <a:pt x="4185" y="1188"/>
                  </a:lnTo>
                  <a:lnTo>
                    <a:pt x="4183" y="1182"/>
                  </a:lnTo>
                  <a:lnTo>
                    <a:pt x="4181" y="1177"/>
                  </a:lnTo>
                  <a:lnTo>
                    <a:pt x="4178" y="1172"/>
                  </a:lnTo>
                  <a:lnTo>
                    <a:pt x="4174" y="1168"/>
                  </a:lnTo>
                  <a:lnTo>
                    <a:pt x="4165" y="1162"/>
                  </a:lnTo>
                  <a:lnTo>
                    <a:pt x="4155" y="1157"/>
                  </a:lnTo>
                  <a:lnTo>
                    <a:pt x="4146" y="1152"/>
                  </a:lnTo>
                  <a:lnTo>
                    <a:pt x="4138" y="1145"/>
                  </a:lnTo>
                  <a:lnTo>
                    <a:pt x="4135" y="1140"/>
                  </a:lnTo>
                  <a:lnTo>
                    <a:pt x="4133" y="1136"/>
                  </a:lnTo>
                  <a:lnTo>
                    <a:pt x="4131" y="1129"/>
                  </a:lnTo>
                  <a:lnTo>
                    <a:pt x="4130" y="1121"/>
                  </a:lnTo>
                  <a:lnTo>
                    <a:pt x="4131" y="1110"/>
                  </a:lnTo>
                  <a:lnTo>
                    <a:pt x="4134" y="1100"/>
                  </a:lnTo>
                  <a:lnTo>
                    <a:pt x="4139" y="1090"/>
                  </a:lnTo>
                  <a:lnTo>
                    <a:pt x="4145" y="1082"/>
                  </a:lnTo>
                  <a:lnTo>
                    <a:pt x="4153" y="1076"/>
                  </a:lnTo>
                  <a:lnTo>
                    <a:pt x="4161" y="1069"/>
                  </a:lnTo>
                  <a:lnTo>
                    <a:pt x="4170" y="1062"/>
                  </a:lnTo>
                  <a:lnTo>
                    <a:pt x="4179" y="1057"/>
                  </a:lnTo>
                  <a:lnTo>
                    <a:pt x="4199" y="1045"/>
                  </a:lnTo>
                  <a:lnTo>
                    <a:pt x="4219" y="1033"/>
                  </a:lnTo>
                  <a:lnTo>
                    <a:pt x="4228" y="1026"/>
                  </a:lnTo>
                  <a:lnTo>
                    <a:pt x="4236" y="1020"/>
                  </a:lnTo>
                  <a:lnTo>
                    <a:pt x="4244" y="1010"/>
                  </a:lnTo>
                  <a:lnTo>
                    <a:pt x="4251" y="1001"/>
                  </a:lnTo>
                  <a:lnTo>
                    <a:pt x="4256" y="992"/>
                  </a:lnTo>
                  <a:lnTo>
                    <a:pt x="4259" y="982"/>
                  </a:lnTo>
                  <a:lnTo>
                    <a:pt x="4260" y="973"/>
                  </a:lnTo>
                  <a:lnTo>
                    <a:pt x="4262" y="965"/>
                  </a:lnTo>
                  <a:lnTo>
                    <a:pt x="4263" y="958"/>
                  </a:lnTo>
                  <a:lnTo>
                    <a:pt x="4266" y="952"/>
                  </a:lnTo>
                  <a:lnTo>
                    <a:pt x="4268" y="950"/>
                  </a:lnTo>
                  <a:lnTo>
                    <a:pt x="4272" y="948"/>
                  </a:lnTo>
                  <a:lnTo>
                    <a:pt x="4276" y="948"/>
                  </a:lnTo>
                  <a:lnTo>
                    <a:pt x="4280" y="946"/>
                  </a:lnTo>
                  <a:lnTo>
                    <a:pt x="4298" y="948"/>
                  </a:lnTo>
                  <a:lnTo>
                    <a:pt x="4312" y="949"/>
                  </a:lnTo>
                  <a:lnTo>
                    <a:pt x="4319" y="949"/>
                  </a:lnTo>
                  <a:lnTo>
                    <a:pt x="4324" y="949"/>
                  </a:lnTo>
                  <a:lnTo>
                    <a:pt x="4330" y="949"/>
                  </a:lnTo>
                  <a:lnTo>
                    <a:pt x="4335" y="946"/>
                  </a:lnTo>
                  <a:lnTo>
                    <a:pt x="4335" y="930"/>
                  </a:lnTo>
                  <a:lnTo>
                    <a:pt x="4335" y="916"/>
                  </a:lnTo>
                  <a:lnTo>
                    <a:pt x="4335" y="901"/>
                  </a:lnTo>
                  <a:lnTo>
                    <a:pt x="4335" y="881"/>
                  </a:lnTo>
                  <a:lnTo>
                    <a:pt x="4335" y="876"/>
                  </a:lnTo>
                  <a:lnTo>
                    <a:pt x="4336" y="871"/>
                  </a:lnTo>
                  <a:lnTo>
                    <a:pt x="4339" y="865"/>
                  </a:lnTo>
                  <a:lnTo>
                    <a:pt x="4340" y="861"/>
                  </a:lnTo>
                  <a:lnTo>
                    <a:pt x="4347" y="853"/>
                  </a:lnTo>
                  <a:lnTo>
                    <a:pt x="4354" y="845"/>
                  </a:lnTo>
                  <a:lnTo>
                    <a:pt x="4360" y="837"/>
                  </a:lnTo>
                  <a:lnTo>
                    <a:pt x="4366" y="828"/>
                  </a:lnTo>
                  <a:lnTo>
                    <a:pt x="4368" y="824"/>
                  </a:lnTo>
                  <a:lnTo>
                    <a:pt x="4370" y="819"/>
                  </a:lnTo>
                  <a:lnTo>
                    <a:pt x="4371" y="815"/>
                  </a:lnTo>
                  <a:lnTo>
                    <a:pt x="4371" y="809"/>
                  </a:lnTo>
                  <a:lnTo>
                    <a:pt x="4370" y="801"/>
                  </a:lnTo>
                  <a:lnTo>
                    <a:pt x="4366" y="795"/>
                  </a:lnTo>
                  <a:lnTo>
                    <a:pt x="4359" y="787"/>
                  </a:lnTo>
                  <a:lnTo>
                    <a:pt x="4352" y="780"/>
                  </a:lnTo>
                  <a:lnTo>
                    <a:pt x="4338" y="765"/>
                  </a:lnTo>
                  <a:lnTo>
                    <a:pt x="4330" y="755"/>
                  </a:lnTo>
                  <a:lnTo>
                    <a:pt x="4318" y="752"/>
                  </a:lnTo>
                  <a:lnTo>
                    <a:pt x="4308" y="748"/>
                  </a:lnTo>
                  <a:lnTo>
                    <a:pt x="4302" y="743"/>
                  </a:lnTo>
                  <a:lnTo>
                    <a:pt x="4296" y="735"/>
                  </a:lnTo>
                  <a:lnTo>
                    <a:pt x="4287" y="717"/>
                  </a:lnTo>
                  <a:lnTo>
                    <a:pt x="4280" y="699"/>
                  </a:lnTo>
                  <a:lnTo>
                    <a:pt x="4276" y="688"/>
                  </a:lnTo>
                  <a:lnTo>
                    <a:pt x="4271" y="679"/>
                  </a:lnTo>
                  <a:lnTo>
                    <a:pt x="4266" y="669"/>
                  </a:lnTo>
                  <a:lnTo>
                    <a:pt x="4259" y="663"/>
                  </a:lnTo>
                  <a:lnTo>
                    <a:pt x="4250" y="656"/>
                  </a:lnTo>
                  <a:lnTo>
                    <a:pt x="4239" y="651"/>
                  </a:lnTo>
                  <a:lnTo>
                    <a:pt x="4226" y="647"/>
                  </a:lnTo>
                  <a:lnTo>
                    <a:pt x="4208" y="647"/>
                  </a:lnTo>
                  <a:lnTo>
                    <a:pt x="4198" y="647"/>
                  </a:lnTo>
                  <a:lnTo>
                    <a:pt x="4187" y="649"/>
                  </a:lnTo>
                  <a:lnTo>
                    <a:pt x="4177" y="652"/>
                  </a:lnTo>
                  <a:lnTo>
                    <a:pt x="4167" y="655"/>
                  </a:lnTo>
                  <a:lnTo>
                    <a:pt x="4157" y="659"/>
                  </a:lnTo>
                  <a:lnTo>
                    <a:pt x="4146" y="661"/>
                  </a:lnTo>
                  <a:lnTo>
                    <a:pt x="4135" y="664"/>
                  </a:lnTo>
                  <a:lnTo>
                    <a:pt x="4125" y="664"/>
                  </a:lnTo>
                  <a:lnTo>
                    <a:pt x="4107" y="663"/>
                  </a:lnTo>
                  <a:lnTo>
                    <a:pt x="4090" y="659"/>
                  </a:lnTo>
                  <a:lnTo>
                    <a:pt x="4075" y="653"/>
                  </a:lnTo>
                  <a:lnTo>
                    <a:pt x="4062" y="647"/>
                  </a:lnTo>
                  <a:lnTo>
                    <a:pt x="4050" y="639"/>
                  </a:lnTo>
                  <a:lnTo>
                    <a:pt x="4042" y="631"/>
                  </a:lnTo>
                  <a:lnTo>
                    <a:pt x="4038" y="627"/>
                  </a:lnTo>
                  <a:lnTo>
                    <a:pt x="4037" y="623"/>
                  </a:lnTo>
                  <a:lnTo>
                    <a:pt x="4035" y="620"/>
                  </a:lnTo>
                  <a:lnTo>
                    <a:pt x="4034" y="616"/>
                  </a:lnTo>
                  <a:lnTo>
                    <a:pt x="4035" y="603"/>
                  </a:lnTo>
                  <a:lnTo>
                    <a:pt x="4035" y="588"/>
                  </a:lnTo>
                  <a:lnTo>
                    <a:pt x="4035" y="580"/>
                  </a:lnTo>
                  <a:lnTo>
                    <a:pt x="4034" y="573"/>
                  </a:lnTo>
                  <a:lnTo>
                    <a:pt x="4031" y="564"/>
                  </a:lnTo>
                  <a:lnTo>
                    <a:pt x="4029" y="556"/>
                  </a:lnTo>
                  <a:lnTo>
                    <a:pt x="4013" y="557"/>
                  </a:lnTo>
                  <a:lnTo>
                    <a:pt x="4001" y="557"/>
                  </a:lnTo>
                  <a:lnTo>
                    <a:pt x="3989" y="556"/>
                  </a:lnTo>
                  <a:lnTo>
                    <a:pt x="3979" y="552"/>
                  </a:lnTo>
                  <a:lnTo>
                    <a:pt x="3975" y="549"/>
                  </a:lnTo>
                  <a:lnTo>
                    <a:pt x="3971" y="545"/>
                  </a:lnTo>
                  <a:lnTo>
                    <a:pt x="3969" y="541"/>
                  </a:lnTo>
                  <a:lnTo>
                    <a:pt x="3966" y="536"/>
                  </a:lnTo>
                  <a:lnTo>
                    <a:pt x="3965" y="531"/>
                  </a:lnTo>
                  <a:lnTo>
                    <a:pt x="3963" y="524"/>
                  </a:lnTo>
                  <a:lnTo>
                    <a:pt x="3962" y="516"/>
                  </a:lnTo>
                  <a:lnTo>
                    <a:pt x="3962" y="508"/>
                  </a:lnTo>
                  <a:lnTo>
                    <a:pt x="3963" y="492"/>
                  </a:lnTo>
                  <a:lnTo>
                    <a:pt x="3965" y="477"/>
                  </a:lnTo>
                  <a:lnTo>
                    <a:pt x="3969" y="464"/>
                  </a:lnTo>
                  <a:lnTo>
                    <a:pt x="3974" y="452"/>
                  </a:lnTo>
                  <a:lnTo>
                    <a:pt x="3979" y="440"/>
                  </a:lnTo>
                  <a:lnTo>
                    <a:pt x="3986" y="428"/>
                  </a:lnTo>
                  <a:lnTo>
                    <a:pt x="3994" y="417"/>
                  </a:lnTo>
                  <a:lnTo>
                    <a:pt x="4001" y="407"/>
                  </a:lnTo>
                  <a:lnTo>
                    <a:pt x="4017" y="385"/>
                  </a:lnTo>
                  <a:lnTo>
                    <a:pt x="4033" y="364"/>
                  </a:lnTo>
                  <a:lnTo>
                    <a:pt x="4041" y="352"/>
                  </a:lnTo>
                  <a:lnTo>
                    <a:pt x="4047" y="340"/>
                  </a:lnTo>
                  <a:lnTo>
                    <a:pt x="4053" y="328"/>
                  </a:lnTo>
                  <a:lnTo>
                    <a:pt x="4058" y="315"/>
                  </a:lnTo>
                  <a:lnTo>
                    <a:pt x="4059" y="306"/>
                  </a:lnTo>
                  <a:lnTo>
                    <a:pt x="4059" y="298"/>
                  </a:lnTo>
                  <a:lnTo>
                    <a:pt x="4058" y="290"/>
                  </a:lnTo>
                  <a:lnTo>
                    <a:pt x="4057" y="282"/>
                  </a:lnTo>
                  <a:lnTo>
                    <a:pt x="4054" y="274"/>
                  </a:lnTo>
                  <a:lnTo>
                    <a:pt x="4054" y="266"/>
                  </a:lnTo>
                  <a:lnTo>
                    <a:pt x="4055" y="258"/>
                  </a:lnTo>
                  <a:lnTo>
                    <a:pt x="4058" y="248"/>
                  </a:lnTo>
                  <a:lnTo>
                    <a:pt x="4062" y="239"/>
                  </a:lnTo>
                  <a:lnTo>
                    <a:pt x="4067" y="231"/>
                  </a:lnTo>
                  <a:lnTo>
                    <a:pt x="4074" y="223"/>
                  </a:lnTo>
                  <a:lnTo>
                    <a:pt x="4082" y="215"/>
                  </a:lnTo>
                  <a:lnTo>
                    <a:pt x="4089" y="206"/>
                  </a:lnTo>
                  <a:lnTo>
                    <a:pt x="4095" y="194"/>
                  </a:lnTo>
                  <a:lnTo>
                    <a:pt x="4097" y="187"/>
                  </a:lnTo>
                  <a:lnTo>
                    <a:pt x="4099" y="179"/>
                  </a:lnTo>
                  <a:lnTo>
                    <a:pt x="4101" y="170"/>
                  </a:lnTo>
                  <a:lnTo>
                    <a:pt x="4101" y="159"/>
                  </a:lnTo>
                  <a:lnTo>
                    <a:pt x="4101" y="151"/>
                  </a:lnTo>
                  <a:lnTo>
                    <a:pt x="4099" y="144"/>
                  </a:lnTo>
                  <a:lnTo>
                    <a:pt x="4097" y="138"/>
                  </a:lnTo>
                  <a:lnTo>
                    <a:pt x="4094" y="131"/>
                  </a:lnTo>
                  <a:lnTo>
                    <a:pt x="4087" y="118"/>
                  </a:lnTo>
                  <a:lnTo>
                    <a:pt x="4077" y="104"/>
                  </a:lnTo>
                  <a:lnTo>
                    <a:pt x="4065" y="91"/>
                  </a:lnTo>
                  <a:lnTo>
                    <a:pt x="4051" y="79"/>
                  </a:lnTo>
                  <a:lnTo>
                    <a:pt x="4037" y="67"/>
                  </a:lnTo>
                  <a:lnTo>
                    <a:pt x="4019" y="56"/>
                  </a:lnTo>
                  <a:lnTo>
                    <a:pt x="4003" y="46"/>
                  </a:lnTo>
                  <a:lnTo>
                    <a:pt x="3986" y="36"/>
                  </a:lnTo>
                  <a:lnTo>
                    <a:pt x="3967" y="28"/>
                  </a:lnTo>
                  <a:lnTo>
                    <a:pt x="3950" y="22"/>
                  </a:lnTo>
                  <a:lnTo>
                    <a:pt x="3934" y="15"/>
                  </a:lnTo>
                  <a:lnTo>
                    <a:pt x="3918" y="11"/>
                  </a:lnTo>
                  <a:lnTo>
                    <a:pt x="3903" y="8"/>
                  </a:lnTo>
                  <a:lnTo>
                    <a:pt x="3890" y="8"/>
                  </a:lnTo>
                  <a:lnTo>
                    <a:pt x="3881" y="6"/>
                  </a:lnTo>
                  <a:lnTo>
                    <a:pt x="3873" y="3"/>
                  </a:lnTo>
                  <a:lnTo>
                    <a:pt x="3867" y="2"/>
                  </a:lnTo>
                  <a:lnTo>
                    <a:pt x="3861" y="0"/>
                  </a:lnTo>
                  <a:lnTo>
                    <a:pt x="3851" y="0"/>
                  </a:lnTo>
                  <a:lnTo>
                    <a:pt x="3842" y="2"/>
                  </a:lnTo>
                  <a:lnTo>
                    <a:pt x="3846" y="15"/>
                  </a:lnTo>
                  <a:lnTo>
                    <a:pt x="3850" y="30"/>
                  </a:lnTo>
                  <a:lnTo>
                    <a:pt x="3857" y="43"/>
                  </a:lnTo>
                  <a:lnTo>
                    <a:pt x="3863" y="56"/>
                  </a:lnTo>
                  <a:lnTo>
                    <a:pt x="3878" y="83"/>
                  </a:lnTo>
                  <a:lnTo>
                    <a:pt x="3895" y="108"/>
                  </a:lnTo>
                  <a:lnTo>
                    <a:pt x="3913" y="131"/>
                  </a:lnTo>
                  <a:lnTo>
                    <a:pt x="3930" y="152"/>
                  </a:lnTo>
                  <a:lnTo>
                    <a:pt x="3947" y="170"/>
                  </a:lnTo>
                  <a:lnTo>
                    <a:pt x="3962" y="183"/>
                  </a:lnTo>
                  <a:lnTo>
                    <a:pt x="3970" y="196"/>
                  </a:lnTo>
                  <a:lnTo>
                    <a:pt x="3975" y="208"/>
                  </a:lnTo>
                  <a:lnTo>
                    <a:pt x="3978" y="216"/>
                  </a:lnTo>
                  <a:lnTo>
                    <a:pt x="3979" y="223"/>
                  </a:lnTo>
                  <a:lnTo>
                    <a:pt x="3979" y="228"/>
                  </a:lnTo>
                  <a:lnTo>
                    <a:pt x="3978" y="230"/>
                  </a:lnTo>
                  <a:lnTo>
                    <a:pt x="3975" y="231"/>
                  </a:lnTo>
                  <a:lnTo>
                    <a:pt x="3970" y="230"/>
                  </a:lnTo>
                  <a:lnTo>
                    <a:pt x="3958" y="224"/>
                  </a:lnTo>
                  <a:lnTo>
                    <a:pt x="3941" y="214"/>
                  </a:lnTo>
                  <a:lnTo>
                    <a:pt x="3919" y="200"/>
                  </a:lnTo>
                  <a:lnTo>
                    <a:pt x="3895" y="184"/>
                  </a:lnTo>
                  <a:lnTo>
                    <a:pt x="3869" y="167"/>
                  </a:lnTo>
                  <a:lnTo>
                    <a:pt x="3842" y="151"/>
                  </a:lnTo>
                  <a:lnTo>
                    <a:pt x="3827" y="144"/>
                  </a:lnTo>
                  <a:lnTo>
                    <a:pt x="3814" y="138"/>
                  </a:lnTo>
                  <a:lnTo>
                    <a:pt x="3801" y="131"/>
                  </a:lnTo>
                  <a:lnTo>
                    <a:pt x="3786" y="127"/>
                  </a:lnTo>
                  <a:lnTo>
                    <a:pt x="3773" y="123"/>
                  </a:lnTo>
                  <a:lnTo>
                    <a:pt x="3761" y="120"/>
                  </a:lnTo>
                  <a:lnTo>
                    <a:pt x="3749" y="119"/>
                  </a:lnTo>
                  <a:lnTo>
                    <a:pt x="3737" y="119"/>
                  </a:lnTo>
                  <a:lnTo>
                    <a:pt x="3725" y="122"/>
                  </a:lnTo>
                  <a:lnTo>
                    <a:pt x="3715" y="126"/>
                  </a:lnTo>
                  <a:lnTo>
                    <a:pt x="3706" y="132"/>
                  </a:lnTo>
                  <a:lnTo>
                    <a:pt x="3697" y="140"/>
                  </a:lnTo>
                  <a:lnTo>
                    <a:pt x="3686" y="151"/>
                  </a:lnTo>
                  <a:lnTo>
                    <a:pt x="3677" y="159"/>
                  </a:lnTo>
                  <a:lnTo>
                    <a:pt x="3673" y="160"/>
                  </a:lnTo>
                  <a:lnTo>
                    <a:pt x="3670" y="162"/>
                  </a:lnTo>
                  <a:lnTo>
                    <a:pt x="3667" y="162"/>
                  </a:lnTo>
                  <a:lnTo>
                    <a:pt x="3665" y="162"/>
                  </a:lnTo>
                  <a:lnTo>
                    <a:pt x="3659" y="159"/>
                  </a:lnTo>
                  <a:lnTo>
                    <a:pt x="3654" y="154"/>
                  </a:lnTo>
                  <a:lnTo>
                    <a:pt x="3649" y="146"/>
                  </a:lnTo>
                  <a:lnTo>
                    <a:pt x="3642" y="136"/>
                  </a:lnTo>
                  <a:lnTo>
                    <a:pt x="3634" y="126"/>
                  </a:lnTo>
                  <a:lnTo>
                    <a:pt x="3625" y="114"/>
                  </a:lnTo>
                  <a:lnTo>
                    <a:pt x="3611" y="102"/>
                  </a:lnTo>
                  <a:lnTo>
                    <a:pt x="3597" y="90"/>
                  </a:lnTo>
                  <a:lnTo>
                    <a:pt x="3587" y="84"/>
                  </a:lnTo>
                  <a:lnTo>
                    <a:pt x="3577" y="78"/>
                  </a:lnTo>
                  <a:lnTo>
                    <a:pt x="3566" y="72"/>
                  </a:lnTo>
                  <a:lnTo>
                    <a:pt x="3554" y="67"/>
                  </a:lnTo>
                  <a:lnTo>
                    <a:pt x="3541" y="62"/>
                  </a:lnTo>
                  <a:lnTo>
                    <a:pt x="3526" y="58"/>
                  </a:lnTo>
                  <a:lnTo>
                    <a:pt x="3510" y="54"/>
                  </a:lnTo>
                  <a:lnTo>
                    <a:pt x="3493" y="50"/>
                  </a:lnTo>
                  <a:lnTo>
                    <a:pt x="3475" y="48"/>
                  </a:lnTo>
                  <a:lnTo>
                    <a:pt x="3459" y="47"/>
                  </a:lnTo>
                  <a:lnTo>
                    <a:pt x="3444" y="47"/>
                  </a:lnTo>
                  <a:lnTo>
                    <a:pt x="3428" y="50"/>
                  </a:lnTo>
                  <a:lnTo>
                    <a:pt x="3413" y="52"/>
                  </a:lnTo>
                  <a:lnTo>
                    <a:pt x="3397" y="56"/>
                  </a:lnTo>
                  <a:lnTo>
                    <a:pt x="3384" y="60"/>
                  </a:lnTo>
                  <a:lnTo>
                    <a:pt x="3369" y="67"/>
                  </a:lnTo>
                  <a:lnTo>
                    <a:pt x="3356" y="74"/>
                  </a:lnTo>
                  <a:lnTo>
                    <a:pt x="3342" y="82"/>
                  </a:lnTo>
                  <a:lnTo>
                    <a:pt x="3330" y="90"/>
                  </a:lnTo>
                  <a:lnTo>
                    <a:pt x="3318" y="99"/>
                  </a:lnTo>
                  <a:lnTo>
                    <a:pt x="3306" y="108"/>
                  </a:lnTo>
                  <a:lnTo>
                    <a:pt x="3294" y="118"/>
                  </a:lnTo>
                  <a:lnTo>
                    <a:pt x="3284" y="128"/>
                  </a:lnTo>
                  <a:lnTo>
                    <a:pt x="3274" y="139"/>
                  </a:lnTo>
                  <a:lnTo>
                    <a:pt x="3256" y="163"/>
                  </a:lnTo>
                  <a:lnTo>
                    <a:pt x="3238" y="186"/>
                  </a:lnTo>
                  <a:lnTo>
                    <a:pt x="3225" y="210"/>
                  </a:lnTo>
                  <a:lnTo>
                    <a:pt x="3213" y="234"/>
                  </a:lnTo>
                  <a:lnTo>
                    <a:pt x="3204" y="256"/>
                  </a:lnTo>
                  <a:lnTo>
                    <a:pt x="3197" y="278"/>
                  </a:lnTo>
                  <a:lnTo>
                    <a:pt x="3193" y="298"/>
                  </a:lnTo>
                  <a:lnTo>
                    <a:pt x="3192" y="315"/>
                  </a:lnTo>
                  <a:lnTo>
                    <a:pt x="3190" y="326"/>
                  </a:lnTo>
                  <a:lnTo>
                    <a:pt x="3190" y="341"/>
                  </a:lnTo>
                  <a:lnTo>
                    <a:pt x="3188" y="359"/>
                  </a:lnTo>
                  <a:lnTo>
                    <a:pt x="3185" y="379"/>
                  </a:lnTo>
                  <a:lnTo>
                    <a:pt x="3180" y="400"/>
                  </a:lnTo>
                  <a:lnTo>
                    <a:pt x="3173" y="423"/>
                  </a:lnTo>
                  <a:lnTo>
                    <a:pt x="3165" y="444"/>
                  </a:lnTo>
                  <a:lnTo>
                    <a:pt x="3156" y="465"/>
                  </a:lnTo>
                  <a:lnTo>
                    <a:pt x="3149" y="475"/>
                  </a:lnTo>
                  <a:lnTo>
                    <a:pt x="3142" y="485"/>
                  </a:lnTo>
                  <a:lnTo>
                    <a:pt x="3136" y="493"/>
                  </a:lnTo>
                  <a:lnTo>
                    <a:pt x="3128" y="501"/>
                  </a:lnTo>
                  <a:lnTo>
                    <a:pt x="3120" y="509"/>
                  </a:lnTo>
                  <a:lnTo>
                    <a:pt x="3110" y="515"/>
                  </a:lnTo>
                  <a:lnTo>
                    <a:pt x="3100" y="520"/>
                  </a:lnTo>
                  <a:lnTo>
                    <a:pt x="3089" y="525"/>
                  </a:lnTo>
                  <a:lnTo>
                    <a:pt x="3078" y="528"/>
                  </a:lnTo>
                  <a:lnTo>
                    <a:pt x="3066" y="529"/>
                  </a:lnTo>
                  <a:lnTo>
                    <a:pt x="3053" y="531"/>
                  </a:lnTo>
                  <a:lnTo>
                    <a:pt x="3040" y="529"/>
                  </a:lnTo>
                  <a:lnTo>
                    <a:pt x="3024" y="527"/>
                  </a:lnTo>
                  <a:lnTo>
                    <a:pt x="3009" y="521"/>
                  </a:lnTo>
                  <a:lnTo>
                    <a:pt x="2992" y="516"/>
                  </a:lnTo>
                  <a:lnTo>
                    <a:pt x="2974" y="508"/>
                  </a:lnTo>
                  <a:lnTo>
                    <a:pt x="2948" y="513"/>
                  </a:lnTo>
                  <a:lnTo>
                    <a:pt x="2922" y="521"/>
                  </a:lnTo>
                  <a:lnTo>
                    <a:pt x="2900" y="529"/>
                  </a:lnTo>
                  <a:lnTo>
                    <a:pt x="2878" y="539"/>
                  </a:lnTo>
                  <a:lnTo>
                    <a:pt x="2844" y="556"/>
                  </a:lnTo>
                  <a:lnTo>
                    <a:pt x="2816" y="573"/>
                  </a:lnTo>
                  <a:lnTo>
                    <a:pt x="2794" y="587"/>
                  </a:lnTo>
                  <a:lnTo>
                    <a:pt x="2781" y="593"/>
                  </a:lnTo>
                  <a:lnTo>
                    <a:pt x="2776" y="593"/>
                  </a:lnTo>
                  <a:lnTo>
                    <a:pt x="2772" y="592"/>
                  </a:lnTo>
                  <a:lnTo>
                    <a:pt x="2770" y="587"/>
                  </a:lnTo>
                  <a:lnTo>
                    <a:pt x="2769" y="580"/>
                  </a:lnTo>
                  <a:lnTo>
                    <a:pt x="2772" y="559"/>
                  </a:lnTo>
                  <a:lnTo>
                    <a:pt x="2776" y="536"/>
                  </a:lnTo>
                  <a:lnTo>
                    <a:pt x="2777" y="524"/>
                  </a:lnTo>
                  <a:lnTo>
                    <a:pt x="2778" y="512"/>
                  </a:lnTo>
                  <a:lnTo>
                    <a:pt x="2777" y="501"/>
                  </a:lnTo>
                  <a:lnTo>
                    <a:pt x="2774" y="492"/>
                  </a:lnTo>
                  <a:lnTo>
                    <a:pt x="2772" y="488"/>
                  </a:lnTo>
                  <a:lnTo>
                    <a:pt x="2769" y="484"/>
                  </a:lnTo>
                  <a:lnTo>
                    <a:pt x="2765" y="480"/>
                  </a:lnTo>
                  <a:lnTo>
                    <a:pt x="2761" y="477"/>
                  </a:lnTo>
                  <a:lnTo>
                    <a:pt x="2756" y="476"/>
                  </a:lnTo>
                  <a:lnTo>
                    <a:pt x="2749" y="475"/>
                  </a:lnTo>
                  <a:lnTo>
                    <a:pt x="2742" y="473"/>
                  </a:lnTo>
                  <a:lnTo>
                    <a:pt x="2734" y="473"/>
                  </a:lnTo>
                  <a:lnTo>
                    <a:pt x="2714" y="476"/>
                  </a:lnTo>
                  <a:lnTo>
                    <a:pt x="2690" y="483"/>
                  </a:lnTo>
                  <a:lnTo>
                    <a:pt x="2661" y="493"/>
                  </a:lnTo>
                  <a:lnTo>
                    <a:pt x="2625" y="508"/>
                  </a:lnTo>
                  <a:lnTo>
                    <a:pt x="2611" y="513"/>
                  </a:lnTo>
                  <a:lnTo>
                    <a:pt x="2597" y="520"/>
                  </a:lnTo>
                  <a:lnTo>
                    <a:pt x="2587" y="527"/>
                  </a:lnTo>
                  <a:lnTo>
                    <a:pt x="2577" y="535"/>
                  </a:lnTo>
                  <a:lnTo>
                    <a:pt x="2569" y="544"/>
                  </a:lnTo>
                  <a:lnTo>
                    <a:pt x="2563" y="553"/>
                  </a:lnTo>
                  <a:lnTo>
                    <a:pt x="2559" y="564"/>
                  </a:lnTo>
                  <a:lnTo>
                    <a:pt x="2555" y="575"/>
                  </a:lnTo>
                  <a:lnTo>
                    <a:pt x="2552" y="587"/>
                  </a:lnTo>
                  <a:lnTo>
                    <a:pt x="2551" y="599"/>
                  </a:lnTo>
                  <a:lnTo>
                    <a:pt x="2551" y="611"/>
                  </a:lnTo>
                  <a:lnTo>
                    <a:pt x="2551" y="623"/>
                  </a:lnTo>
                  <a:lnTo>
                    <a:pt x="2553" y="648"/>
                  </a:lnTo>
                  <a:lnTo>
                    <a:pt x="2557" y="673"/>
                  </a:lnTo>
                  <a:lnTo>
                    <a:pt x="2568" y="723"/>
                  </a:lnTo>
                  <a:lnTo>
                    <a:pt x="2576" y="767"/>
                  </a:lnTo>
                  <a:lnTo>
                    <a:pt x="2577" y="776"/>
                  </a:lnTo>
                  <a:lnTo>
                    <a:pt x="2576" y="785"/>
                  </a:lnTo>
                  <a:lnTo>
                    <a:pt x="2576" y="793"/>
                  </a:lnTo>
                  <a:lnTo>
                    <a:pt x="2573" y="801"/>
                  </a:lnTo>
                  <a:lnTo>
                    <a:pt x="2571" y="808"/>
                  </a:lnTo>
                  <a:lnTo>
                    <a:pt x="2565" y="813"/>
                  </a:lnTo>
                  <a:lnTo>
                    <a:pt x="2560" y="817"/>
                  </a:lnTo>
                  <a:lnTo>
                    <a:pt x="2553" y="821"/>
                  </a:lnTo>
                  <a:lnTo>
                    <a:pt x="2552" y="823"/>
                  </a:lnTo>
                  <a:lnTo>
                    <a:pt x="2551" y="823"/>
                  </a:lnTo>
                  <a:lnTo>
                    <a:pt x="2549" y="823"/>
                  </a:lnTo>
                  <a:lnTo>
                    <a:pt x="2549" y="820"/>
                  </a:lnTo>
                  <a:lnTo>
                    <a:pt x="2547" y="815"/>
                  </a:lnTo>
                  <a:lnTo>
                    <a:pt x="2544" y="805"/>
                  </a:lnTo>
                  <a:lnTo>
                    <a:pt x="2540" y="780"/>
                  </a:lnTo>
                  <a:lnTo>
                    <a:pt x="2536" y="749"/>
                  </a:lnTo>
                  <a:lnTo>
                    <a:pt x="2531" y="719"/>
                  </a:lnTo>
                  <a:lnTo>
                    <a:pt x="2524" y="695"/>
                  </a:lnTo>
                  <a:lnTo>
                    <a:pt x="2520" y="685"/>
                  </a:lnTo>
                  <a:lnTo>
                    <a:pt x="2515" y="680"/>
                  </a:lnTo>
                  <a:lnTo>
                    <a:pt x="2513" y="679"/>
                  </a:lnTo>
                  <a:lnTo>
                    <a:pt x="2511" y="679"/>
                  </a:lnTo>
                  <a:lnTo>
                    <a:pt x="2508" y="680"/>
                  </a:lnTo>
                  <a:lnTo>
                    <a:pt x="2505" y="683"/>
                  </a:lnTo>
                  <a:lnTo>
                    <a:pt x="2485" y="700"/>
                  </a:lnTo>
                  <a:lnTo>
                    <a:pt x="2465" y="716"/>
                  </a:lnTo>
                  <a:lnTo>
                    <a:pt x="2443" y="732"/>
                  </a:lnTo>
                  <a:lnTo>
                    <a:pt x="2420" y="748"/>
                  </a:lnTo>
                  <a:lnTo>
                    <a:pt x="2416" y="745"/>
                  </a:lnTo>
                  <a:lnTo>
                    <a:pt x="2413" y="743"/>
                  </a:lnTo>
                  <a:lnTo>
                    <a:pt x="2411" y="740"/>
                  </a:lnTo>
                  <a:lnTo>
                    <a:pt x="2409" y="737"/>
                  </a:lnTo>
                  <a:lnTo>
                    <a:pt x="2409" y="731"/>
                  </a:lnTo>
                  <a:lnTo>
                    <a:pt x="2412" y="724"/>
                  </a:lnTo>
                  <a:lnTo>
                    <a:pt x="2416" y="719"/>
                  </a:lnTo>
                  <a:lnTo>
                    <a:pt x="2423" y="712"/>
                  </a:lnTo>
                  <a:lnTo>
                    <a:pt x="2429" y="704"/>
                  </a:lnTo>
                  <a:lnTo>
                    <a:pt x="2437" y="697"/>
                  </a:lnTo>
                  <a:lnTo>
                    <a:pt x="2447" y="689"/>
                  </a:lnTo>
                  <a:lnTo>
                    <a:pt x="2453" y="681"/>
                  </a:lnTo>
                  <a:lnTo>
                    <a:pt x="2461" y="673"/>
                  </a:lnTo>
                  <a:lnTo>
                    <a:pt x="2467" y="665"/>
                  </a:lnTo>
                  <a:lnTo>
                    <a:pt x="2471" y="656"/>
                  </a:lnTo>
                  <a:lnTo>
                    <a:pt x="2473" y="648"/>
                  </a:lnTo>
                  <a:lnTo>
                    <a:pt x="2473" y="643"/>
                  </a:lnTo>
                  <a:lnTo>
                    <a:pt x="2472" y="637"/>
                  </a:lnTo>
                  <a:lnTo>
                    <a:pt x="2471" y="633"/>
                  </a:lnTo>
                  <a:lnTo>
                    <a:pt x="2469" y="628"/>
                  </a:lnTo>
                  <a:lnTo>
                    <a:pt x="2457" y="631"/>
                  </a:lnTo>
                  <a:lnTo>
                    <a:pt x="2447" y="635"/>
                  </a:lnTo>
                  <a:lnTo>
                    <a:pt x="2436" y="639"/>
                  </a:lnTo>
                  <a:lnTo>
                    <a:pt x="2425" y="644"/>
                  </a:lnTo>
                  <a:lnTo>
                    <a:pt x="2403" y="656"/>
                  </a:lnTo>
                  <a:lnTo>
                    <a:pt x="2380" y="669"/>
                  </a:lnTo>
                  <a:lnTo>
                    <a:pt x="2335" y="703"/>
                  </a:lnTo>
                  <a:lnTo>
                    <a:pt x="2288" y="736"/>
                  </a:lnTo>
                  <a:lnTo>
                    <a:pt x="2264" y="753"/>
                  </a:lnTo>
                  <a:lnTo>
                    <a:pt x="2240" y="768"/>
                  </a:lnTo>
                  <a:lnTo>
                    <a:pt x="2216" y="783"/>
                  </a:lnTo>
                  <a:lnTo>
                    <a:pt x="2191" y="795"/>
                  </a:lnTo>
                  <a:lnTo>
                    <a:pt x="2179" y="799"/>
                  </a:lnTo>
                  <a:lnTo>
                    <a:pt x="2165" y="803"/>
                  </a:lnTo>
                  <a:lnTo>
                    <a:pt x="2153" y="807"/>
                  </a:lnTo>
                  <a:lnTo>
                    <a:pt x="2140" y="809"/>
                  </a:lnTo>
                  <a:lnTo>
                    <a:pt x="2128" y="811"/>
                  </a:lnTo>
                  <a:lnTo>
                    <a:pt x="2115" y="811"/>
                  </a:lnTo>
                  <a:lnTo>
                    <a:pt x="2103" y="811"/>
                  </a:lnTo>
                  <a:lnTo>
                    <a:pt x="2089" y="809"/>
                  </a:lnTo>
                  <a:lnTo>
                    <a:pt x="2112" y="828"/>
                  </a:lnTo>
                  <a:lnTo>
                    <a:pt x="2128" y="845"/>
                  </a:lnTo>
                  <a:lnTo>
                    <a:pt x="2135" y="853"/>
                  </a:lnTo>
                  <a:lnTo>
                    <a:pt x="2140" y="860"/>
                  </a:lnTo>
                  <a:lnTo>
                    <a:pt x="2144" y="867"/>
                  </a:lnTo>
                  <a:lnTo>
                    <a:pt x="2147" y="873"/>
                  </a:lnTo>
                  <a:lnTo>
                    <a:pt x="2148" y="879"/>
                  </a:lnTo>
                  <a:lnTo>
                    <a:pt x="2149" y="884"/>
                  </a:lnTo>
                  <a:lnTo>
                    <a:pt x="2148" y="889"/>
                  </a:lnTo>
                  <a:lnTo>
                    <a:pt x="2148" y="895"/>
                  </a:lnTo>
                  <a:lnTo>
                    <a:pt x="2143" y="904"/>
                  </a:lnTo>
                  <a:lnTo>
                    <a:pt x="2136" y="915"/>
                  </a:lnTo>
                  <a:lnTo>
                    <a:pt x="2119" y="936"/>
                  </a:lnTo>
                  <a:lnTo>
                    <a:pt x="2099" y="964"/>
                  </a:lnTo>
                  <a:lnTo>
                    <a:pt x="2089" y="982"/>
                  </a:lnTo>
                  <a:lnTo>
                    <a:pt x="2081" y="1002"/>
                  </a:lnTo>
                  <a:lnTo>
                    <a:pt x="2077" y="1014"/>
                  </a:lnTo>
                  <a:lnTo>
                    <a:pt x="2075" y="1028"/>
                  </a:lnTo>
                  <a:lnTo>
                    <a:pt x="2072" y="1041"/>
                  </a:lnTo>
                  <a:lnTo>
                    <a:pt x="2071" y="1056"/>
                  </a:lnTo>
                  <a:lnTo>
                    <a:pt x="2081" y="1056"/>
                  </a:lnTo>
                  <a:lnTo>
                    <a:pt x="2091" y="1054"/>
                  </a:lnTo>
                  <a:lnTo>
                    <a:pt x="2100" y="1053"/>
                  </a:lnTo>
                  <a:lnTo>
                    <a:pt x="2107" y="1050"/>
                  </a:lnTo>
                  <a:lnTo>
                    <a:pt x="2120" y="1045"/>
                  </a:lnTo>
                  <a:lnTo>
                    <a:pt x="2132" y="1037"/>
                  </a:lnTo>
                  <a:lnTo>
                    <a:pt x="2148" y="1020"/>
                  </a:lnTo>
                  <a:lnTo>
                    <a:pt x="2157" y="1008"/>
                  </a:lnTo>
                  <a:lnTo>
                    <a:pt x="2160" y="1005"/>
                  </a:lnTo>
                  <a:lnTo>
                    <a:pt x="2161" y="1004"/>
                  </a:lnTo>
                  <a:lnTo>
                    <a:pt x="2164" y="1004"/>
                  </a:lnTo>
                  <a:lnTo>
                    <a:pt x="2165" y="1004"/>
                  </a:lnTo>
                  <a:lnTo>
                    <a:pt x="2169" y="1009"/>
                  </a:lnTo>
                  <a:lnTo>
                    <a:pt x="2173" y="1018"/>
                  </a:lnTo>
                  <a:lnTo>
                    <a:pt x="2185" y="1056"/>
                  </a:lnTo>
                  <a:lnTo>
                    <a:pt x="2204" y="1121"/>
                  </a:lnTo>
                  <a:lnTo>
                    <a:pt x="2228" y="1130"/>
                  </a:lnTo>
                  <a:lnTo>
                    <a:pt x="2248" y="1140"/>
                  </a:lnTo>
                  <a:lnTo>
                    <a:pt x="2263" y="1149"/>
                  </a:lnTo>
                  <a:lnTo>
                    <a:pt x="2275" y="1158"/>
                  </a:lnTo>
                  <a:lnTo>
                    <a:pt x="2279" y="1162"/>
                  </a:lnTo>
                  <a:lnTo>
                    <a:pt x="2281" y="1168"/>
                  </a:lnTo>
                  <a:lnTo>
                    <a:pt x="2283" y="1172"/>
                  </a:lnTo>
                  <a:lnTo>
                    <a:pt x="2284" y="1176"/>
                  </a:lnTo>
                  <a:lnTo>
                    <a:pt x="2284" y="1180"/>
                  </a:lnTo>
                  <a:lnTo>
                    <a:pt x="2284" y="1182"/>
                  </a:lnTo>
                  <a:lnTo>
                    <a:pt x="2281" y="1186"/>
                  </a:lnTo>
                  <a:lnTo>
                    <a:pt x="2280" y="1189"/>
                  </a:lnTo>
                  <a:lnTo>
                    <a:pt x="2273" y="1196"/>
                  </a:lnTo>
                  <a:lnTo>
                    <a:pt x="2263" y="1200"/>
                  </a:lnTo>
                  <a:lnTo>
                    <a:pt x="2251" y="1202"/>
                  </a:lnTo>
                  <a:lnTo>
                    <a:pt x="2236" y="1205"/>
                  </a:lnTo>
                  <a:lnTo>
                    <a:pt x="2220" y="1205"/>
                  </a:lnTo>
                  <a:lnTo>
                    <a:pt x="2203" y="1204"/>
                  </a:lnTo>
                  <a:lnTo>
                    <a:pt x="2183" y="1200"/>
                  </a:lnTo>
                  <a:lnTo>
                    <a:pt x="2161" y="1194"/>
                  </a:lnTo>
                  <a:lnTo>
                    <a:pt x="2153" y="1201"/>
                  </a:lnTo>
                  <a:lnTo>
                    <a:pt x="2148" y="1209"/>
                  </a:lnTo>
                  <a:lnTo>
                    <a:pt x="2144" y="1217"/>
                  </a:lnTo>
                  <a:lnTo>
                    <a:pt x="2141" y="1225"/>
                  </a:lnTo>
                  <a:lnTo>
                    <a:pt x="2140" y="1232"/>
                  </a:lnTo>
                  <a:lnTo>
                    <a:pt x="2140" y="1240"/>
                  </a:lnTo>
                  <a:lnTo>
                    <a:pt x="2141" y="1248"/>
                  </a:lnTo>
                  <a:lnTo>
                    <a:pt x="2144" y="1256"/>
                  </a:lnTo>
                  <a:lnTo>
                    <a:pt x="2151" y="1270"/>
                  </a:lnTo>
                  <a:lnTo>
                    <a:pt x="2159" y="1285"/>
                  </a:lnTo>
                  <a:lnTo>
                    <a:pt x="2169" y="1298"/>
                  </a:lnTo>
                  <a:lnTo>
                    <a:pt x="2179" y="1310"/>
                  </a:lnTo>
                  <a:lnTo>
                    <a:pt x="2187" y="1321"/>
                  </a:lnTo>
                  <a:lnTo>
                    <a:pt x="2193" y="1329"/>
                  </a:lnTo>
                  <a:lnTo>
                    <a:pt x="2196" y="1333"/>
                  </a:lnTo>
                  <a:lnTo>
                    <a:pt x="2196" y="1336"/>
                  </a:lnTo>
                  <a:lnTo>
                    <a:pt x="2196" y="1338"/>
                  </a:lnTo>
                  <a:lnTo>
                    <a:pt x="2195" y="1340"/>
                  </a:lnTo>
                  <a:lnTo>
                    <a:pt x="2192" y="1341"/>
                  </a:lnTo>
                  <a:lnTo>
                    <a:pt x="2187" y="1341"/>
                  </a:lnTo>
                  <a:lnTo>
                    <a:pt x="2181" y="1341"/>
                  </a:lnTo>
                  <a:lnTo>
                    <a:pt x="2173" y="1340"/>
                  </a:lnTo>
                  <a:lnTo>
                    <a:pt x="2151" y="1334"/>
                  </a:lnTo>
                  <a:lnTo>
                    <a:pt x="2119" y="1326"/>
                  </a:lnTo>
                  <a:lnTo>
                    <a:pt x="2064" y="1325"/>
                  </a:lnTo>
                  <a:lnTo>
                    <a:pt x="2028" y="1324"/>
                  </a:lnTo>
                  <a:lnTo>
                    <a:pt x="2015" y="1325"/>
                  </a:lnTo>
                  <a:lnTo>
                    <a:pt x="2005" y="1325"/>
                  </a:lnTo>
                  <a:lnTo>
                    <a:pt x="1996" y="1328"/>
                  </a:lnTo>
                  <a:lnTo>
                    <a:pt x="1989" y="1332"/>
                  </a:lnTo>
                  <a:lnTo>
                    <a:pt x="1984" y="1337"/>
                  </a:lnTo>
                  <a:lnTo>
                    <a:pt x="1979" y="1345"/>
                  </a:lnTo>
                  <a:lnTo>
                    <a:pt x="1972" y="1356"/>
                  </a:lnTo>
                  <a:lnTo>
                    <a:pt x="1965" y="1369"/>
                  </a:lnTo>
                  <a:lnTo>
                    <a:pt x="1945" y="1406"/>
                  </a:lnTo>
                  <a:lnTo>
                    <a:pt x="1915" y="1458"/>
                  </a:lnTo>
                  <a:lnTo>
                    <a:pt x="1906" y="1466"/>
                  </a:lnTo>
                  <a:lnTo>
                    <a:pt x="1898" y="1472"/>
                  </a:lnTo>
                  <a:lnTo>
                    <a:pt x="1888" y="1477"/>
                  </a:lnTo>
                  <a:lnTo>
                    <a:pt x="1880" y="1480"/>
                  </a:lnTo>
                  <a:lnTo>
                    <a:pt x="1872" y="1482"/>
                  </a:lnTo>
                  <a:lnTo>
                    <a:pt x="1864" y="1484"/>
                  </a:lnTo>
                  <a:lnTo>
                    <a:pt x="1856" y="1485"/>
                  </a:lnTo>
                  <a:lnTo>
                    <a:pt x="1850" y="1485"/>
                  </a:lnTo>
                  <a:lnTo>
                    <a:pt x="1836" y="1482"/>
                  </a:lnTo>
                  <a:lnTo>
                    <a:pt x="1823" y="1477"/>
                  </a:lnTo>
                  <a:lnTo>
                    <a:pt x="1811" y="1472"/>
                  </a:lnTo>
                  <a:lnTo>
                    <a:pt x="1800" y="1465"/>
                  </a:lnTo>
                  <a:lnTo>
                    <a:pt x="1782" y="1453"/>
                  </a:lnTo>
                  <a:lnTo>
                    <a:pt x="1770" y="1445"/>
                  </a:lnTo>
                  <a:lnTo>
                    <a:pt x="1767" y="1445"/>
                  </a:lnTo>
                  <a:lnTo>
                    <a:pt x="1764" y="1446"/>
                  </a:lnTo>
                  <a:lnTo>
                    <a:pt x="1763" y="1448"/>
                  </a:lnTo>
                  <a:lnTo>
                    <a:pt x="1760" y="1450"/>
                  </a:lnTo>
                  <a:lnTo>
                    <a:pt x="1759" y="1458"/>
                  </a:lnTo>
                  <a:lnTo>
                    <a:pt x="1758" y="1472"/>
                  </a:lnTo>
                  <a:lnTo>
                    <a:pt x="1760" y="1486"/>
                  </a:lnTo>
                  <a:lnTo>
                    <a:pt x="1764" y="1505"/>
                  </a:lnTo>
                  <a:lnTo>
                    <a:pt x="1771" y="1527"/>
                  </a:lnTo>
                  <a:lnTo>
                    <a:pt x="1779" y="1550"/>
                  </a:lnTo>
                  <a:lnTo>
                    <a:pt x="1796" y="1601"/>
                  </a:lnTo>
                  <a:lnTo>
                    <a:pt x="1811" y="1651"/>
                  </a:lnTo>
                  <a:lnTo>
                    <a:pt x="1815" y="1675"/>
                  </a:lnTo>
                  <a:lnTo>
                    <a:pt x="1816" y="1697"/>
                  </a:lnTo>
                  <a:lnTo>
                    <a:pt x="1816" y="1706"/>
                  </a:lnTo>
                  <a:lnTo>
                    <a:pt x="1815" y="1715"/>
                  </a:lnTo>
                  <a:lnTo>
                    <a:pt x="1812" y="1723"/>
                  </a:lnTo>
                  <a:lnTo>
                    <a:pt x="1808" y="1730"/>
                  </a:lnTo>
                  <a:lnTo>
                    <a:pt x="1804" y="1735"/>
                  </a:lnTo>
                  <a:lnTo>
                    <a:pt x="1798" y="1741"/>
                  </a:lnTo>
                  <a:lnTo>
                    <a:pt x="1791" y="1745"/>
                  </a:lnTo>
                  <a:lnTo>
                    <a:pt x="1782" y="1747"/>
                  </a:lnTo>
                  <a:lnTo>
                    <a:pt x="1771" y="1747"/>
                  </a:lnTo>
                  <a:lnTo>
                    <a:pt x="1758" y="1747"/>
                  </a:lnTo>
                  <a:lnTo>
                    <a:pt x="1744" y="1746"/>
                  </a:lnTo>
                  <a:lnTo>
                    <a:pt x="1728" y="1742"/>
                  </a:lnTo>
                  <a:lnTo>
                    <a:pt x="1706" y="1735"/>
                  </a:lnTo>
                  <a:lnTo>
                    <a:pt x="1684" y="1729"/>
                  </a:lnTo>
                  <a:lnTo>
                    <a:pt x="1664" y="1721"/>
                  </a:lnTo>
                  <a:lnTo>
                    <a:pt x="1646" y="1713"/>
                  </a:lnTo>
                  <a:lnTo>
                    <a:pt x="1627" y="1703"/>
                  </a:lnTo>
                  <a:lnTo>
                    <a:pt x="1610" y="1693"/>
                  </a:lnTo>
                  <a:lnTo>
                    <a:pt x="1595" y="1681"/>
                  </a:lnTo>
                  <a:lnTo>
                    <a:pt x="1580" y="1667"/>
                  </a:lnTo>
                  <a:lnTo>
                    <a:pt x="1567" y="1653"/>
                  </a:lnTo>
                  <a:lnTo>
                    <a:pt x="1556" y="1637"/>
                  </a:lnTo>
                  <a:lnTo>
                    <a:pt x="1547" y="1619"/>
                  </a:lnTo>
                  <a:lnTo>
                    <a:pt x="1538" y="1601"/>
                  </a:lnTo>
                  <a:lnTo>
                    <a:pt x="1532" y="1579"/>
                  </a:lnTo>
                  <a:lnTo>
                    <a:pt x="1527" y="1557"/>
                  </a:lnTo>
                  <a:lnTo>
                    <a:pt x="1524" y="1533"/>
                  </a:lnTo>
                  <a:lnTo>
                    <a:pt x="1523" y="1507"/>
                  </a:lnTo>
                  <a:lnTo>
                    <a:pt x="1520" y="1500"/>
                  </a:lnTo>
                  <a:lnTo>
                    <a:pt x="1515" y="1493"/>
                  </a:lnTo>
                  <a:lnTo>
                    <a:pt x="1508" y="1488"/>
                  </a:lnTo>
                  <a:lnTo>
                    <a:pt x="1499" y="1485"/>
                  </a:lnTo>
                  <a:lnTo>
                    <a:pt x="1480" y="1480"/>
                  </a:lnTo>
                  <a:lnTo>
                    <a:pt x="1460" y="1476"/>
                  </a:lnTo>
                  <a:lnTo>
                    <a:pt x="1450" y="1473"/>
                  </a:lnTo>
                  <a:lnTo>
                    <a:pt x="1440" y="1470"/>
                  </a:lnTo>
                  <a:lnTo>
                    <a:pt x="1432" y="1465"/>
                  </a:lnTo>
                  <a:lnTo>
                    <a:pt x="1424" y="1460"/>
                  </a:lnTo>
                  <a:lnTo>
                    <a:pt x="1419" y="1453"/>
                  </a:lnTo>
                  <a:lnTo>
                    <a:pt x="1415" y="1442"/>
                  </a:lnTo>
                  <a:lnTo>
                    <a:pt x="1414" y="1432"/>
                  </a:lnTo>
                  <a:lnTo>
                    <a:pt x="1415" y="1417"/>
                  </a:lnTo>
                  <a:lnTo>
                    <a:pt x="1406" y="1406"/>
                  </a:lnTo>
                  <a:lnTo>
                    <a:pt x="1399" y="1396"/>
                  </a:lnTo>
                  <a:lnTo>
                    <a:pt x="1394" y="1385"/>
                  </a:lnTo>
                  <a:lnTo>
                    <a:pt x="1390" y="1373"/>
                  </a:lnTo>
                  <a:lnTo>
                    <a:pt x="1386" y="1362"/>
                  </a:lnTo>
                  <a:lnTo>
                    <a:pt x="1382" y="1353"/>
                  </a:lnTo>
                  <a:lnTo>
                    <a:pt x="1378" y="1342"/>
                  </a:lnTo>
                  <a:lnTo>
                    <a:pt x="1371" y="1333"/>
                  </a:lnTo>
                  <a:lnTo>
                    <a:pt x="1362" y="1325"/>
                  </a:lnTo>
                  <a:lnTo>
                    <a:pt x="1350" y="1318"/>
                  </a:lnTo>
                  <a:lnTo>
                    <a:pt x="1335" y="1312"/>
                  </a:lnTo>
                  <a:lnTo>
                    <a:pt x="1316" y="1308"/>
                  </a:lnTo>
                  <a:lnTo>
                    <a:pt x="1292" y="1305"/>
                  </a:lnTo>
                  <a:lnTo>
                    <a:pt x="1263" y="1304"/>
                  </a:lnTo>
                  <a:lnTo>
                    <a:pt x="1227" y="1305"/>
                  </a:lnTo>
                  <a:lnTo>
                    <a:pt x="1186" y="1309"/>
                  </a:lnTo>
                  <a:lnTo>
                    <a:pt x="1184" y="1320"/>
                  </a:lnTo>
                  <a:lnTo>
                    <a:pt x="1182" y="1330"/>
                  </a:lnTo>
                  <a:lnTo>
                    <a:pt x="1178" y="1340"/>
                  </a:lnTo>
                  <a:lnTo>
                    <a:pt x="1174" y="1346"/>
                  </a:lnTo>
                  <a:lnTo>
                    <a:pt x="1168" y="1353"/>
                  </a:lnTo>
                  <a:lnTo>
                    <a:pt x="1162" y="1358"/>
                  </a:lnTo>
                  <a:lnTo>
                    <a:pt x="1155" y="1364"/>
                  </a:lnTo>
                  <a:lnTo>
                    <a:pt x="1147" y="1366"/>
                  </a:lnTo>
                  <a:lnTo>
                    <a:pt x="1139" y="1369"/>
                  </a:lnTo>
                  <a:lnTo>
                    <a:pt x="1130" y="1372"/>
                  </a:lnTo>
                  <a:lnTo>
                    <a:pt x="1121" y="1373"/>
                  </a:lnTo>
                  <a:lnTo>
                    <a:pt x="1111" y="1373"/>
                  </a:lnTo>
                  <a:lnTo>
                    <a:pt x="1091" y="1373"/>
                  </a:lnTo>
                  <a:lnTo>
                    <a:pt x="1070" y="1372"/>
                  </a:lnTo>
                  <a:lnTo>
                    <a:pt x="1047" y="1370"/>
                  </a:lnTo>
                  <a:lnTo>
                    <a:pt x="1026" y="1368"/>
                  </a:lnTo>
                  <a:lnTo>
                    <a:pt x="1005" y="1368"/>
                  </a:lnTo>
                  <a:lnTo>
                    <a:pt x="983" y="1368"/>
                  </a:lnTo>
                  <a:lnTo>
                    <a:pt x="974" y="1369"/>
                  </a:lnTo>
                  <a:lnTo>
                    <a:pt x="965" y="1370"/>
                  </a:lnTo>
                  <a:lnTo>
                    <a:pt x="955" y="1373"/>
                  </a:lnTo>
                  <a:lnTo>
                    <a:pt x="947" y="1376"/>
                  </a:lnTo>
                  <a:lnTo>
                    <a:pt x="939" y="1380"/>
                  </a:lnTo>
                  <a:lnTo>
                    <a:pt x="933" y="1385"/>
                  </a:lnTo>
                  <a:lnTo>
                    <a:pt x="926" y="1392"/>
                  </a:lnTo>
                  <a:lnTo>
                    <a:pt x="921" y="1398"/>
                  </a:lnTo>
                  <a:lnTo>
                    <a:pt x="918" y="1401"/>
                  </a:lnTo>
                  <a:lnTo>
                    <a:pt x="915" y="1404"/>
                  </a:lnTo>
                  <a:lnTo>
                    <a:pt x="913" y="1408"/>
                  </a:lnTo>
                  <a:lnTo>
                    <a:pt x="911" y="1410"/>
                  </a:lnTo>
                  <a:lnTo>
                    <a:pt x="910" y="1418"/>
                  </a:lnTo>
                  <a:lnTo>
                    <a:pt x="911" y="1428"/>
                  </a:lnTo>
                  <a:lnTo>
                    <a:pt x="914" y="1437"/>
                  </a:lnTo>
                  <a:lnTo>
                    <a:pt x="918" y="1448"/>
                  </a:lnTo>
                  <a:lnTo>
                    <a:pt x="925" y="1458"/>
                  </a:lnTo>
                  <a:lnTo>
                    <a:pt x="931" y="1469"/>
                  </a:lnTo>
                  <a:lnTo>
                    <a:pt x="961" y="1511"/>
                  </a:lnTo>
                  <a:lnTo>
                    <a:pt x="982" y="1543"/>
                  </a:lnTo>
                  <a:lnTo>
                    <a:pt x="986" y="1554"/>
                  </a:lnTo>
                  <a:lnTo>
                    <a:pt x="989" y="1565"/>
                  </a:lnTo>
                  <a:lnTo>
                    <a:pt x="991" y="1574"/>
                  </a:lnTo>
                  <a:lnTo>
                    <a:pt x="991" y="1582"/>
                  </a:lnTo>
                  <a:lnTo>
                    <a:pt x="991" y="1590"/>
                  </a:lnTo>
                  <a:lnTo>
                    <a:pt x="990" y="1598"/>
                  </a:lnTo>
                  <a:lnTo>
                    <a:pt x="987" y="1605"/>
                  </a:lnTo>
                  <a:lnTo>
                    <a:pt x="983" y="1610"/>
                  </a:lnTo>
                  <a:lnTo>
                    <a:pt x="979" y="1617"/>
                  </a:lnTo>
                  <a:lnTo>
                    <a:pt x="974" y="1622"/>
                  </a:lnTo>
                  <a:lnTo>
                    <a:pt x="969" y="1626"/>
                  </a:lnTo>
                  <a:lnTo>
                    <a:pt x="962" y="1630"/>
                  </a:lnTo>
                  <a:lnTo>
                    <a:pt x="946" y="1638"/>
                  </a:lnTo>
                  <a:lnTo>
                    <a:pt x="929" y="1645"/>
                  </a:lnTo>
                  <a:lnTo>
                    <a:pt x="889" y="1655"/>
                  </a:lnTo>
                  <a:lnTo>
                    <a:pt x="845" y="1665"/>
                  </a:lnTo>
                  <a:lnTo>
                    <a:pt x="822" y="1669"/>
                  </a:lnTo>
                  <a:lnTo>
                    <a:pt x="799" y="1674"/>
                  </a:lnTo>
                  <a:lnTo>
                    <a:pt x="778" y="1681"/>
                  </a:lnTo>
                  <a:lnTo>
                    <a:pt x="758" y="1687"/>
                  </a:lnTo>
                  <a:lnTo>
                    <a:pt x="742" y="1694"/>
                  </a:lnTo>
                  <a:lnTo>
                    <a:pt x="727" y="1699"/>
                  </a:lnTo>
                  <a:lnTo>
                    <a:pt x="714" y="1702"/>
                  </a:lnTo>
                  <a:lnTo>
                    <a:pt x="702" y="1705"/>
                  </a:lnTo>
                  <a:lnTo>
                    <a:pt x="691" y="1706"/>
                  </a:lnTo>
                  <a:lnTo>
                    <a:pt x="681" y="1705"/>
                  </a:lnTo>
                  <a:lnTo>
                    <a:pt x="673" y="1703"/>
                  </a:lnTo>
                  <a:lnTo>
                    <a:pt x="665" y="1702"/>
                  </a:lnTo>
                  <a:lnTo>
                    <a:pt x="658" y="1698"/>
                  </a:lnTo>
                  <a:lnTo>
                    <a:pt x="651" y="1694"/>
                  </a:lnTo>
                  <a:lnTo>
                    <a:pt x="646" y="1689"/>
                  </a:lnTo>
                  <a:lnTo>
                    <a:pt x="642" y="1683"/>
                  </a:lnTo>
                  <a:lnTo>
                    <a:pt x="635" y="1671"/>
                  </a:lnTo>
                  <a:lnTo>
                    <a:pt x="630" y="1658"/>
                  </a:lnTo>
                  <a:lnTo>
                    <a:pt x="623" y="1630"/>
                  </a:lnTo>
                  <a:lnTo>
                    <a:pt x="619" y="1607"/>
                  </a:lnTo>
                  <a:lnTo>
                    <a:pt x="617" y="1602"/>
                  </a:lnTo>
                  <a:lnTo>
                    <a:pt x="615" y="1599"/>
                  </a:lnTo>
                  <a:lnTo>
                    <a:pt x="614" y="1595"/>
                  </a:lnTo>
                  <a:lnTo>
                    <a:pt x="611" y="1594"/>
                  </a:lnTo>
                  <a:lnTo>
                    <a:pt x="609" y="1593"/>
                  </a:lnTo>
                  <a:lnTo>
                    <a:pt x="605" y="1593"/>
                  </a:lnTo>
                  <a:lnTo>
                    <a:pt x="601" y="1594"/>
                  </a:lnTo>
                  <a:lnTo>
                    <a:pt x="595" y="1597"/>
                  </a:lnTo>
                  <a:lnTo>
                    <a:pt x="403" y="1639"/>
                  </a:lnTo>
                  <a:lnTo>
                    <a:pt x="388" y="1653"/>
                  </a:lnTo>
                  <a:lnTo>
                    <a:pt x="368" y="1667"/>
                  </a:lnTo>
                  <a:lnTo>
                    <a:pt x="346" y="1683"/>
                  </a:lnTo>
                  <a:lnTo>
                    <a:pt x="324" y="1697"/>
                  </a:lnTo>
                  <a:lnTo>
                    <a:pt x="313" y="1702"/>
                  </a:lnTo>
                  <a:lnTo>
                    <a:pt x="301" y="1707"/>
                  </a:lnTo>
                  <a:lnTo>
                    <a:pt x="292" y="1710"/>
                  </a:lnTo>
                  <a:lnTo>
                    <a:pt x="281" y="1713"/>
                  </a:lnTo>
                  <a:lnTo>
                    <a:pt x="273" y="1713"/>
                  </a:lnTo>
                  <a:lnTo>
                    <a:pt x="265" y="1710"/>
                  </a:lnTo>
                  <a:lnTo>
                    <a:pt x="261" y="1709"/>
                  </a:lnTo>
                  <a:lnTo>
                    <a:pt x="258" y="1706"/>
                  </a:lnTo>
                  <a:lnTo>
                    <a:pt x="256" y="1703"/>
                  </a:lnTo>
                  <a:lnTo>
                    <a:pt x="253" y="1699"/>
                  </a:lnTo>
                  <a:lnTo>
                    <a:pt x="245" y="1687"/>
                  </a:lnTo>
                  <a:lnTo>
                    <a:pt x="240" y="1679"/>
                  </a:lnTo>
                  <a:lnTo>
                    <a:pt x="233" y="1675"/>
                  </a:lnTo>
                  <a:lnTo>
                    <a:pt x="229" y="1674"/>
                  </a:lnTo>
                  <a:lnTo>
                    <a:pt x="224" y="1675"/>
                  </a:lnTo>
                  <a:lnTo>
                    <a:pt x="218" y="1679"/>
                  </a:lnTo>
                  <a:lnTo>
                    <a:pt x="213" y="1685"/>
                  </a:lnTo>
                  <a:lnTo>
                    <a:pt x="206" y="1690"/>
                  </a:lnTo>
                  <a:lnTo>
                    <a:pt x="198" y="1698"/>
                  </a:lnTo>
                  <a:lnTo>
                    <a:pt x="190" y="1705"/>
                  </a:lnTo>
                  <a:lnTo>
                    <a:pt x="180" y="1711"/>
                  </a:lnTo>
                  <a:lnTo>
                    <a:pt x="168" y="1717"/>
                  </a:lnTo>
                  <a:lnTo>
                    <a:pt x="154" y="1721"/>
                  </a:lnTo>
                  <a:lnTo>
                    <a:pt x="137" y="1722"/>
                  </a:lnTo>
                  <a:lnTo>
                    <a:pt x="128" y="1722"/>
                  </a:lnTo>
                  <a:lnTo>
                    <a:pt x="118" y="1722"/>
                  </a:lnTo>
                  <a:lnTo>
                    <a:pt x="108" y="1721"/>
                  </a:lnTo>
                  <a:lnTo>
                    <a:pt x="96" y="1718"/>
                  </a:lnTo>
                  <a:lnTo>
                    <a:pt x="96" y="1734"/>
                  </a:lnTo>
                  <a:lnTo>
                    <a:pt x="94" y="1747"/>
                  </a:lnTo>
                  <a:lnTo>
                    <a:pt x="93" y="1757"/>
                  </a:lnTo>
                  <a:lnTo>
                    <a:pt x="90" y="1765"/>
                  </a:lnTo>
                  <a:lnTo>
                    <a:pt x="86" y="1778"/>
                  </a:lnTo>
                  <a:lnTo>
                    <a:pt x="84" y="1790"/>
                  </a:lnTo>
                  <a:lnTo>
                    <a:pt x="84" y="1799"/>
                  </a:lnTo>
                  <a:lnTo>
                    <a:pt x="81" y="1807"/>
                  </a:lnTo>
                  <a:lnTo>
                    <a:pt x="78" y="1817"/>
                  </a:lnTo>
                  <a:lnTo>
                    <a:pt x="73" y="1826"/>
                  </a:lnTo>
                  <a:lnTo>
                    <a:pt x="64" y="1847"/>
                  </a:lnTo>
                  <a:lnTo>
                    <a:pt x="54" y="1874"/>
                  </a:lnTo>
                  <a:lnTo>
                    <a:pt x="66" y="1879"/>
                  </a:lnTo>
                  <a:lnTo>
                    <a:pt x="77" y="1883"/>
                  </a:lnTo>
                  <a:lnTo>
                    <a:pt x="85" y="1889"/>
                  </a:lnTo>
                  <a:lnTo>
                    <a:pt x="92" y="1895"/>
                  </a:lnTo>
                  <a:lnTo>
                    <a:pt x="97" y="1901"/>
                  </a:lnTo>
                  <a:lnTo>
                    <a:pt x="101" y="1907"/>
                  </a:lnTo>
                  <a:lnTo>
                    <a:pt x="104" y="1914"/>
                  </a:lnTo>
                  <a:lnTo>
                    <a:pt x="106" y="1921"/>
                  </a:lnTo>
                  <a:lnTo>
                    <a:pt x="110" y="1937"/>
                  </a:lnTo>
                  <a:lnTo>
                    <a:pt x="116" y="1954"/>
                  </a:lnTo>
                  <a:lnTo>
                    <a:pt x="118" y="1963"/>
                  </a:lnTo>
                  <a:lnTo>
                    <a:pt x="121" y="1973"/>
                  </a:lnTo>
                  <a:lnTo>
                    <a:pt x="126" y="1983"/>
                  </a:lnTo>
                  <a:lnTo>
                    <a:pt x="133" y="1995"/>
                  </a:lnTo>
                  <a:lnTo>
                    <a:pt x="140" y="2007"/>
                  </a:lnTo>
                  <a:lnTo>
                    <a:pt x="146" y="2019"/>
                  </a:lnTo>
                  <a:lnTo>
                    <a:pt x="154" y="2030"/>
                  </a:lnTo>
                  <a:lnTo>
                    <a:pt x="164" y="2039"/>
                  </a:lnTo>
                  <a:lnTo>
                    <a:pt x="181" y="2057"/>
                  </a:lnTo>
                  <a:lnTo>
                    <a:pt x="200" y="2071"/>
                  </a:lnTo>
                  <a:lnTo>
                    <a:pt x="220" y="2086"/>
                  </a:lnTo>
                  <a:lnTo>
                    <a:pt x="240" y="2102"/>
                  </a:lnTo>
                  <a:lnTo>
                    <a:pt x="249" y="2110"/>
                  </a:lnTo>
                  <a:lnTo>
                    <a:pt x="258" y="2119"/>
                  </a:lnTo>
                  <a:lnTo>
                    <a:pt x="268" y="2128"/>
                  </a:lnTo>
                  <a:lnTo>
                    <a:pt x="277" y="2139"/>
                  </a:lnTo>
                  <a:lnTo>
                    <a:pt x="284" y="2147"/>
                  </a:lnTo>
                  <a:lnTo>
                    <a:pt x="288" y="2155"/>
                  </a:lnTo>
                  <a:lnTo>
                    <a:pt x="292" y="2164"/>
                  </a:lnTo>
                  <a:lnTo>
                    <a:pt x="294" y="2174"/>
                  </a:lnTo>
                  <a:lnTo>
                    <a:pt x="298" y="2192"/>
                  </a:lnTo>
                  <a:lnTo>
                    <a:pt x="300" y="2212"/>
                  </a:lnTo>
                  <a:lnTo>
                    <a:pt x="302" y="2232"/>
                  </a:lnTo>
                  <a:lnTo>
                    <a:pt x="305" y="2252"/>
                  </a:lnTo>
                  <a:lnTo>
                    <a:pt x="308" y="2262"/>
                  </a:lnTo>
                  <a:lnTo>
                    <a:pt x="310" y="2271"/>
                  </a:lnTo>
                  <a:lnTo>
                    <a:pt x="314" y="2280"/>
                  </a:lnTo>
                  <a:lnTo>
                    <a:pt x="320" y="2290"/>
                  </a:lnTo>
                  <a:lnTo>
                    <a:pt x="328" y="2298"/>
                  </a:lnTo>
                  <a:lnTo>
                    <a:pt x="338" y="2306"/>
                  </a:lnTo>
                  <a:lnTo>
                    <a:pt x="350" y="2312"/>
                  </a:lnTo>
                  <a:lnTo>
                    <a:pt x="362" y="2320"/>
                  </a:lnTo>
                  <a:lnTo>
                    <a:pt x="373" y="2328"/>
                  </a:lnTo>
                  <a:lnTo>
                    <a:pt x="382" y="2339"/>
                  </a:lnTo>
                  <a:lnTo>
                    <a:pt x="386" y="2344"/>
                  </a:lnTo>
                  <a:lnTo>
                    <a:pt x="389" y="2352"/>
                  </a:lnTo>
                  <a:lnTo>
                    <a:pt x="390" y="2359"/>
                  </a:lnTo>
                  <a:lnTo>
                    <a:pt x="392" y="2368"/>
                  </a:lnTo>
                  <a:lnTo>
                    <a:pt x="390" y="2379"/>
                  </a:lnTo>
                  <a:lnTo>
                    <a:pt x="388" y="2388"/>
                  </a:lnTo>
                  <a:lnTo>
                    <a:pt x="384" y="2398"/>
                  </a:lnTo>
                  <a:lnTo>
                    <a:pt x="378" y="2406"/>
                  </a:lnTo>
                  <a:lnTo>
                    <a:pt x="373" y="2412"/>
                  </a:lnTo>
                  <a:lnTo>
                    <a:pt x="365" y="2419"/>
                  </a:lnTo>
                  <a:lnTo>
                    <a:pt x="357" y="2424"/>
                  </a:lnTo>
                  <a:lnTo>
                    <a:pt x="349" y="2430"/>
                  </a:lnTo>
                  <a:lnTo>
                    <a:pt x="332" y="2439"/>
                  </a:lnTo>
                  <a:lnTo>
                    <a:pt x="316" y="2447"/>
                  </a:lnTo>
                  <a:lnTo>
                    <a:pt x="300" y="2456"/>
                  </a:lnTo>
                  <a:lnTo>
                    <a:pt x="289" y="2464"/>
                  </a:lnTo>
                  <a:lnTo>
                    <a:pt x="205" y="2681"/>
                  </a:lnTo>
                  <a:lnTo>
                    <a:pt x="206" y="2692"/>
                  </a:lnTo>
                  <a:lnTo>
                    <a:pt x="209" y="2701"/>
                  </a:lnTo>
                  <a:lnTo>
                    <a:pt x="214" y="2711"/>
                  </a:lnTo>
                  <a:lnTo>
                    <a:pt x="220" y="2720"/>
                  </a:lnTo>
                  <a:lnTo>
                    <a:pt x="225" y="2729"/>
                  </a:lnTo>
                  <a:lnTo>
                    <a:pt x="230" y="2739"/>
                  </a:lnTo>
                  <a:lnTo>
                    <a:pt x="233" y="2748"/>
                  </a:lnTo>
                  <a:lnTo>
                    <a:pt x="234" y="2759"/>
                  </a:lnTo>
                  <a:lnTo>
                    <a:pt x="234" y="2769"/>
                  </a:lnTo>
                  <a:lnTo>
                    <a:pt x="233" y="2777"/>
                  </a:lnTo>
                  <a:lnTo>
                    <a:pt x="229" y="2784"/>
                  </a:lnTo>
                  <a:lnTo>
                    <a:pt x="225" y="2789"/>
                  </a:lnTo>
                  <a:lnTo>
                    <a:pt x="221" y="2792"/>
                  </a:lnTo>
                  <a:lnTo>
                    <a:pt x="216" y="2795"/>
                  </a:lnTo>
                  <a:lnTo>
                    <a:pt x="209" y="2796"/>
                  </a:lnTo>
                  <a:lnTo>
                    <a:pt x="202" y="2796"/>
                  </a:lnTo>
                  <a:lnTo>
                    <a:pt x="188" y="2796"/>
                  </a:lnTo>
                  <a:lnTo>
                    <a:pt x="172" y="2796"/>
                  </a:lnTo>
                  <a:lnTo>
                    <a:pt x="162" y="2796"/>
                  </a:lnTo>
                  <a:lnTo>
                    <a:pt x="154" y="2797"/>
                  </a:lnTo>
                  <a:lnTo>
                    <a:pt x="146" y="2799"/>
                  </a:lnTo>
                  <a:lnTo>
                    <a:pt x="138" y="2801"/>
                  </a:lnTo>
                  <a:lnTo>
                    <a:pt x="132" y="2804"/>
                  </a:lnTo>
                  <a:lnTo>
                    <a:pt x="124" y="2809"/>
                  </a:lnTo>
                  <a:lnTo>
                    <a:pt x="117" y="2816"/>
                  </a:lnTo>
                  <a:lnTo>
                    <a:pt x="109" y="2824"/>
                  </a:lnTo>
                  <a:lnTo>
                    <a:pt x="93" y="2843"/>
                  </a:lnTo>
                  <a:lnTo>
                    <a:pt x="76" y="2863"/>
                  </a:lnTo>
                  <a:lnTo>
                    <a:pt x="58" y="2884"/>
                  </a:lnTo>
                  <a:lnTo>
                    <a:pt x="40" y="2905"/>
                  </a:lnTo>
                  <a:lnTo>
                    <a:pt x="29" y="2913"/>
                  </a:lnTo>
                  <a:lnTo>
                    <a:pt x="20" y="2921"/>
                  </a:lnTo>
                  <a:lnTo>
                    <a:pt x="10" y="2928"/>
                  </a:lnTo>
                  <a:lnTo>
                    <a:pt x="0" y="2933"/>
                  </a:lnTo>
                  <a:lnTo>
                    <a:pt x="17" y="2964"/>
                  </a:lnTo>
                  <a:lnTo>
                    <a:pt x="34" y="2993"/>
                  </a:lnTo>
                  <a:lnTo>
                    <a:pt x="52" y="3024"/>
                  </a:lnTo>
                  <a:lnTo>
                    <a:pt x="68" y="3056"/>
                  </a:lnTo>
                  <a:lnTo>
                    <a:pt x="84" y="3088"/>
                  </a:lnTo>
                  <a:lnTo>
                    <a:pt x="97" y="3120"/>
                  </a:lnTo>
                  <a:lnTo>
                    <a:pt x="110" y="3153"/>
                  </a:lnTo>
                  <a:lnTo>
                    <a:pt x="124" y="3187"/>
                  </a:lnTo>
                  <a:lnTo>
                    <a:pt x="134" y="3221"/>
                  </a:lnTo>
                  <a:lnTo>
                    <a:pt x="145" y="3256"/>
                  </a:lnTo>
                  <a:lnTo>
                    <a:pt x="153" y="3290"/>
                  </a:lnTo>
                  <a:lnTo>
                    <a:pt x="161" y="3326"/>
                  </a:lnTo>
                  <a:lnTo>
                    <a:pt x="166" y="3364"/>
                  </a:lnTo>
                  <a:lnTo>
                    <a:pt x="170" y="3400"/>
                  </a:lnTo>
                  <a:lnTo>
                    <a:pt x="173" y="3437"/>
                  </a:lnTo>
                  <a:lnTo>
                    <a:pt x="174" y="3476"/>
                  </a:lnTo>
                  <a:lnTo>
                    <a:pt x="173" y="3486"/>
                  </a:lnTo>
                  <a:lnTo>
                    <a:pt x="172" y="3496"/>
                  </a:lnTo>
                  <a:lnTo>
                    <a:pt x="168" y="3504"/>
                  </a:lnTo>
                  <a:lnTo>
                    <a:pt x="162" y="3510"/>
                  </a:lnTo>
                  <a:lnTo>
                    <a:pt x="149" y="3522"/>
                  </a:lnTo>
                  <a:lnTo>
                    <a:pt x="134" y="3533"/>
                  </a:lnTo>
                  <a:lnTo>
                    <a:pt x="118" y="3544"/>
                  </a:lnTo>
                  <a:lnTo>
                    <a:pt x="104" y="3556"/>
                  </a:lnTo>
                  <a:lnTo>
                    <a:pt x="97" y="3562"/>
                  </a:lnTo>
                  <a:lnTo>
                    <a:pt x="92" y="3570"/>
                  </a:lnTo>
                  <a:lnTo>
                    <a:pt x="88" y="3580"/>
                  </a:lnTo>
                  <a:lnTo>
                    <a:pt x="84" y="3590"/>
                  </a:lnTo>
                  <a:lnTo>
                    <a:pt x="113" y="3596"/>
                  </a:lnTo>
                  <a:lnTo>
                    <a:pt x="144" y="3602"/>
                  </a:lnTo>
                  <a:lnTo>
                    <a:pt x="157" y="3608"/>
                  </a:lnTo>
                  <a:lnTo>
                    <a:pt x="168" y="3614"/>
                  </a:lnTo>
                  <a:lnTo>
                    <a:pt x="173" y="3618"/>
                  </a:lnTo>
                  <a:lnTo>
                    <a:pt x="176" y="3622"/>
                  </a:lnTo>
                  <a:lnTo>
                    <a:pt x="178" y="3628"/>
                  </a:lnTo>
                  <a:lnTo>
                    <a:pt x="181" y="3633"/>
                  </a:lnTo>
                  <a:lnTo>
                    <a:pt x="182" y="3640"/>
                  </a:lnTo>
                  <a:lnTo>
                    <a:pt x="184" y="3646"/>
                  </a:lnTo>
                  <a:lnTo>
                    <a:pt x="184" y="3652"/>
                  </a:lnTo>
                  <a:lnTo>
                    <a:pt x="182" y="3658"/>
                  </a:lnTo>
                  <a:lnTo>
                    <a:pt x="181" y="3672"/>
                  </a:lnTo>
                  <a:lnTo>
                    <a:pt x="177" y="3685"/>
                  </a:lnTo>
                  <a:lnTo>
                    <a:pt x="174" y="3697"/>
                  </a:lnTo>
                  <a:lnTo>
                    <a:pt x="172" y="3712"/>
                  </a:lnTo>
                  <a:lnTo>
                    <a:pt x="172" y="3718"/>
                  </a:lnTo>
                  <a:lnTo>
                    <a:pt x="172" y="3725"/>
                  </a:lnTo>
                  <a:lnTo>
                    <a:pt x="173" y="3733"/>
                  </a:lnTo>
                  <a:lnTo>
                    <a:pt x="174" y="3741"/>
                  </a:lnTo>
                  <a:lnTo>
                    <a:pt x="178" y="3756"/>
                  </a:lnTo>
                  <a:lnTo>
                    <a:pt x="182" y="3769"/>
                  </a:lnTo>
                  <a:lnTo>
                    <a:pt x="189" y="3781"/>
                  </a:lnTo>
                  <a:lnTo>
                    <a:pt x="197" y="3794"/>
                  </a:lnTo>
                  <a:lnTo>
                    <a:pt x="216" y="3817"/>
                  </a:lnTo>
                  <a:lnTo>
                    <a:pt x="236" y="3839"/>
                  </a:lnTo>
                  <a:lnTo>
                    <a:pt x="246" y="3851"/>
                  </a:lnTo>
                  <a:lnTo>
                    <a:pt x="256" y="3862"/>
                  </a:lnTo>
                  <a:lnTo>
                    <a:pt x="265" y="3874"/>
                  </a:lnTo>
                  <a:lnTo>
                    <a:pt x="273" y="3886"/>
                  </a:lnTo>
                  <a:lnTo>
                    <a:pt x="280" y="3898"/>
                  </a:lnTo>
                  <a:lnTo>
                    <a:pt x="285" y="3911"/>
                  </a:lnTo>
                  <a:lnTo>
                    <a:pt x="288" y="3925"/>
                  </a:lnTo>
                  <a:lnTo>
                    <a:pt x="289" y="3939"/>
                  </a:lnTo>
                  <a:lnTo>
                    <a:pt x="289" y="3945"/>
                  </a:lnTo>
                  <a:lnTo>
                    <a:pt x="286" y="3950"/>
                  </a:lnTo>
                  <a:lnTo>
                    <a:pt x="284" y="3955"/>
                  </a:lnTo>
                  <a:lnTo>
                    <a:pt x="281" y="3961"/>
                  </a:lnTo>
                  <a:lnTo>
                    <a:pt x="272" y="3973"/>
                  </a:lnTo>
                  <a:lnTo>
                    <a:pt x="262" y="3985"/>
                  </a:lnTo>
                  <a:lnTo>
                    <a:pt x="252" y="3998"/>
                  </a:lnTo>
                  <a:lnTo>
                    <a:pt x="244" y="4013"/>
                  </a:lnTo>
                  <a:lnTo>
                    <a:pt x="240" y="4021"/>
                  </a:lnTo>
                  <a:lnTo>
                    <a:pt x="237" y="4029"/>
                  </a:lnTo>
                  <a:lnTo>
                    <a:pt x="236" y="4038"/>
                  </a:lnTo>
                  <a:lnTo>
                    <a:pt x="234" y="4047"/>
                  </a:lnTo>
                  <a:lnTo>
                    <a:pt x="234" y="4083"/>
                  </a:lnTo>
                  <a:lnTo>
                    <a:pt x="234" y="4103"/>
                  </a:lnTo>
                  <a:lnTo>
                    <a:pt x="234" y="4131"/>
                  </a:lnTo>
                  <a:lnTo>
                    <a:pt x="234" y="4186"/>
                  </a:lnTo>
                  <a:lnTo>
                    <a:pt x="248" y="4190"/>
                  </a:lnTo>
                  <a:lnTo>
                    <a:pt x="262" y="4191"/>
                  </a:lnTo>
                  <a:lnTo>
                    <a:pt x="276" y="4191"/>
                  </a:lnTo>
                  <a:lnTo>
                    <a:pt x="289" y="4191"/>
                  </a:lnTo>
                  <a:lnTo>
                    <a:pt x="316" y="4187"/>
                  </a:lnTo>
                  <a:lnTo>
                    <a:pt x="344" y="4186"/>
                  </a:lnTo>
                  <a:lnTo>
                    <a:pt x="352" y="4187"/>
                  </a:lnTo>
                  <a:lnTo>
                    <a:pt x="360" y="4189"/>
                  </a:lnTo>
                  <a:lnTo>
                    <a:pt x="368" y="4191"/>
                  </a:lnTo>
                  <a:lnTo>
                    <a:pt x="374" y="4194"/>
                  </a:lnTo>
                  <a:lnTo>
                    <a:pt x="392" y="4202"/>
                  </a:lnTo>
                  <a:lnTo>
                    <a:pt x="415" y="4210"/>
                  </a:lnTo>
                  <a:lnTo>
                    <a:pt x="427" y="4213"/>
                  </a:lnTo>
                  <a:lnTo>
                    <a:pt x="439" y="4214"/>
                  </a:lnTo>
                  <a:lnTo>
                    <a:pt x="451" y="4215"/>
                  </a:lnTo>
                  <a:lnTo>
                    <a:pt x="465" y="4215"/>
                  </a:lnTo>
                  <a:lnTo>
                    <a:pt x="491" y="4214"/>
                  </a:lnTo>
                  <a:lnTo>
                    <a:pt x="517" y="4214"/>
                  </a:lnTo>
                  <a:lnTo>
                    <a:pt x="527" y="4214"/>
                  </a:lnTo>
                  <a:lnTo>
                    <a:pt x="538" y="4215"/>
                  </a:lnTo>
                  <a:lnTo>
                    <a:pt x="547" y="4217"/>
                  </a:lnTo>
                  <a:lnTo>
                    <a:pt x="555" y="4221"/>
                  </a:lnTo>
                  <a:lnTo>
                    <a:pt x="562" y="4226"/>
                  </a:lnTo>
                  <a:lnTo>
                    <a:pt x="567" y="4233"/>
                  </a:lnTo>
                  <a:lnTo>
                    <a:pt x="571" y="4242"/>
                  </a:lnTo>
                  <a:lnTo>
                    <a:pt x="571" y="4253"/>
                  </a:lnTo>
                  <a:lnTo>
                    <a:pt x="571" y="4265"/>
                  </a:lnTo>
                  <a:lnTo>
                    <a:pt x="567" y="4275"/>
                  </a:lnTo>
                  <a:lnTo>
                    <a:pt x="563" y="4283"/>
                  </a:lnTo>
                  <a:lnTo>
                    <a:pt x="559" y="4291"/>
                  </a:lnTo>
                  <a:lnTo>
                    <a:pt x="554" y="4298"/>
                  </a:lnTo>
                  <a:lnTo>
                    <a:pt x="549" y="4306"/>
                  </a:lnTo>
                  <a:lnTo>
                    <a:pt x="545" y="4314"/>
                  </a:lnTo>
                  <a:lnTo>
                    <a:pt x="542" y="4325"/>
                  </a:lnTo>
                  <a:lnTo>
                    <a:pt x="571" y="4330"/>
                  </a:lnTo>
                  <a:lnTo>
                    <a:pt x="598" y="4337"/>
                  </a:lnTo>
                  <a:lnTo>
                    <a:pt x="609" y="4341"/>
                  </a:lnTo>
                  <a:lnTo>
                    <a:pt x="621" y="4345"/>
                  </a:lnTo>
                  <a:lnTo>
                    <a:pt x="630" y="4350"/>
                  </a:lnTo>
                  <a:lnTo>
                    <a:pt x="639" y="4355"/>
                  </a:lnTo>
                  <a:lnTo>
                    <a:pt x="649" y="4362"/>
                  </a:lnTo>
                  <a:lnTo>
                    <a:pt x="657" y="4369"/>
                  </a:lnTo>
                  <a:lnTo>
                    <a:pt x="663" y="4377"/>
                  </a:lnTo>
                  <a:lnTo>
                    <a:pt x="670" y="4385"/>
                  </a:lnTo>
                  <a:lnTo>
                    <a:pt x="677" y="4394"/>
                  </a:lnTo>
                  <a:lnTo>
                    <a:pt x="682" y="4405"/>
                  </a:lnTo>
                  <a:lnTo>
                    <a:pt x="687" y="4415"/>
                  </a:lnTo>
                  <a:lnTo>
                    <a:pt x="693" y="4427"/>
                  </a:lnTo>
                  <a:lnTo>
                    <a:pt x="698" y="4436"/>
                  </a:lnTo>
                  <a:lnTo>
                    <a:pt x="702" y="4444"/>
                  </a:lnTo>
                  <a:lnTo>
                    <a:pt x="705" y="4454"/>
                  </a:lnTo>
                  <a:lnTo>
                    <a:pt x="707" y="4462"/>
                  </a:lnTo>
                  <a:lnTo>
                    <a:pt x="711" y="4479"/>
                  </a:lnTo>
                  <a:lnTo>
                    <a:pt x="714" y="4496"/>
                  </a:lnTo>
                  <a:lnTo>
                    <a:pt x="715" y="4515"/>
                  </a:lnTo>
                  <a:lnTo>
                    <a:pt x="719" y="4532"/>
                  </a:lnTo>
                  <a:lnTo>
                    <a:pt x="722" y="4542"/>
                  </a:lnTo>
                  <a:lnTo>
                    <a:pt x="725" y="4552"/>
                  </a:lnTo>
                  <a:lnTo>
                    <a:pt x="729" y="4562"/>
                  </a:lnTo>
                  <a:lnTo>
                    <a:pt x="734" y="4571"/>
                  </a:lnTo>
                  <a:lnTo>
                    <a:pt x="738" y="4576"/>
                  </a:lnTo>
                  <a:lnTo>
                    <a:pt x="743" y="4582"/>
                  </a:lnTo>
                  <a:lnTo>
                    <a:pt x="750" y="4584"/>
                  </a:lnTo>
                  <a:lnTo>
                    <a:pt x="757" y="4588"/>
                  </a:lnTo>
                  <a:lnTo>
                    <a:pt x="771" y="4594"/>
                  </a:lnTo>
                  <a:lnTo>
                    <a:pt x="786" y="4599"/>
                  </a:lnTo>
                  <a:lnTo>
                    <a:pt x="794" y="4602"/>
                  </a:lnTo>
                  <a:lnTo>
                    <a:pt x="801" y="4606"/>
                  </a:lnTo>
                  <a:lnTo>
                    <a:pt x="807" y="4610"/>
                  </a:lnTo>
                  <a:lnTo>
                    <a:pt x="813" y="4614"/>
                  </a:lnTo>
                  <a:lnTo>
                    <a:pt x="818" y="4619"/>
                  </a:lnTo>
                  <a:lnTo>
                    <a:pt x="822" y="4627"/>
                  </a:lnTo>
                  <a:lnTo>
                    <a:pt x="823" y="4635"/>
                  </a:lnTo>
                  <a:lnTo>
                    <a:pt x="825" y="4644"/>
                  </a:lnTo>
                  <a:lnTo>
                    <a:pt x="825" y="4672"/>
                  </a:lnTo>
                  <a:lnTo>
                    <a:pt x="825" y="4691"/>
                  </a:lnTo>
                  <a:lnTo>
                    <a:pt x="825" y="4702"/>
                  </a:lnTo>
                  <a:lnTo>
                    <a:pt x="825" y="4710"/>
                  </a:lnTo>
                  <a:lnTo>
                    <a:pt x="826" y="4726"/>
                  </a:lnTo>
                  <a:lnTo>
                    <a:pt x="827" y="4740"/>
                  </a:lnTo>
                  <a:lnTo>
                    <a:pt x="831" y="4754"/>
                  </a:lnTo>
                  <a:lnTo>
                    <a:pt x="835" y="4767"/>
                  </a:lnTo>
                  <a:lnTo>
                    <a:pt x="842" y="4779"/>
                  </a:lnTo>
                  <a:lnTo>
                    <a:pt x="849" y="4791"/>
                  </a:lnTo>
                  <a:lnTo>
                    <a:pt x="857" y="4803"/>
                  </a:lnTo>
                  <a:lnTo>
                    <a:pt x="866" y="4814"/>
                  </a:lnTo>
                  <a:lnTo>
                    <a:pt x="877" y="4823"/>
                  </a:lnTo>
                  <a:lnTo>
                    <a:pt x="889" y="4834"/>
                  </a:lnTo>
                  <a:lnTo>
                    <a:pt x="901" y="4843"/>
                  </a:lnTo>
                  <a:lnTo>
                    <a:pt x="914" y="4851"/>
                  </a:lnTo>
                  <a:lnTo>
                    <a:pt x="943" y="4868"/>
                  </a:lnTo>
                  <a:lnTo>
                    <a:pt x="975" y="4884"/>
                  </a:lnTo>
                  <a:lnTo>
                    <a:pt x="973" y="4902"/>
                  </a:lnTo>
                  <a:lnTo>
                    <a:pt x="969" y="4918"/>
                  </a:lnTo>
                  <a:lnTo>
                    <a:pt x="963" y="4934"/>
                  </a:lnTo>
                  <a:lnTo>
                    <a:pt x="958" y="4948"/>
                  </a:lnTo>
                  <a:lnTo>
                    <a:pt x="953" y="4964"/>
                  </a:lnTo>
                  <a:lnTo>
                    <a:pt x="949" y="4980"/>
                  </a:lnTo>
                  <a:lnTo>
                    <a:pt x="946" y="4998"/>
                  </a:lnTo>
                  <a:lnTo>
                    <a:pt x="945" y="5017"/>
                  </a:lnTo>
                  <a:lnTo>
                    <a:pt x="945" y="5059"/>
                  </a:lnTo>
                  <a:lnTo>
                    <a:pt x="945" y="5096"/>
                  </a:lnTo>
                  <a:lnTo>
                    <a:pt x="945" y="5129"/>
                  </a:lnTo>
                  <a:lnTo>
                    <a:pt x="945" y="5161"/>
                  </a:lnTo>
                  <a:lnTo>
                    <a:pt x="945" y="5192"/>
                  </a:lnTo>
                  <a:lnTo>
                    <a:pt x="945" y="5224"/>
                  </a:lnTo>
                  <a:lnTo>
                    <a:pt x="945" y="5260"/>
                  </a:lnTo>
                  <a:lnTo>
                    <a:pt x="945" y="5300"/>
                  </a:lnTo>
                  <a:lnTo>
                    <a:pt x="946" y="5316"/>
                  </a:lnTo>
                  <a:lnTo>
                    <a:pt x="946" y="5333"/>
                  </a:lnTo>
                  <a:lnTo>
                    <a:pt x="947" y="5341"/>
                  </a:lnTo>
                  <a:lnTo>
                    <a:pt x="949" y="5349"/>
                  </a:lnTo>
                  <a:lnTo>
                    <a:pt x="951" y="5357"/>
                  </a:lnTo>
                  <a:lnTo>
                    <a:pt x="954" y="5364"/>
                  </a:lnTo>
                  <a:lnTo>
                    <a:pt x="958" y="5371"/>
                  </a:lnTo>
                  <a:lnTo>
                    <a:pt x="963" y="5377"/>
                  </a:lnTo>
                  <a:lnTo>
                    <a:pt x="969" y="5383"/>
                  </a:lnTo>
                  <a:lnTo>
                    <a:pt x="975" y="5388"/>
                  </a:lnTo>
                  <a:lnTo>
                    <a:pt x="985" y="5391"/>
                  </a:lnTo>
                  <a:lnTo>
                    <a:pt x="994" y="5395"/>
                  </a:lnTo>
                  <a:lnTo>
                    <a:pt x="1005" y="5396"/>
                  </a:lnTo>
                  <a:lnTo>
                    <a:pt x="1018" y="5396"/>
                  </a:lnTo>
                  <a:lnTo>
                    <a:pt x="1029" y="5396"/>
                  </a:lnTo>
                  <a:lnTo>
                    <a:pt x="1041" y="5395"/>
                  </a:lnTo>
                  <a:lnTo>
                    <a:pt x="1051" y="5392"/>
                  </a:lnTo>
                  <a:lnTo>
                    <a:pt x="1061" y="5389"/>
                  </a:lnTo>
                  <a:lnTo>
                    <a:pt x="1071" y="5385"/>
                  </a:lnTo>
                  <a:lnTo>
                    <a:pt x="1081" y="5380"/>
                  </a:lnTo>
                  <a:lnTo>
                    <a:pt x="1089" y="5375"/>
                  </a:lnTo>
                  <a:lnTo>
                    <a:pt x="1098" y="5369"/>
                  </a:lnTo>
                  <a:lnTo>
                    <a:pt x="1114" y="5356"/>
                  </a:lnTo>
                  <a:lnTo>
                    <a:pt x="1130" y="5341"/>
                  </a:lnTo>
                  <a:lnTo>
                    <a:pt x="1145" y="5325"/>
                  </a:lnTo>
                  <a:lnTo>
                    <a:pt x="1159" y="5309"/>
                  </a:lnTo>
                  <a:lnTo>
                    <a:pt x="1172" y="5293"/>
                  </a:lnTo>
                  <a:lnTo>
                    <a:pt x="1187" y="5277"/>
                  </a:lnTo>
                  <a:lnTo>
                    <a:pt x="1200" y="5263"/>
                  </a:lnTo>
                  <a:lnTo>
                    <a:pt x="1215" y="5249"/>
                  </a:lnTo>
                  <a:lnTo>
                    <a:pt x="1231" y="5237"/>
                  </a:lnTo>
                  <a:lnTo>
                    <a:pt x="1247" y="5229"/>
                  </a:lnTo>
                  <a:lnTo>
                    <a:pt x="1255" y="5227"/>
                  </a:lnTo>
                  <a:lnTo>
                    <a:pt x="1264" y="5224"/>
                  </a:lnTo>
                  <a:lnTo>
                    <a:pt x="1272" y="5223"/>
                  </a:lnTo>
                  <a:lnTo>
                    <a:pt x="1282" y="5221"/>
                  </a:lnTo>
                  <a:lnTo>
                    <a:pt x="1288" y="5223"/>
                  </a:lnTo>
                  <a:lnTo>
                    <a:pt x="1292" y="5224"/>
                  </a:lnTo>
                  <a:lnTo>
                    <a:pt x="1298" y="5228"/>
                  </a:lnTo>
                  <a:lnTo>
                    <a:pt x="1303" y="5232"/>
                  </a:lnTo>
                  <a:lnTo>
                    <a:pt x="1312" y="5243"/>
                  </a:lnTo>
                  <a:lnTo>
                    <a:pt x="1322" y="5255"/>
                  </a:lnTo>
                  <a:lnTo>
                    <a:pt x="1332" y="5267"/>
                  </a:lnTo>
                  <a:lnTo>
                    <a:pt x="1344" y="5277"/>
                  </a:lnTo>
                  <a:lnTo>
                    <a:pt x="1352" y="5281"/>
                  </a:lnTo>
                  <a:lnTo>
                    <a:pt x="1360" y="5285"/>
                  </a:lnTo>
                  <a:lnTo>
                    <a:pt x="1368" y="5287"/>
                  </a:lnTo>
                  <a:lnTo>
                    <a:pt x="1379" y="5288"/>
                  </a:lnTo>
                  <a:lnTo>
                    <a:pt x="1382" y="5273"/>
                  </a:lnTo>
                  <a:lnTo>
                    <a:pt x="1386" y="5259"/>
                  </a:lnTo>
                  <a:lnTo>
                    <a:pt x="1391" y="5244"/>
                  </a:lnTo>
                  <a:lnTo>
                    <a:pt x="1398" y="5231"/>
                  </a:lnTo>
                  <a:lnTo>
                    <a:pt x="1414" y="5207"/>
                  </a:lnTo>
                  <a:lnTo>
                    <a:pt x="1431" y="5181"/>
                  </a:lnTo>
                  <a:lnTo>
                    <a:pt x="1450" y="5157"/>
                  </a:lnTo>
                  <a:lnTo>
                    <a:pt x="1467" y="5131"/>
                  </a:lnTo>
                  <a:lnTo>
                    <a:pt x="1475" y="5117"/>
                  </a:lnTo>
                  <a:lnTo>
                    <a:pt x="1482" y="5103"/>
                  </a:lnTo>
                  <a:lnTo>
                    <a:pt x="1488" y="5088"/>
                  </a:lnTo>
                  <a:lnTo>
                    <a:pt x="1494" y="5071"/>
                  </a:lnTo>
                  <a:lnTo>
                    <a:pt x="1500" y="5041"/>
                  </a:lnTo>
                  <a:lnTo>
                    <a:pt x="1506" y="5013"/>
                  </a:lnTo>
                  <a:lnTo>
                    <a:pt x="1508" y="4987"/>
                  </a:lnTo>
                  <a:lnTo>
                    <a:pt x="1512" y="4963"/>
                  </a:lnTo>
                  <a:lnTo>
                    <a:pt x="1515" y="4939"/>
                  </a:lnTo>
                  <a:lnTo>
                    <a:pt x="1518" y="4918"/>
                  </a:lnTo>
                  <a:lnTo>
                    <a:pt x="1522" y="4899"/>
                  </a:lnTo>
                  <a:lnTo>
                    <a:pt x="1527" y="4880"/>
                  </a:lnTo>
                  <a:lnTo>
                    <a:pt x="1530" y="4872"/>
                  </a:lnTo>
                  <a:lnTo>
                    <a:pt x="1534" y="4866"/>
                  </a:lnTo>
                  <a:lnTo>
                    <a:pt x="1538" y="4858"/>
                  </a:lnTo>
                  <a:lnTo>
                    <a:pt x="1543" y="4851"/>
                  </a:lnTo>
                  <a:lnTo>
                    <a:pt x="1548" y="4846"/>
                  </a:lnTo>
                  <a:lnTo>
                    <a:pt x="1555" y="4840"/>
                  </a:lnTo>
                  <a:lnTo>
                    <a:pt x="1562" y="4835"/>
                  </a:lnTo>
                  <a:lnTo>
                    <a:pt x="1570" y="4830"/>
                  </a:lnTo>
                  <a:lnTo>
                    <a:pt x="1579" y="4826"/>
                  </a:lnTo>
                  <a:lnTo>
                    <a:pt x="1590" y="4823"/>
                  </a:lnTo>
                  <a:lnTo>
                    <a:pt x="1600" y="4819"/>
                  </a:lnTo>
                  <a:lnTo>
                    <a:pt x="1612" y="4816"/>
                  </a:lnTo>
                  <a:lnTo>
                    <a:pt x="1640" y="4814"/>
                  </a:lnTo>
                  <a:lnTo>
                    <a:pt x="1674" y="4812"/>
                  </a:lnTo>
                  <a:lnTo>
                    <a:pt x="1686" y="4812"/>
                  </a:lnTo>
                  <a:lnTo>
                    <a:pt x="1696" y="4814"/>
                  </a:lnTo>
                  <a:lnTo>
                    <a:pt x="1707" y="4816"/>
                  </a:lnTo>
                  <a:lnTo>
                    <a:pt x="1716" y="4819"/>
                  </a:lnTo>
                  <a:lnTo>
                    <a:pt x="1724" y="4823"/>
                  </a:lnTo>
                  <a:lnTo>
                    <a:pt x="1732" y="4827"/>
                  </a:lnTo>
                  <a:lnTo>
                    <a:pt x="1740" y="4832"/>
                  </a:lnTo>
                  <a:lnTo>
                    <a:pt x="1747" y="4838"/>
                  </a:lnTo>
                  <a:lnTo>
                    <a:pt x="1759" y="4850"/>
                  </a:lnTo>
                  <a:lnTo>
                    <a:pt x="1768" y="4864"/>
                  </a:lnTo>
                  <a:lnTo>
                    <a:pt x="1778" y="4879"/>
                  </a:lnTo>
                  <a:lnTo>
                    <a:pt x="1786" y="4894"/>
                  </a:lnTo>
                  <a:lnTo>
                    <a:pt x="1794" y="4908"/>
                  </a:lnTo>
                  <a:lnTo>
                    <a:pt x="1803" y="4923"/>
                  </a:lnTo>
                  <a:lnTo>
                    <a:pt x="1812" y="4938"/>
                  </a:lnTo>
                  <a:lnTo>
                    <a:pt x="1822" y="4950"/>
                  </a:lnTo>
                  <a:lnTo>
                    <a:pt x="1828" y="4955"/>
                  </a:lnTo>
                  <a:lnTo>
                    <a:pt x="1834" y="4960"/>
                  </a:lnTo>
                  <a:lnTo>
                    <a:pt x="1840" y="4964"/>
                  </a:lnTo>
                  <a:lnTo>
                    <a:pt x="1848" y="4968"/>
                  </a:lnTo>
                  <a:lnTo>
                    <a:pt x="1856" y="4971"/>
                  </a:lnTo>
                  <a:lnTo>
                    <a:pt x="1864" y="4974"/>
                  </a:lnTo>
                  <a:lnTo>
                    <a:pt x="1875" y="4975"/>
                  </a:lnTo>
                  <a:lnTo>
                    <a:pt x="1884" y="4975"/>
                  </a:lnTo>
                  <a:lnTo>
                    <a:pt x="1899" y="4974"/>
                  </a:lnTo>
                  <a:lnTo>
                    <a:pt x="1910" y="4972"/>
                  </a:lnTo>
                  <a:lnTo>
                    <a:pt x="1919" y="4967"/>
                  </a:lnTo>
                  <a:lnTo>
                    <a:pt x="1925" y="4962"/>
                  </a:lnTo>
                  <a:lnTo>
                    <a:pt x="1929" y="4954"/>
                  </a:lnTo>
                  <a:lnTo>
                    <a:pt x="1933" y="4944"/>
                  </a:lnTo>
                  <a:lnTo>
                    <a:pt x="1936" y="4934"/>
                  </a:lnTo>
                  <a:lnTo>
                    <a:pt x="1939" y="4920"/>
                  </a:lnTo>
                  <a:lnTo>
                    <a:pt x="1999" y="4920"/>
                  </a:lnTo>
                  <a:lnTo>
                    <a:pt x="2007" y="4927"/>
                  </a:lnTo>
                  <a:lnTo>
                    <a:pt x="2012" y="4932"/>
                  </a:lnTo>
                  <a:lnTo>
                    <a:pt x="2017" y="4939"/>
                  </a:lnTo>
                  <a:lnTo>
                    <a:pt x="2023" y="4944"/>
                  </a:lnTo>
                  <a:lnTo>
                    <a:pt x="2029" y="4958"/>
                  </a:lnTo>
                  <a:lnTo>
                    <a:pt x="2035" y="4972"/>
                  </a:lnTo>
                  <a:lnTo>
                    <a:pt x="2043" y="5004"/>
                  </a:lnTo>
                  <a:lnTo>
                    <a:pt x="2053" y="5041"/>
                  </a:lnTo>
                  <a:lnTo>
                    <a:pt x="2057" y="5049"/>
                  </a:lnTo>
                  <a:lnTo>
                    <a:pt x="2063" y="5056"/>
                  </a:lnTo>
                  <a:lnTo>
                    <a:pt x="2069" y="5064"/>
                  </a:lnTo>
                  <a:lnTo>
                    <a:pt x="2076" y="5072"/>
                  </a:lnTo>
                  <a:lnTo>
                    <a:pt x="2093" y="5085"/>
                  </a:lnTo>
                  <a:lnTo>
                    <a:pt x="2112" y="5100"/>
                  </a:lnTo>
                  <a:lnTo>
                    <a:pt x="2131" y="5113"/>
                  </a:lnTo>
                  <a:lnTo>
                    <a:pt x="2149" y="5125"/>
                  </a:lnTo>
                  <a:lnTo>
                    <a:pt x="2167" y="5137"/>
                  </a:lnTo>
                  <a:lnTo>
                    <a:pt x="2180" y="5149"/>
                  </a:lnTo>
                  <a:lnTo>
                    <a:pt x="2188" y="5157"/>
                  </a:lnTo>
                  <a:lnTo>
                    <a:pt x="2196" y="5167"/>
                  </a:lnTo>
                  <a:lnTo>
                    <a:pt x="2204" y="5176"/>
                  </a:lnTo>
                  <a:lnTo>
                    <a:pt x="2211" y="5185"/>
                  </a:lnTo>
                  <a:lnTo>
                    <a:pt x="2224" y="5205"/>
                  </a:lnTo>
                  <a:lnTo>
                    <a:pt x="2236" y="5228"/>
                  </a:lnTo>
                  <a:lnTo>
                    <a:pt x="2259" y="5272"/>
                  </a:lnTo>
                  <a:lnTo>
                    <a:pt x="2280" y="5316"/>
                  </a:lnTo>
                  <a:lnTo>
                    <a:pt x="2293" y="5337"/>
                  </a:lnTo>
                  <a:lnTo>
                    <a:pt x="2307" y="5357"/>
                  </a:lnTo>
                  <a:lnTo>
                    <a:pt x="2315" y="5367"/>
                  </a:lnTo>
                  <a:lnTo>
                    <a:pt x="2323" y="5375"/>
                  </a:lnTo>
                  <a:lnTo>
                    <a:pt x="2331" y="5383"/>
                  </a:lnTo>
                  <a:lnTo>
                    <a:pt x="2340" y="5391"/>
                  </a:lnTo>
                  <a:lnTo>
                    <a:pt x="2351" y="5397"/>
                  </a:lnTo>
                  <a:lnTo>
                    <a:pt x="2361" y="5403"/>
                  </a:lnTo>
                  <a:lnTo>
                    <a:pt x="2373" y="5408"/>
                  </a:lnTo>
                  <a:lnTo>
                    <a:pt x="2385" y="5412"/>
                  </a:lnTo>
                  <a:lnTo>
                    <a:pt x="2399" y="5416"/>
                  </a:lnTo>
                  <a:lnTo>
                    <a:pt x="2413" y="5419"/>
                  </a:lnTo>
                  <a:lnTo>
                    <a:pt x="2428" y="5420"/>
                  </a:lnTo>
                  <a:lnTo>
                    <a:pt x="2444" y="5420"/>
                  </a:lnTo>
                  <a:lnTo>
                    <a:pt x="2455" y="5407"/>
                  </a:lnTo>
                  <a:lnTo>
                    <a:pt x="2465" y="5393"/>
                  </a:lnTo>
                  <a:lnTo>
                    <a:pt x="2477" y="5380"/>
                  </a:lnTo>
                  <a:lnTo>
                    <a:pt x="2492" y="5368"/>
                  </a:lnTo>
                  <a:lnTo>
                    <a:pt x="2500" y="5363"/>
                  </a:lnTo>
                  <a:lnTo>
                    <a:pt x="2508" y="5357"/>
                  </a:lnTo>
                  <a:lnTo>
                    <a:pt x="2517" y="5353"/>
                  </a:lnTo>
                  <a:lnTo>
                    <a:pt x="2527" y="5349"/>
                  </a:lnTo>
                  <a:lnTo>
                    <a:pt x="2537" y="5347"/>
                  </a:lnTo>
                  <a:lnTo>
                    <a:pt x="2548" y="5344"/>
                  </a:lnTo>
                  <a:lnTo>
                    <a:pt x="2559" y="5343"/>
                  </a:lnTo>
                  <a:lnTo>
                    <a:pt x="2571" y="5343"/>
                  </a:lnTo>
                  <a:lnTo>
                    <a:pt x="2615" y="5343"/>
                  </a:lnTo>
                  <a:lnTo>
                    <a:pt x="2649" y="5343"/>
                  </a:lnTo>
                  <a:lnTo>
                    <a:pt x="2676" y="5343"/>
                  </a:lnTo>
                  <a:lnTo>
                    <a:pt x="2700" y="5343"/>
                  </a:lnTo>
                  <a:lnTo>
                    <a:pt x="2721" y="5343"/>
                  </a:lnTo>
                  <a:lnTo>
                    <a:pt x="2745" y="5343"/>
                  </a:lnTo>
                  <a:lnTo>
                    <a:pt x="2772" y="5343"/>
                  </a:lnTo>
                  <a:lnTo>
                    <a:pt x="2806" y="5343"/>
                  </a:lnTo>
                  <a:lnTo>
                    <a:pt x="2821" y="5341"/>
                  </a:lnTo>
                  <a:lnTo>
                    <a:pt x="2837" y="5337"/>
                  </a:lnTo>
                  <a:lnTo>
                    <a:pt x="2852" y="5333"/>
                  </a:lnTo>
                  <a:lnTo>
                    <a:pt x="2868" y="5327"/>
                  </a:lnTo>
                  <a:lnTo>
                    <a:pt x="2884" y="5321"/>
                  </a:lnTo>
                  <a:lnTo>
                    <a:pt x="2901" y="5317"/>
                  </a:lnTo>
                  <a:lnTo>
                    <a:pt x="2918" y="5313"/>
                  </a:lnTo>
                  <a:lnTo>
                    <a:pt x="2938" y="5312"/>
                  </a:lnTo>
                  <a:lnTo>
                    <a:pt x="2949" y="5313"/>
                  </a:lnTo>
                  <a:lnTo>
                    <a:pt x="2960" y="5315"/>
                  </a:lnTo>
                  <a:lnTo>
                    <a:pt x="2968" y="5319"/>
                  </a:lnTo>
                  <a:lnTo>
                    <a:pt x="2977" y="5323"/>
                  </a:lnTo>
                  <a:lnTo>
                    <a:pt x="2993" y="5333"/>
                  </a:lnTo>
                  <a:lnTo>
                    <a:pt x="3009" y="5345"/>
                  </a:lnTo>
                  <a:lnTo>
                    <a:pt x="3025" y="5357"/>
                  </a:lnTo>
                  <a:lnTo>
                    <a:pt x="3044" y="5368"/>
                  </a:lnTo>
                  <a:lnTo>
                    <a:pt x="3053" y="5372"/>
                  </a:lnTo>
                  <a:lnTo>
                    <a:pt x="3064" y="5376"/>
                  </a:lnTo>
                  <a:lnTo>
                    <a:pt x="3076" y="5377"/>
                  </a:lnTo>
                  <a:lnTo>
                    <a:pt x="3089" y="5379"/>
                  </a:lnTo>
                  <a:lnTo>
                    <a:pt x="3104" y="5377"/>
                  </a:lnTo>
                  <a:lnTo>
                    <a:pt x="3117" y="5376"/>
                  </a:lnTo>
                  <a:lnTo>
                    <a:pt x="3129" y="5373"/>
                  </a:lnTo>
                  <a:lnTo>
                    <a:pt x="3142" y="5369"/>
                  </a:lnTo>
                  <a:lnTo>
                    <a:pt x="3166" y="5361"/>
                  </a:lnTo>
                  <a:lnTo>
                    <a:pt x="3190" y="5351"/>
                  </a:lnTo>
                  <a:lnTo>
                    <a:pt x="3214" y="5341"/>
                  </a:lnTo>
                  <a:lnTo>
                    <a:pt x="3240" y="5332"/>
                  </a:lnTo>
                  <a:lnTo>
                    <a:pt x="3253" y="5329"/>
                  </a:lnTo>
                  <a:lnTo>
                    <a:pt x="3268" y="5327"/>
                  </a:lnTo>
                  <a:lnTo>
                    <a:pt x="3284" y="5325"/>
                  </a:lnTo>
                  <a:lnTo>
                    <a:pt x="3300" y="5324"/>
                  </a:lnTo>
                  <a:lnTo>
                    <a:pt x="3314" y="5324"/>
                  </a:lnTo>
                  <a:lnTo>
                    <a:pt x="3329" y="5321"/>
                  </a:lnTo>
                  <a:lnTo>
                    <a:pt x="3342" y="5317"/>
                  </a:lnTo>
                  <a:lnTo>
                    <a:pt x="3356" y="5313"/>
                  </a:lnTo>
                  <a:lnTo>
                    <a:pt x="3368" y="5308"/>
                  </a:lnTo>
                  <a:lnTo>
                    <a:pt x="3378" y="5301"/>
                  </a:lnTo>
                  <a:lnTo>
                    <a:pt x="3390" y="5293"/>
                  </a:lnTo>
                  <a:lnTo>
                    <a:pt x="3400" y="5285"/>
                  </a:lnTo>
                  <a:lnTo>
                    <a:pt x="3436" y="5251"/>
                  </a:lnTo>
                  <a:lnTo>
                    <a:pt x="3469" y="5216"/>
                  </a:lnTo>
                  <a:lnTo>
                    <a:pt x="3474" y="5211"/>
                  </a:lnTo>
                  <a:lnTo>
                    <a:pt x="3481" y="5207"/>
                  </a:lnTo>
                  <a:lnTo>
                    <a:pt x="3489" y="5203"/>
                  </a:lnTo>
                  <a:lnTo>
                    <a:pt x="3497" y="5200"/>
                  </a:lnTo>
                  <a:lnTo>
                    <a:pt x="3515" y="5195"/>
                  </a:lnTo>
                  <a:lnTo>
                    <a:pt x="3535" y="5192"/>
                  </a:lnTo>
                  <a:lnTo>
                    <a:pt x="3555" y="5188"/>
                  </a:lnTo>
                  <a:lnTo>
                    <a:pt x="3574" y="5184"/>
                  </a:lnTo>
                  <a:lnTo>
                    <a:pt x="3583" y="5180"/>
                  </a:lnTo>
                  <a:lnTo>
                    <a:pt x="3591" y="5177"/>
                  </a:lnTo>
                  <a:lnTo>
                    <a:pt x="3599" y="5173"/>
                  </a:lnTo>
                  <a:lnTo>
                    <a:pt x="3606" y="5168"/>
                  </a:lnTo>
                  <a:lnTo>
                    <a:pt x="3625" y="5155"/>
                  </a:lnTo>
                  <a:lnTo>
                    <a:pt x="3641" y="5141"/>
                  </a:lnTo>
                  <a:lnTo>
                    <a:pt x="3655" y="5128"/>
                  </a:lnTo>
                  <a:lnTo>
                    <a:pt x="3670" y="5113"/>
                  </a:lnTo>
                  <a:lnTo>
                    <a:pt x="3694" y="5085"/>
                  </a:lnTo>
                  <a:lnTo>
                    <a:pt x="3717" y="5056"/>
                  </a:lnTo>
                  <a:lnTo>
                    <a:pt x="3727" y="5043"/>
                  </a:lnTo>
                  <a:lnTo>
                    <a:pt x="3739" y="5028"/>
                  </a:lnTo>
                  <a:lnTo>
                    <a:pt x="3753" y="5016"/>
                  </a:lnTo>
                  <a:lnTo>
                    <a:pt x="3766" y="5003"/>
                  </a:lnTo>
                  <a:lnTo>
                    <a:pt x="3781" y="4992"/>
                  </a:lnTo>
                  <a:lnTo>
                    <a:pt x="3797" y="4982"/>
                  </a:lnTo>
                  <a:lnTo>
                    <a:pt x="3815" y="4971"/>
                  </a:lnTo>
                  <a:lnTo>
                    <a:pt x="3835" y="4963"/>
                  </a:lnTo>
                  <a:lnTo>
                    <a:pt x="3831" y="4930"/>
                  </a:lnTo>
                  <a:lnTo>
                    <a:pt x="3827" y="4896"/>
                  </a:lnTo>
                  <a:lnTo>
                    <a:pt x="3825" y="4864"/>
                  </a:lnTo>
                  <a:lnTo>
                    <a:pt x="3822" y="4834"/>
                  </a:lnTo>
                  <a:lnTo>
                    <a:pt x="3819" y="4803"/>
                  </a:lnTo>
                  <a:lnTo>
                    <a:pt x="3818" y="4775"/>
                  </a:lnTo>
                  <a:lnTo>
                    <a:pt x="3818" y="4748"/>
                  </a:lnTo>
                  <a:lnTo>
                    <a:pt x="3818" y="4722"/>
                  </a:lnTo>
                  <a:lnTo>
                    <a:pt x="3817" y="4715"/>
                  </a:lnTo>
                  <a:lnTo>
                    <a:pt x="3815" y="4707"/>
                  </a:lnTo>
                  <a:lnTo>
                    <a:pt x="3814" y="4702"/>
                  </a:lnTo>
                  <a:lnTo>
                    <a:pt x="3811" y="4695"/>
                  </a:lnTo>
                  <a:lnTo>
                    <a:pt x="3807" y="4690"/>
                  </a:lnTo>
                  <a:lnTo>
                    <a:pt x="3805" y="4686"/>
                  </a:lnTo>
                  <a:lnTo>
                    <a:pt x="3799" y="4682"/>
                  </a:lnTo>
                  <a:lnTo>
                    <a:pt x="3795" y="4678"/>
                  </a:lnTo>
                  <a:lnTo>
                    <a:pt x="3783" y="4671"/>
                  </a:lnTo>
                  <a:lnTo>
                    <a:pt x="3771" y="4666"/>
                  </a:lnTo>
                  <a:lnTo>
                    <a:pt x="3758" y="4660"/>
                  </a:lnTo>
                  <a:lnTo>
                    <a:pt x="3745" y="4656"/>
                  </a:lnTo>
                  <a:lnTo>
                    <a:pt x="3718" y="4650"/>
                  </a:lnTo>
                  <a:lnTo>
                    <a:pt x="3695" y="4642"/>
                  </a:lnTo>
                  <a:lnTo>
                    <a:pt x="3686" y="4636"/>
                  </a:lnTo>
                  <a:lnTo>
                    <a:pt x="3679" y="4631"/>
                  </a:lnTo>
                  <a:lnTo>
                    <a:pt x="3677" y="4627"/>
                  </a:lnTo>
                  <a:lnTo>
                    <a:pt x="3674" y="4623"/>
                  </a:lnTo>
                  <a:lnTo>
                    <a:pt x="3673" y="4619"/>
                  </a:lnTo>
                  <a:lnTo>
                    <a:pt x="3673" y="4614"/>
                  </a:lnTo>
                  <a:lnTo>
                    <a:pt x="3674" y="4606"/>
                  </a:lnTo>
                  <a:lnTo>
                    <a:pt x="3675" y="4598"/>
                  </a:lnTo>
                  <a:lnTo>
                    <a:pt x="3679" y="4591"/>
                  </a:lnTo>
                  <a:lnTo>
                    <a:pt x="3683" y="4584"/>
                  </a:lnTo>
                  <a:lnTo>
                    <a:pt x="3693" y="4572"/>
                  </a:lnTo>
                  <a:lnTo>
                    <a:pt x="3703" y="4559"/>
                  </a:lnTo>
                  <a:lnTo>
                    <a:pt x="3703" y="4470"/>
                  </a:lnTo>
                  <a:lnTo>
                    <a:pt x="3658" y="4462"/>
                  </a:lnTo>
                  <a:lnTo>
                    <a:pt x="3626" y="4455"/>
                  </a:lnTo>
                  <a:lnTo>
                    <a:pt x="3613" y="4450"/>
                  </a:lnTo>
                  <a:lnTo>
                    <a:pt x="3601" y="4442"/>
                  </a:lnTo>
                  <a:lnTo>
                    <a:pt x="3589" y="4431"/>
                  </a:lnTo>
                  <a:lnTo>
                    <a:pt x="3577" y="4415"/>
                  </a:lnTo>
                  <a:lnTo>
                    <a:pt x="3594" y="4402"/>
                  </a:lnTo>
                  <a:lnTo>
                    <a:pt x="3614" y="4386"/>
                  </a:lnTo>
                  <a:lnTo>
                    <a:pt x="3622" y="4377"/>
                  </a:lnTo>
                  <a:lnTo>
                    <a:pt x="3630" y="4367"/>
                  </a:lnTo>
                  <a:lnTo>
                    <a:pt x="3633" y="4362"/>
                  </a:lnTo>
                  <a:lnTo>
                    <a:pt x="3635" y="4355"/>
                  </a:lnTo>
                  <a:lnTo>
                    <a:pt x="3637" y="4350"/>
                  </a:lnTo>
                  <a:lnTo>
                    <a:pt x="3637" y="4343"/>
                  </a:lnTo>
                  <a:lnTo>
                    <a:pt x="3635" y="4321"/>
                  </a:lnTo>
                  <a:lnTo>
                    <a:pt x="3631" y="4299"/>
                  </a:lnTo>
                  <a:lnTo>
                    <a:pt x="3627" y="4278"/>
                  </a:lnTo>
                  <a:lnTo>
                    <a:pt x="3622" y="4258"/>
                  </a:lnTo>
                  <a:lnTo>
                    <a:pt x="3617" y="4237"/>
                  </a:lnTo>
                  <a:lnTo>
                    <a:pt x="3611" y="4215"/>
                  </a:lnTo>
                  <a:lnTo>
                    <a:pt x="3607" y="4193"/>
                  </a:lnTo>
                  <a:lnTo>
                    <a:pt x="3606" y="4169"/>
                  </a:lnTo>
                  <a:lnTo>
                    <a:pt x="3607" y="4149"/>
                  </a:lnTo>
                  <a:lnTo>
                    <a:pt x="3609" y="4131"/>
                  </a:lnTo>
                  <a:lnTo>
                    <a:pt x="3611" y="4115"/>
                  </a:lnTo>
                  <a:lnTo>
                    <a:pt x="3615" y="4101"/>
                  </a:lnTo>
                  <a:lnTo>
                    <a:pt x="3619" y="4087"/>
                  </a:lnTo>
                  <a:lnTo>
                    <a:pt x="3625" y="4075"/>
                  </a:lnTo>
                  <a:lnTo>
                    <a:pt x="3631" y="4063"/>
                  </a:lnTo>
                  <a:lnTo>
                    <a:pt x="3638" y="4054"/>
                  </a:lnTo>
                  <a:lnTo>
                    <a:pt x="3645" y="4045"/>
                  </a:lnTo>
                  <a:lnTo>
                    <a:pt x="3653" y="4037"/>
                  </a:lnTo>
                  <a:lnTo>
                    <a:pt x="3661" y="4030"/>
                  </a:lnTo>
                  <a:lnTo>
                    <a:pt x="3670" y="4023"/>
                  </a:lnTo>
                  <a:lnTo>
                    <a:pt x="3687" y="4011"/>
                  </a:lnTo>
                  <a:lnTo>
                    <a:pt x="3706" y="4001"/>
                  </a:lnTo>
                  <a:lnTo>
                    <a:pt x="3725" y="3991"/>
                  </a:lnTo>
                  <a:lnTo>
                    <a:pt x="3742" y="3981"/>
                  </a:lnTo>
                  <a:lnTo>
                    <a:pt x="3751" y="3975"/>
                  </a:lnTo>
                  <a:lnTo>
                    <a:pt x="3759" y="3969"/>
                  </a:lnTo>
                  <a:lnTo>
                    <a:pt x="3767" y="3962"/>
                  </a:lnTo>
                  <a:lnTo>
                    <a:pt x="3774" y="3955"/>
                  </a:lnTo>
                  <a:lnTo>
                    <a:pt x="3781" y="3947"/>
                  </a:lnTo>
                  <a:lnTo>
                    <a:pt x="3787" y="3938"/>
                  </a:lnTo>
                  <a:lnTo>
                    <a:pt x="3793" y="3929"/>
                  </a:lnTo>
                  <a:lnTo>
                    <a:pt x="3797" y="3917"/>
                  </a:lnTo>
                  <a:lnTo>
                    <a:pt x="3801" y="3905"/>
                  </a:lnTo>
                  <a:lnTo>
                    <a:pt x="3803" y="3891"/>
                  </a:lnTo>
                  <a:lnTo>
                    <a:pt x="3805" y="3877"/>
                  </a:lnTo>
                  <a:lnTo>
                    <a:pt x="3806" y="3861"/>
                  </a:lnTo>
                  <a:lnTo>
                    <a:pt x="3806" y="3850"/>
                  </a:lnTo>
                  <a:lnTo>
                    <a:pt x="3809" y="3841"/>
                  </a:lnTo>
                  <a:lnTo>
                    <a:pt x="3811" y="3833"/>
                  </a:lnTo>
                  <a:lnTo>
                    <a:pt x="3817" y="3828"/>
                  </a:lnTo>
                  <a:lnTo>
                    <a:pt x="3822" y="3824"/>
                  </a:lnTo>
                  <a:lnTo>
                    <a:pt x="3829" y="3820"/>
                  </a:lnTo>
                  <a:lnTo>
                    <a:pt x="3835" y="3817"/>
                  </a:lnTo>
                  <a:lnTo>
                    <a:pt x="3843" y="3816"/>
                  </a:lnTo>
                  <a:lnTo>
                    <a:pt x="3861" y="3814"/>
                  </a:lnTo>
                  <a:lnTo>
                    <a:pt x="3879" y="3814"/>
                  </a:lnTo>
                  <a:lnTo>
                    <a:pt x="3889" y="3813"/>
                  </a:lnTo>
                  <a:lnTo>
                    <a:pt x="3897" y="3812"/>
                  </a:lnTo>
                  <a:lnTo>
                    <a:pt x="3906" y="3810"/>
                  </a:lnTo>
                  <a:lnTo>
                    <a:pt x="3914" y="3808"/>
                  </a:lnTo>
                  <a:lnTo>
                    <a:pt x="3925" y="3802"/>
                  </a:lnTo>
                  <a:lnTo>
                    <a:pt x="3935" y="3796"/>
                  </a:lnTo>
                  <a:lnTo>
                    <a:pt x="3943" y="3789"/>
                  </a:lnTo>
                  <a:lnTo>
                    <a:pt x="3950" y="3782"/>
                  </a:lnTo>
                  <a:lnTo>
                    <a:pt x="3955" y="3773"/>
                  </a:lnTo>
                  <a:lnTo>
                    <a:pt x="3961" y="3765"/>
                  </a:lnTo>
                  <a:lnTo>
                    <a:pt x="3963" y="3756"/>
                  </a:lnTo>
                  <a:lnTo>
                    <a:pt x="3966" y="3745"/>
                  </a:lnTo>
                  <a:lnTo>
                    <a:pt x="3969" y="3724"/>
                  </a:lnTo>
                  <a:lnTo>
                    <a:pt x="3969" y="3702"/>
                  </a:lnTo>
                  <a:lnTo>
                    <a:pt x="3969" y="3680"/>
                  </a:lnTo>
                  <a:lnTo>
                    <a:pt x="3969" y="3657"/>
                  </a:lnTo>
                  <a:lnTo>
                    <a:pt x="3969" y="3652"/>
                  </a:lnTo>
                  <a:lnTo>
                    <a:pt x="3970" y="3646"/>
                  </a:lnTo>
                  <a:lnTo>
                    <a:pt x="3971" y="3642"/>
                  </a:lnTo>
                  <a:lnTo>
                    <a:pt x="3974" y="3638"/>
                  </a:lnTo>
                  <a:lnTo>
                    <a:pt x="3982" y="3633"/>
                  </a:lnTo>
                  <a:lnTo>
                    <a:pt x="3989" y="3628"/>
                  </a:lnTo>
                  <a:lnTo>
                    <a:pt x="3997" y="3622"/>
                  </a:lnTo>
                  <a:lnTo>
                    <a:pt x="4003" y="3617"/>
                  </a:lnTo>
                  <a:lnTo>
                    <a:pt x="4006" y="3613"/>
                  </a:lnTo>
                  <a:lnTo>
                    <a:pt x="4009" y="3610"/>
                  </a:lnTo>
                  <a:lnTo>
                    <a:pt x="4010" y="3606"/>
                  </a:lnTo>
                  <a:lnTo>
                    <a:pt x="4010" y="3602"/>
                  </a:lnTo>
                  <a:lnTo>
                    <a:pt x="4010" y="3589"/>
                  </a:lnTo>
                  <a:lnTo>
                    <a:pt x="4009" y="3577"/>
                  </a:lnTo>
                  <a:lnTo>
                    <a:pt x="4006" y="3565"/>
                  </a:lnTo>
                  <a:lnTo>
                    <a:pt x="4002" y="3553"/>
                  </a:lnTo>
                  <a:lnTo>
                    <a:pt x="3998" y="3542"/>
                  </a:lnTo>
                  <a:lnTo>
                    <a:pt x="3993" y="3533"/>
                  </a:lnTo>
                  <a:lnTo>
                    <a:pt x="3986" y="3522"/>
                  </a:lnTo>
                  <a:lnTo>
                    <a:pt x="3981" y="3514"/>
                  </a:lnTo>
                  <a:lnTo>
                    <a:pt x="3966" y="3496"/>
                  </a:lnTo>
                  <a:lnTo>
                    <a:pt x="3949" y="3480"/>
                  </a:lnTo>
                  <a:lnTo>
                    <a:pt x="3931" y="3465"/>
                  </a:lnTo>
                  <a:lnTo>
                    <a:pt x="3914" y="3449"/>
                  </a:lnTo>
                  <a:lnTo>
                    <a:pt x="3895" y="3434"/>
                  </a:lnTo>
                  <a:lnTo>
                    <a:pt x="3878" y="3420"/>
                  </a:lnTo>
                  <a:lnTo>
                    <a:pt x="3862" y="3404"/>
                  </a:lnTo>
                  <a:lnTo>
                    <a:pt x="3847" y="3386"/>
                  </a:lnTo>
                  <a:lnTo>
                    <a:pt x="3841" y="3377"/>
                  </a:lnTo>
                  <a:lnTo>
                    <a:pt x="3835" y="3368"/>
                  </a:lnTo>
                  <a:lnTo>
                    <a:pt x="3830" y="3358"/>
                  </a:lnTo>
                  <a:lnTo>
                    <a:pt x="3826" y="3348"/>
                  </a:lnTo>
                  <a:lnTo>
                    <a:pt x="3822" y="3337"/>
                  </a:lnTo>
                  <a:lnTo>
                    <a:pt x="3819" y="3326"/>
                  </a:lnTo>
                  <a:lnTo>
                    <a:pt x="3818" y="3314"/>
                  </a:lnTo>
                  <a:lnTo>
                    <a:pt x="3818" y="3301"/>
                  </a:lnTo>
                  <a:lnTo>
                    <a:pt x="3818" y="3289"/>
                  </a:lnTo>
                  <a:lnTo>
                    <a:pt x="3819" y="3278"/>
                  </a:lnTo>
                  <a:lnTo>
                    <a:pt x="3821" y="3273"/>
                  </a:lnTo>
                  <a:lnTo>
                    <a:pt x="3819" y="3268"/>
                  </a:lnTo>
                  <a:lnTo>
                    <a:pt x="3819" y="3264"/>
                  </a:lnTo>
                  <a:lnTo>
                    <a:pt x="3818" y="3258"/>
                  </a:lnTo>
                  <a:lnTo>
                    <a:pt x="3831" y="3225"/>
                  </a:lnTo>
                  <a:lnTo>
                    <a:pt x="3845" y="3195"/>
                  </a:lnTo>
                  <a:lnTo>
                    <a:pt x="3851" y="3180"/>
                  </a:lnTo>
                  <a:lnTo>
                    <a:pt x="3855" y="3164"/>
                  </a:lnTo>
                  <a:lnTo>
                    <a:pt x="3858" y="3145"/>
                  </a:lnTo>
                  <a:lnTo>
                    <a:pt x="3859" y="3127"/>
                  </a:lnTo>
                  <a:lnTo>
                    <a:pt x="3859" y="3112"/>
                  </a:lnTo>
                  <a:lnTo>
                    <a:pt x="3857" y="3097"/>
                  </a:lnTo>
                  <a:lnTo>
                    <a:pt x="3853" y="3083"/>
                  </a:lnTo>
                  <a:lnTo>
                    <a:pt x="3849" y="3067"/>
                  </a:lnTo>
                  <a:lnTo>
                    <a:pt x="3837" y="3033"/>
                  </a:lnTo>
                  <a:lnTo>
                    <a:pt x="3823" y="3000"/>
                  </a:lnTo>
                  <a:lnTo>
                    <a:pt x="3810" y="2968"/>
                  </a:lnTo>
                  <a:lnTo>
                    <a:pt x="3798" y="2939"/>
                  </a:lnTo>
                  <a:lnTo>
                    <a:pt x="3794" y="2925"/>
                  </a:lnTo>
                  <a:lnTo>
                    <a:pt x="3790" y="2913"/>
                  </a:lnTo>
                  <a:lnTo>
                    <a:pt x="3789" y="2901"/>
                  </a:lnTo>
                  <a:lnTo>
                    <a:pt x="3787" y="2892"/>
                  </a:lnTo>
                  <a:lnTo>
                    <a:pt x="3787" y="2884"/>
                  </a:lnTo>
                  <a:lnTo>
                    <a:pt x="3790" y="2877"/>
                  </a:lnTo>
                  <a:lnTo>
                    <a:pt x="3791" y="2871"/>
                  </a:lnTo>
                  <a:lnTo>
                    <a:pt x="3795" y="2865"/>
                  </a:lnTo>
                  <a:lnTo>
                    <a:pt x="3799" y="2860"/>
                  </a:lnTo>
                  <a:lnTo>
                    <a:pt x="3805" y="2856"/>
                  </a:lnTo>
                  <a:lnTo>
                    <a:pt x="3810" y="2852"/>
                  </a:lnTo>
                  <a:lnTo>
                    <a:pt x="3815" y="2849"/>
                  </a:lnTo>
                  <a:lnTo>
                    <a:pt x="3829" y="2844"/>
                  </a:lnTo>
                  <a:lnTo>
                    <a:pt x="3843" y="2840"/>
                  </a:lnTo>
                  <a:lnTo>
                    <a:pt x="3858" y="2839"/>
                  </a:lnTo>
                  <a:lnTo>
                    <a:pt x="3871" y="2837"/>
                  </a:lnTo>
                  <a:lnTo>
                    <a:pt x="3899" y="2837"/>
                  </a:lnTo>
                  <a:lnTo>
                    <a:pt x="3921" y="2837"/>
                  </a:lnTo>
                  <a:lnTo>
                    <a:pt x="3938" y="2837"/>
                  </a:lnTo>
                  <a:lnTo>
                    <a:pt x="3955" y="2837"/>
                  </a:lnTo>
                  <a:lnTo>
                    <a:pt x="3966" y="2841"/>
                  </a:lnTo>
                  <a:lnTo>
                    <a:pt x="3987" y="2847"/>
                  </a:lnTo>
                  <a:lnTo>
                    <a:pt x="3999" y="2849"/>
                  </a:lnTo>
                  <a:lnTo>
                    <a:pt x="4013" y="2851"/>
                  </a:lnTo>
                  <a:lnTo>
                    <a:pt x="4019" y="2849"/>
                  </a:lnTo>
                  <a:lnTo>
                    <a:pt x="4026" y="2848"/>
                  </a:lnTo>
                  <a:lnTo>
                    <a:pt x="4034" y="2847"/>
                  </a:lnTo>
                  <a:lnTo>
                    <a:pt x="4041" y="2844"/>
                  </a:lnTo>
                  <a:lnTo>
                    <a:pt x="4049" y="2839"/>
                  </a:lnTo>
                  <a:lnTo>
                    <a:pt x="4057" y="2831"/>
                  </a:lnTo>
                  <a:lnTo>
                    <a:pt x="4063" y="2823"/>
                  </a:lnTo>
                  <a:lnTo>
                    <a:pt x="4069" y="2813"/>
                  </a:lnTo>
                  <a:lnTo>
                    <a:pt x="4079" y="2793"/>
                  </a:lnTo>
                  <a:lnTo>
                    <a:pt x="4091" y="2771"/>
                  </a:lnTo>
                  <a:lnTo>
                    <a:pt x="4098" y="2761"/>
                  </a:lnTo>
                  <a:lnTo>
                    <a:pt x="4106" y="2751"/>
                  </a:lnTo>
                  <a:lnTo>
                    <a:pt x="4114" y="2741"/>
                  </a:lnTo>
                  <a:lnTo>
                    <a:pt x="4123" y="2733"/>
                  </a:lnTo>
                  <a:lnTo>
                    <a:pt x="4134" y="2727"/>
                  </a:lnTo>
                  <a:lnTo>
                    <a:pt x="4147" y="2721"/>
                  </a:lnTo>
                  <a:lnTo>
                    <a:pt x="4162" y="2719"/>
                  </a:lnTo>
                  <a:lnTo>
                    <a:pt x="4179" y="2717"/>
                  </a:lnTo>
                  <a:lnTo>
                    <a:pt x="4194" y="2717"/>
                  </a:lnTo>
                  <a:lnTo>
                    <a:pt x="4203" y="2720"/>
                  </a:lnTo>
                  <a:lnTo>
                    <a:pt x="4210" y="2721"/>
                  </a:lnTo>
                  <a:lnTo>
                    <a:pt x="4214" y="2724"/>
                  </a:lnTo>
                  <a:lnTo>
                    <a:pt x="4216" y="2725"/>
                  </a:lnTo>
                  <a:lnTo>
                    <a:pt x="4220" y="2724"/>
                  </a:lnTo>
                  <a:lnTo>
                    <a:pt x="4228" y="2723"/>
                  </a:lnTo>
                  <a:lnTo>
                    <a:pt x="4239" y="2717"/>
                  </a:lnTo>
                  <a:lnTo>
                    <a:pt x="4244" y="2713"/>
                  </a:lnTo>
                  <a:lnTo>
                    <a:pt x="4248" y="2709"/>
                  </a:lnTo>
                  <a:lnTo>
                    <a:pt x="4251" y="2703"/>
                  </a:lnTo>
                  <a:lnTo>
                    <a:pt x="4252" y="2695"/>
                  </a:lnTo>
                  <a:lnTo>
                    <a:pt x="4254" y="2677"/>
                  </a:lnTo>
                  <a:lnTo>
                    <a:pt x="4254" y="2659"/>
                  </a:lnTo>
                  <a:lnTo>
                    <a:pt x="4251" y="2624"/>
                  </a:lnTo>
                  <a:lnTo>
                    <a:pt x="4251" y="2608"/>
                  </a:lnTo>
                  <a:lnTo>
                    <a:pt x="4208" y="260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4" name="Freeform 101"/>
            <p:cNvSpPr>
              <a:spLocks/>
            </p:cNvSpPr>
            <p:nvPr/>
          </p:nvSpPr>
          <p:spPr bwMode="auto">
            <a:xfrm>
              <a:off x="7293770" y="2026444"/>
              <a:ext cx="238125" cy="239712"/>
            </a:xfrm>
            <a:custGeom>
              <a:avLst/>
              <a:gdLst>
                <a:gd name="T0" fmla="*/ 487 w 490"/>
                <a:gd name="T1" fmla="*/ 116 h 493"/>
                <a:gd name="T2" fmla="*/ 471 w 490"/>
                <a:gd name="T3" fmla="*/ 66 h 493"/>
                <a:gd name="T4" fmla="*/ 454 w 490"/>
                <a:gd name="T5" fmla="*/ 46 h 493"/>
                <a:gd name="T6" fmla="*/ 436 w 490"/>
                <a:gd name="T7" fmla="*/ 6 h 493"/>
                <a:gd name="T8" fmla="*/ 396 w 490"/>
                <a:gd name="T9" fmla="*/ 0 h 493"/>
                <a:gd name="T10" fmla="*/ 315 w 490"/>
                <a:gd name="T11" fmla="*/ 12 h 493"/>
                <a:gd name="T12" fmla="*/ 278 w 490"/>
                <a:gd name="T13" fmla="*/ 47 h 493"/>
                <a:gd name="T14" fmla="*/ 244 w 490"/>
                <a:gd name="T15" fmla="*/ 60 h 493"/>
                <a:gd name="T16" fmla="*/ 215 w 490"/>
                <a:gd name="T17" fmla="*/ 56 h 493"/>
                <a:gd name="T18" fmla="*/ 187 w 490"/>
                <a:gd name="T19" fmla="*/ 50 h 493"/>
                <a:gd name="T20" fmla="*/ 172 w 490"/>
                <a:gd name="T21" fmla="*/ 63 h 493"/>
                <a:gd name="T22" fmla="*/ 171 w 490"/>
                <a:gd name="T23" fmla="*/ 98 h 493"/>
                <a:gd name="T24" fmla="*/ 192 w 490"/>
                <a:gd name="T25" fmla="*/ 147 h 493"/>
                <a:gd name="T26" fmla="*/ 218 w 490"/>
                <a:gd name="T27" fmla="*/ 187 h 493"/>
                <a:gd name="T28" fmla="*/ 188 w 490"/>
                <a:gd name="T29" fmla="*/ 183 h 493"/>
                <a:gd name="T30" fmla="*/ 163 w 490"/>
                <a:gd name="T31" fmla="*/ 175 h 493"/>
                <a:gd name="T32" fmla="*/ 118 w 490"/>
                <a:gd name="T33" fmla="*/ 171 h 493"/>
                <a:gd name="T34" fmla="*/ 64 w 490"/>
                <a:gd name="T35" fmla="*/ 155 h 493"/>
                <a:gd name="T36" fmla="*/ 30 w 490"/>
                <a:gd name="T37" fmla="*/ 154 h 493"/>
                <a:gd name="T38" fmla="*/ 12 w 490"/>
                <a:gd name="T39" fmla="*/ 190 h 493"/>
                <a:gd name="T40" fmla="*/ 0 w 490"/>
                <a:gd name="T41" fmla="*/ 242 h 493"/>
                <a:gd name="T42" fmla="*/ 12 w 490"/>
                <a:gd name="T43" fmla="*/ 268 h 493"/>
                <a:gd name="T44" fmla="*/ 24 w 490"/>
                <a:gd name="T45" fmla="*/ 295 h 493"/>
                <a:gd name="T46" fmla="*/ 15 w 490"/>
                <a:gd name="T47" fmla="*/ 339 h 493"/>
                <a:gd name="T48" fmla="*/ 26 w 490"/>
                <a:gd name="T49" fmla="*/ 355 h 493"/>
                <a:gd name="T50" fmla="*/ 54 w 490"/>
                <a:gd name="T51" fmla="*/ 364 h 493"/>
                <a:gd name="T52" fmla="*/ 79 w 490"/>
                <a:gd name="T53" fmla="*/ 384 h 493"/>
                <a:gd name="T54" fmla="*/ 86 w 490"/>
                <a:gd name="T55" fmla="*/ 421 h 493"/>
                <a:gd name="T56" fmla="*/ 112 w 490"/>
                <a:gd name="T57" fmla="*/ 451 h 493"/>
                <a:gd name="T58" fmla="*/ 146 w 490"/>
                <a:gd name="T59" fmla="*/ 467 h 493"/>
                <a:gd name="T60" fmla="*/ 223 w 490"/>
                <a:gd name="T61" fmla="*/ 476 h 493"/>
                <a:gd name="T62" fmla="*/ 243 w 490"/>
                <a:gd name="T63" fmla="*/ 492 h 493"/>
                <a:gd name="T64" fmla="*/ 290 w 490"/>
                <a:gd name="T65" fmla="*/ 491 h 493"/>
                <a:gd name="T66" fmla="*/ 302 w 490"/>
                <a:gd name="T67" fmla="*/ 468 h 493"/>
                <a:gd name="T68" fmla="*/ 299 w 490"/>
                <a:gd name="T69" fmla="*/ 423 h 493"/>
                <a:gd name="T70" fmla="*/ 304 w 490"/>
                <a:gd name="T71" fmla="*/ 385 h 493"/>
                <a:gd name="T72" fmla="*/ 331 w 490"/>
                <a:gd name="T73" fmla="*/ 372 h 493"/>
                <a:gd name="T74" fmla="*/ 359 w 490"/>
                <a:gd name="T75" fmla="*/ 327 h 493"/>
                <a:gd name="T76" fmla="*/ 387 w 490"/>
                <a:gd name="T77" fmla="*/ 281 h 493"/>
                <a:gd name="T78" fmla="*/ 444 w 490"/>
                <a:gd name="T79" fmla="*/ 264 h 493"/>
                <a:gd name="T80" fmla="*/ 470 w 490"/>
                <a:gd name="T81" fmla="*/ 243 h 493"/>
                <a:gd name="T82" fmla="*/ 468 w 490"/>
                <a:gd name="T83" fmla="*/ 211 h 493"/>
                <a:gd name="T84" fmla="*/ 458 w 490"/>
                <a:gd name="T85" fmla="*/ 199 h 493"/>
                <a:gd name="T86" fmla="*/ 424 w 490"/>
                <a:gd name="T87" fmla="*/ 204 h 493"/>
                <a:gd name="T88" fmla="*/ 376 w 490"/>
                <a:gd name="T89" fmla="*/ 206 h 493"/>
                <a:gd name="T90" fmla="*/ 340 w 490"/>
                <a:gd name="T91" fmla="*/ 186 h 493"/>
                <a:gd name="T92" fmla="*/ 311 w 490"/>
                <a:gd name="T93" fmla="*/ 158 h 493"/>
                <a:gd name="T94" fmla="*/ 296 w 490"/>
                <a:gd name="T95" fmla="*/ 127 h 493"/>
                <a:gd name="T96" fmla="*/ 296 w 490"/>
                <a:gd name="T97" fmla="*/ 87 h 493"/>
                <a:gd name="T98" fmla="*/ 330 w 490"/>
                <a:gd name="T99" fmla="*/ 96 h 493"/>
                <a:gd name="T100" fmla="*/ 355 w 490"/>
                <a:gd name="T101" fmla="*/ 155 h 493"/>
                <a:gd name="T102" fmla="*/ 380 w 490"/>
                <a:gd name="T103" fmla="*/ 175 h 493"/>
                <a:gd name="T104" fmla="*/ 422 w 490"/>
                <a:gd name="T105" fmla="*/ 180 h 493"/>
                <a:gd name="T106" fmla="*/ 467 w 490"/>
                <a:gd name="T107" fmla="*/ 163 h 4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90"/>
                <a:gd name="T163" fmla="*/ 0 h 493"/>
                <a:gd name="T164" fmla="*/ 490 w 490"/>
                <a:gd name="T165" fmla="*/ 493 h 4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90" h="493">
                  <a:moveTo>
                    <a:pt x="488" y="139"/>
                  </a:moveTo>
                  <a:lnTo>
                    <a:pt x="490" y="135"/>
                  </a:lnTo>
                  <a:lnTo>
                    <a:pt x="490" y="127"/>
                  </a:lnTo>
                  <a:lnTo>
                    <a:pt x="487" y="116"/>
                  </a:lnTo>
                  <a:lnTo>
                    <a:pt x="484" y="104"/>
                  </a:lnTo>
                  <a:lnTo>
                    <a:pt x="479" y="82"/>
                  </a:lnTo>
                  <a:lnTo>
                    <a:pt x="476" y="67"/>
                  </a:lnTo>
                  <a:lnTo>
                    <a:pt x="471" y="66"/>
                  </a:lnTo>
                  <a:lnTo>
                    <a:pt x="467" y="63"/>
                  </a:lnTo>
                  <a:lnTo>
                    <a:pt x="463" y="60"/>
                  </a:lnTo>
                  <a:lnTo>
                    <a:pt x="460" y="56"/>
                  </a:lnTo>
                  <a:lnTo>
                    <a:pt x="454" y="46"/>
                  </a:lnTo>
                  <a:lnTo>
                    <a:pt x="450" y="34"/>
                  </a:lnTo>
                  <a:lnTo>
                    <a:pt x="444" y="22"/>
                  </a:lnTo>
                  <a:lnTo>
                    <a:pt x="439" y="11"/>
                  </a:lnTo>
                  <a:lnTo>
                    <a:pt x="436" y="6"/>
                  </a:lnTo>
                  <a:lnTo>
                    <a:pt x="432" y="3"/>
                  </a:lnTo>
                  <a:lnTo>
                    <a:pt x="427" y="0"/>
                  </a:lnTo>
                  <a:lnTo>
                    <a:pt x="423" y="0"/>
                  </a:lnTo>
                  <a:lnTo>
                    <a:pt x="396" y="0"/>
                  </a:lnTo>
                  <a:lnTo>
                    <a:pt x="372" y="0"/>
                  </a:lnTo>
                  <a:lnTo>
                    <a:pt x="348" y="3"/>
                  </a:lnTo>
                  <a:lnTo>
                    <a:pt x="326" y="6"/>
                  </a:lnTo>
                  <a:lnTo>
                    <a:pt x="315" y="12"/>
                  </a:lnTo>
                  <a:lnTo>
                    <a:pt x="306" y="20"/>
                  </a:lnTo>
                  <a:lnTo>
                    <a:pt x="296" y="28"/>
                  </a:lnTo>
                  <a:lnTo>
                    <a:pt x="287" y="38"/>
                  </a:lnTo>
                  <a:lnTo>
                    <a:pt x="278" y="47"/>
                  </a:lnTo>
                  <a:lnTo>
                    <a:pt x="266" y="54"/>
                  </a:lnTo>
                  <a:lnTo>
                    <a:pt x="259" y="56"/>
                  </a:lnTo>
                  <a:lnTo>
                    <a:pt x="252" y="59"/>
                  </a:lnTo>
                  <a:lnTo>
                    <a:pt x="244" y="60"/>
                  </a:lnTo>
                  <a:lnTo>
                    <a:pt x="236" y="60"/>
                  </a:lnTo>
                  <a:lnTo>
                    <a:pt x="227" y="60"/>
                  </a:lnTo>
                  <a:lnTo>
                    <a:pt x="220" y="59"/>
                  </a:lnTo>
                  <a:lnTo>
                    <a:pt x="215" y="56"/>
                  </a:lnTo>
                  <a:lnTo>
                    <a:pt x="210" y="55"/>
                  </a:lnTo>
                  <a:lnTo>
                    <a:pt x="202" y="50"/>
                  </a:lnTo>
                  <a:lnTo>
                    <a:pt x="194" y="48"/>
                  </a:lnTo>
                  <a:lnTo>
                    <a:pt x="187" y="50"/>
                  </a:lnTo>
                  <a:lnTo>
                    <a:pt x="182" y="51"/>
                  </a:lnTo>
                  <a:lnTo>
                    <a:pt x="178" y="55"/>
                  </a:lnTo>
                  <a:lnTo>
                    <a:pt x="175" y="59"/>
                  </a:lnTo>
                  <a:lnTo>
                    <a:pt x="172" y="63"/>
                  </a:lnTo>
                  <a:lnTo>
                    <a:pt x="171" y="68"/>
                  </a:lnTo>
                  <a:lnTo>
                    <a:pt x="170" y="74"/>
                  </a:lnTo>
                  <a:lnTo>
                    <a:pt x="170" y="79"/>
                  </a:lnTo>
                  <a:lnTo>
                    <a:pt x="171" y="98"/>
                  </a:lnTo>
                  <a:lnTo>
                    <a:pt x="174" y="112"/>
                  </a:lnTo>
                  <a:lnTo>
                    <a:pt x="178" y="126"/>
                  </a:lnTo>
                  <a:lnTo>
                    <a:pt x="184" y="138"/>
                  </a:lnTo>
                  <a:lnTo>
                    <a:pt x="192" y="147"/>
                  </a:lnTo>
                  <a:lnTo>
                    <a:pt x="200" y="155"/>
                  </a:lnTo>
                  <a:lnTo>
                    <a:pt x="208" y="162"/>
                  </a:lnTo>
                  <a:lnTo>
                    <a:pt x="218" y="168"/>
                  </a:lnTo>
                  <a:lnTo>
                    <a:pt x="218" y="187"/>
                  </a:lnTo>
                  <a:lnTo>
                    <a:pt x="210" y="188"/>
                  </a:lnTo>
                  <a:lnTo>
                    <a:pt x="202" y="187"/>
                  </a:lnTo>
                  <a:lnTo>
                    <a:pt x="195" y="186"/>
                  </a:lnTo>
                  <a:lnTo>
                    <a:pt x="188" y="183"/>
                  </a:lnTo>
                  <a:lnTo>
                    <a:pt x="182" y="180"/>
                  </a:lnTo>
                  <a:lnTo>
                    <a:pt x="176" y="178"/>
                  </a:lnTo>
                  <a:lnTo>
                    <a:pt x="170" y="175"/>
                  </a:lnTo>
                  <a:lnTo>
                    <a:pt x="163" y="175"/>
                  </a:lnTo>
                  <a:lnTo>
                    <a:pt x="155" y="175"/>
                  </a:lnTo>
                  <a:lnTo>
                    <a:pt x="146" y="175"/>
                  </a:lnTo>
                  <a:lnTo>
                    <a:pt x="132" y="174"/>
                  </a:lnTo>
                  <a:lnTo>
                    <a:pt x="118" y="171"/>
                  </a:lnTo>
                  <a:lnTo>
                    <a:pt x="104" y="167"/>
                  </a:lnTo>
                  <a:lnTo>
                    <a:pt x="91" y="163"/>
                  </a:lnTo>
                  <a:lnTo>
                    <a:pt x="78" y="159"/>
                  </a:lnTo>
                  <a:lnTo>
                    <a:pt x="64" y="155"/>
                  </a:lnTo>
                  <a:lnTo>
                    <a:pt x="51" y="152"/>
                  </a:lnTo>
                  <a:lnTo>
                    <a:pt x="36" y="151"/>
                  </a:lnTo>
                  <a:lnTo>
                    <a:pt x="34" y="151"/>
                  </a:lnTo>
                  <a:lnTo>
                    <a:pt x="30" y="154"/>
                  </a:lnTo>
                  <a:lnTo>
                    <a:pt x="27" y="158"/>
                  </a:lnTo>
                  <a:lnTo>
                    <a:pt x="23" y="163"/>
                  </a:lnTo>
                  <a:lnTo>
                    <a:pt x="18" y="175"/>
                  </a:lnTo>
                  <a:lnTo>
                    <a:pt x="12" y="190"/>
                  </a:lnTo>
                  <a:lnTo>
                    <a:pt x="7" y="204"/>
                  </a:lnTo>
                  <a:lnTo>
                    <a:pt x="4" y="219"/>
                  </a:lnTo>
                  <a:lnTo>
                    <a:pt x="2" y="232"/>
                  </a:lnTo>
                  <a:lnTo>
                    <a:pt x="0" y="242"/>
                  </a:lnTo>
                  <a:lnTo>
                    <a:pt x="2" y="249"/>
                  </a:lnTo>
                  <a:lnTo>
                    <a:pt x="4" y="256"/>
                  </a:lnTo>
                  <a:lnTo>
                    <a:pt x="8" y="263"/>
                  </a:lnTo>
                  <a:lnTo>
                    <a:pt x="12" y="268"/>
                  </a:lnTo>
                  <a:lnTo>
                    <a:pt x="18" y="273"/>
                  </a:lnTo>
                  <a:lnTo>
                    <a:pt x="22" y="280"/>
                  </a:lnTo>
                  <a:lnTo>
                    <a:pt x="24" y="287"/>
                  </a:lnTo>
                  <a:lnTo>
                    <a:pt x="24" y="295"/>
                  </a:lnTo>
                  <a:lnTo>
                    <a:pt x="19" y="311"/>
                  </a:lnTo>
                  <a:lnTo>
                    <a:pt x="12" y="325"/>
                  </a:lnTo>
                  <a:lnTo>
                    <a:pt x="14" y="332"/>
                  </a:lnTo>
                  <a:lnTo>
                    <a:pt x="15" y="339"/>
                  </a:lnTo>
                  <a:lnTo>
                    <a:pt x="16" y="344"/>
                  </a:lnTo>
                  <a:lnTo>
                    <a:pt x="19" y="348"/>
                  </a:lnTo>
                  <a:lnTo>
                    <a:pt x="22" y="352"/>
                  </a:lnTo>
                  <a:lnTo>
                    <a:pt x="26" y="355"/>
                  </a:lnTo>
                  <a:lnTo>
                    <a:pt x="30" y="356"/>
                  </a:lnTo>
                  <a:lnTo>
                    <a:pt x="34" y="359"/>
                  </a:lnTo>
                  <a:lnTo>
                    <a:pt x="43" y="361"/>
                  </a:lnTo>
                  <a:lnTo>
                    <a:pt x="54" y="364"/>
                  </a:lnTo>
                  <a:lnTo>
                    <a:pt x="63" y="368"/>
                  </a:lnTo>
                  <a:lnTo>
                    <a:pt x="74" y="373"/>
                  </a:lnTo>
                  <a:lnTo>
                    <a:pt x="76" y="379"/>
                  </a:lnTo>
                  <a:lnTo>
                    <a:pt x="79" y="384"/>
                  </a:lnTo>
                  <a:lnTo>
                    <a:pt x="80" y="391"/>
                  </a:lnTo>
                  <a:lnTo>
                    <a:pt x="82" y="397"/>
                  </a:lnTo>
                  <a:lnTo>
                    <a:pt x="83" y="411"/>
                  </a:lnTo>
                  <a:lnTo>
                    <a:pt x="86" y="421"/>
                  </a:lnTo>
                  <a:lnTo>
                    <a:pt x="91" y="431"/>
                  </a:lnTo>
                  <a:lnTo>
                    <a:pt x="98" y="437"/>
                  </a:lnTo>
                  <a:lnTo>
                    <a:pt x="104" y="444"/>
                  </a:lnTo>
                  <a:lnTo>
                    <a:pt x="112" y="451"/>
                  </a:lnTo>
                  <a:lnTo>
                    <a:pt x="119" y="456"/>
                  </a:lnTo>
                  <a:lnTo>
                    <a:pt x="128" y="460"/>
                  </a:lnTo>
                  <a:lnTo>
                    <a:pt x="136" y="464"/>
                  </a:lnTo>
                  <a:lnTo>
                    <a:pt x="146" y="467"/>
                  </a:lnTo>
                  <a:lnTo>
                    <a:pt x="164" y="471"/>
                  </a:lnTo>
                  <a:lnTo>
                    <a:pt x="183" y="475"/>
                  </a:lnTo>
                  <a:lnTo>
                    <a:pt x="203" y="476"/>
                  </a:lnTo>
                  <a:lnTo>
                    <a:pt x="223" y="476"/>
                  </a:lnTo>
                  <a:lnTo>
                    <a:pt x="227" y="481"/>
                  </a:lnTo>
                  <a:lnTo>
                    <a:pt x="231" y="487"/>
                  </a:lnTo>
                  <a:lnTo>
                    <a:pt x="236" y="489"/>
                  </a:lnTo>
                  <a:lnTo>
                    <a:pt x="243" y="492"/>
                  </a:lnTo>
                  <a:lnTo>
                    <a:pt x="258" y="493"/>
                  </a:lnTo>
                  <a:lnTo>
                    <a:pt x="272" y="493"/>
                  </a:lnTo>
                  <a:lnTo>
                    <a:pt x="282" y="493"/>
                  </a:lnTo>
                  <a:lnTo>
                    <a:pt x="290" y="491"/>
                  </a:lnTo>
                  <a:lnTo>
                    <a:pt x="295" y="487"/>
                  </a:lnTo>
                  <a:lnTo>
                    <a:pt x="298" y="481"/>
                  </a:lnTo>
                  <a:lnTo>
                    <a:pt x="300" y="476"/>
                  </a:lnTo>
                  <a:lnTo>
                    <a:pt x="302" y="468"/>
                  </a:lnTo>
                  <a:lnTo>
                    <a:pt x="302" y="460"/>
                  </a:lnTo>
                  <a:lnTo>
                    <a:pt x="302" y="452"/>
                  </a:lnTo>
                  <a:lnTo>
                    <a:pt x="300" y="436"/>
                  </a:lnTo>
                  <a:lnTo>
                    <a:pt x="299" y="423"/>
                  </a:lnTo>
                  <a:lnTo>
                    <a:pt x="296" y="413"/>
                  </a:lnTo>
                  <a:lnTo>
                    <a:pt x="296" y="404"/>
                  </a:lnTo>
                  <a:lnTo>
                    <a:pt x="296" y="385"/>
                  </a:lnTo>
                  <a:lnTo>
                    <a:pt x="304" y="385"/>
                  </a:lnTo>
                  <a:lnTo>
                    <a:pt x="312" y="383"/>
                  </a:lnTo>
                  <a:lnTo>
                    <a:pt x="319" y="380"/>
                  </a:lnTo>
                  <a:lnTo>
                    <a:pt x="326" y="376"/>
                  </a:lnTo>
                  <a:lnTo>
                    <a:pt x="331" y="372"/>
                  </a:lnTo>
                  <a:lnTo>
                    <a:pt x="336" y="367"/>
                  </a:lnTo>
                  <a:lnTo>
                    <a:pt x="342" y="361"/>
                  </a:lnTo>
                  <a:lnTo>
                    <a:pt x="346" y="355"/>
                  </a:lnTo>
                  <a:lnTo>
                    <a:pt x="359" y="327"/>
                  </a:lnTo>
                  <a:lnTo>
                    <a:pt x="368" y="301"/>
                  </a:lnTo>
                  <a:lnTo>
                    <a:pt x="374" y="293"/>
                  </a:lnTo>
                  <a:lnTo>
                    <a:pt x="379" y="287"/>
                  </a:lnTo>
                  <a:lnTo>
                    <a:pt x="387" y="281"/>
                  </a:lnTo>
                  <a:lnTo>
                    <a:pt x="395" y="277"/>
                  </a:lnTo>
                  <a:lnTo>
                    <a:pt x="411" y="272"/>
                  </a:lnTo>
                  <a:lnTo>
                    <a:pt x="428" y="268"/>
                  </a:lnTo>
                  <a:lnTo>
                    <a:pt x="444" y="264"/>
                  </a:lnTo>
                  <a:lnTo>
                    <a:pt x="458" y="259"/>
                  </a:lnTo>
                  <a:lnTo>
                    <a:pt x="463" y="255"/>
                  </a:lnTo>
                  <a:lnTo>
                    <a:pt x="467" y="249"/>
                  </a:lnTo>
                  <a:lnTo>
                    <a:pt x="470" y="243"/>
                  </a:lnTo>
                  <a:lnTo>
                    <a:pt x="471" y="235"/>
                  </a:lnTo>
                  <a:lnTo>
                    <a:pt x="470" y="223"/>
                  </a:lnTo>
                  <a:lnTo>
                    <a:pt x="468" y="215"/>
                  </a:lnTo>
                  <a:lnTo>
                    <a:pt x="468" y="211"/>
                  </a:lnTo>
                  <a:lnTo>
                    <a:pt x="468" y="207"/>
                  </a:lnTo>
                  <a:lnTo>
                    <a:pt x="468" y="203"/>
                  </a:lnTo>
                  <a:lnTo>
                    <a:pt x="471" y="199"/>
                  </a:lnTo>
                  <a:lnTo>
                    <a:pt x="458" y="199"/>
                  </a:lnTo>
                  <a:lnTo>
                    <a:pt x="451" y="199"/>
                  </a:lnTo>
                  <a:lnTo>
                    <a:pt x="447" y="199"/>
                  </a:lnTo>
                  <a:lnTo>
                    <a:pt x="440" y="199"/>
                  </a:lnTo>
                  <a:lnTo>
                    <a:pt x="424" y="204"/>
                  </a:lnTo>
                  <a:lnTo>
                    <a:pt x="404" y="211"/>
                  </a:lnTo>
                  <a:lnTo>
                    <a:pt x="395" y="211"/>
                  </a:lnTo>
                  <a:lnTo>
                    <a:pt x="386" y="208"/>
                  </a:lnTo>
                  <a:lnTo>
                    <a:pt x="376" y="206"/>
                  </a:lnTo>
                  <a:lnTo>
                    <a:pt x="367" y="202"/>
                  </a:lnTo>
                  <a:lnTo>
                    <a:pt x="358" y="198"/>
                  </a:lnTo>
                  <a:lnTo>
                    <a:pt x="348" y="192"/>
                  </a:lnTo>
                  <a:lnTo>
                    <a:pt x="340" y="186"/>
                  </a:lnTo>
                  <a:lnTo>
                    <a:pt x="332" y="179"/>
                  </a:lnTo>
                  <a:lnTo>
                    <a:pt x="324" y="172"/>
                  </a:lnTo>
                  <a:lnTo>
                    <a:pt x="318" y="166"/>
                  </a:lnTo>
                  <a:lnTo>
                    <a:pt x="311" y="158"/>
                  </a:lnTo>
                  <a:lnTo>
                    <a:pt x="306" y="150"/>
                  </a:lnTo>
                  <a:lnTo>
                    <a:pt x="302" y="143"/>
                  </a:lnTo>
                  <a:lnTo>
                    <a:pt x="299" y="135"/>
                  </a:lnTo>
                  <a:lnTo>
                    <a:pt x="296" y="127"/>
                  </a:lnTo>
                  <a:lnTo>
                    <a:pt x="296" y="120"/>
                  </a:lnTo>
                  <a:lnTo>
                    <a:pt x="296" y="106"/>
                  </a:lnTo>
                  <a:lnTo>
                    <a:pt x="296" y="95"/>
                  </a:lnTo>
                  <a:lnTo>
                    <a:pt x="296" y="87"/>
                  </a:lnTo>
                  <a:lnTo>
                    <a:pt x="296" y="79"/>
                  </a:lnTo>
                  <a:lnTo>
                    <a:pt x="314" y="79"/>
                  </a:lnTo>
                  <a:lnTo>
                    <a:pt x="326" y="79"/>
                  </a:lnTo>
                  <a:lnTo>
                    <a:pt x="330" y="96"/>
                  </a:lnTo>
                  <a:lnTo>
                    <a:pt x="334" y="115"/>
                  </a:lnTo>
                  <a:lnTo>
                    <a:pt x="340" y="132"/>
                  </a:lnTo>
                  <a:lnTo>
                    <a:pt x="350" y="148"/>
                  </a:lnTo>
                  <a:lnTo>
                    <a:pt x="355" y="155"/>
                  </a:lnTo>
                  <a:lnTo>
                    <a:pt x="360" y="162"/>
                  </a:lnTo>
                  <a:lnTo>
                    <a:pt x="366" y="167"/>
                  </a:lnTo>
                  <a:lnTo>
                    <a:pt x="372" y="172"/>
                  </a:lnTo>
                  <a:lnTo>
                    <a:pt x="380" y="175"/>
                  </a:lnTo>
                  <a:lnTo>
                    <a:pt x="387" y="179"/>
                  </a:lnTo>
                  <a:lnTo>
                    <a:pt x="395" y="180"/>
                  </a:lnTo>
                  <a:lnTo>
                    <a:pt x="404" y="180"/>
                  </a:lnTo>
                  <a:lnTo>
                    <a:pt x="422" y="180"/>
                  </a:lnTo>
                  <a:lnTo>
                    <a:pt x="435" y="178"/>
                  </a:lnTo>
                  <a:lnTo>
                    <a:pt x="447" y="174"/>
                  </a:lnTo>
                  <a:lnTo>
                    <a:pt x="458" y="168"/>
                  </a:lnTo>
                  <a:lnTo>
                    <a:pt x="467" y="163"/>
                  </a:lnTo>
                  <a:lnTo>
                    <a:pt x="475" y="155"/>
                  </a:lnTo>
                  <a:lnTo>
                    <a:pt x="482" y="147"/>
                  </a:lnTo>
                  <a:lnTo>
                    <a:pt x="488" y="13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5" name="Freeform 102"/>
            <p:cNvSpPr>
              <a:spLocks/>
            </p:cNvSpPr>
            <p:nvPr/>
          </p:nvSpPr>
          <p:spPr bwMode="auto">
            <a:xfrm>
              <a:off x="7539833" y="1934369"/>
              <a:ext cx="155575" cy="106362"/>
            </a:xfrm>
            <a:custGeom>
              <a:avLst/>
              <a:gdLst>
                <a:gd name="T0" fmla="*/ 242 w 318"/>
                <a:gd name="T1" fmla="*/ 168 h 223"/>
                <a:gd name="T2" fmla="*/ 258 w 318"/>
                <a:gd name="T3" fmla="*/ 160 h 223"/>
                <a:gd name="T4" fmla="*/ 273 w 318"/>
                <a:gd name="T5" fmla="*/ 145 h 223"/>
                <a:gd name="T6" fmla="*/ 286 w 318"/>
                <a:gd name="T7" fmla="*/ 127 h 223"/>
                <a:gd name="T8" fmla="*/ 304 w 318"/>
                <a:gd name="T9" fmla="*/ 95 h 223"/>
                <a:gd name="T10" fmla="*/ 317 w 318"/>
                <a:gd name="T11" fmla="*/ 52 h 223"/>
                <a:gd name="T12" fmla="*/ 318 w 318"/>
                <a:gd name="T13" fmla="*/ 24 h 223"/>
                <a:gd name="T14" fmla="*/ 301 w 318"/>
                <a:gd name="T15" fmla="*/ 7 h 223"/>
                <a:gd name="T16" fmla="*/ 264 w 318"/>
                <a:gd name="T17" fmla="*/ 4 h 223"/>
                <a:gd name="T18" fmla="*/ 214 w 318"/>
                <a:gd name="T19" fmla="*/ 17 h 223"/>
                <a:gd name="T20" fmla="*/ 193 w 318"/>
                <a:gd name="T21" fmla="*/ 27 h 223"/>
                <a:gd name="T22" fmla="*/ 184 w 318"/>
                <a:gd name="T23" fmla="*/ 33 h 223"/>
                <a:gd name="T24" fmla="*/ 172 w 318"/>
                <a:gd name="T25" fmla="*/ 51 h 223"/>
                <a:gd name="T26" fmla="*/ 161 w 318"/>
                <a:gd name="T27" fmla="*/ 72 h 223"/>
                <a:gd name="T28" fmla="*/ 154 w 318"/>
                <a:gd name="T29" fmla="*/ 81 h 223"/>
                <a:gd name="T30" fmla="*/ 132 w 318"/>
                <a:gd name="T31" fmla="*/ 85 h 223"/>
                <a:gd name="T32" fmla="*/ 129 w 318"/>
                <a:gd name="T33" fmla="*/ 73 h 223"/>
                <a:gd name="T34" fmla="*/ 121 w 318"/>
                <a:gd name="T35" fmla="*/ 65 h 223"/>
                <a:gd name="T36" fmla="*/ 112 w 318"/>
                <a:gd name="T37" fmla="*/ 61 h 223"/>
                <a:gd name="T38" fmla="*/ 102 w 318"/>
                <a:gd name="T39" fmla="*/ 60 h 223"/>
                <a:gd name="T40" fmla="*/ 90 w 318"/>
                <a:gd name="T41" fmla="*/ 64 h 223"/>
                <a:gd name="T42" fmla="*/ 81 w 318"/>
                <a:gd name="T43" fmla="*/ 72 h 223"/>
                <a:gd name="T44" fmla="*/ 69 w 318"/>
                <a:gd name="T45" fmla="*/ 99 h 223"/>
                <a:gd name="T46" fmla="*/ 53 w 318"/>
                <a:gd name="T47" fmla="*/ 151 h 223"/>
                <a:gd name="T48" fmla="*/ 38 w 318"/>
                <a:gd name="T49" fmla="*/ 145 h 223"/>
                <a:gd name="T50" fmla="*/ 28 w 318"/>
                <a:gd name="T51" fmla="*/ 137 h 223"/>
                <a:gd name="T52" fmla="*/ 12 w 318"/>
                <a:gd name="T53" fmla="*/ 115 h 223"/>
                <a:gd name="T54" fmla="*/ 0 w 318"/>
                <a:gd name="T55" fmla="*/ 132 h 223"/>
                <a:gd name="T56" fmla="*/ 1 w 318"/>
                <a:gd name="T57" fmla="*/ 160 h 223"/>
                <a:gd name="T58" fmla="*/ 9 w 318"/>
                <a:gd name="T59" fmla="*/ 188 h 223"/>
                <a:gd name="T60" fmla="*/ 21 w 318"/>
                <a:gd name="T61" fmla="*/ 205 h 223"/>
                <a:gd name="T62" fmla="*/ 32 w 318"/>
                <a:gd name="T63" fmla="*/ 213 h 223"/>
                <a:gd name="T64" fmla="*/ 44 w 318"/>
                <a:gd name="T65" fmla="*/ 220 h 223"/>
                <a:gd name="T66" fmla="*/ 58 w 318"/>
                <a:gd name="T67" fmla="*/ 223 h 223"/>
                <a:gd name="T68" fmla="*/ 82 w 318"/>
                <a:gd name="T69" fmla="*/ 223 h 223"/>
                <a:gd name="T70" fmla="*/ 106 w 318"/>
                <a:gd name="T71" fmla="*/ 217 h 223"/>
                <a:gd name="T72" fmla="*/ 126 w 318"/>
                <a:gd name="T73" fmla="*/ 211 h 223"/>
                <a:gd name="T74" fmla="*/ 148 w 318"/>
                <a:gd name="T75" fmla="*/ 205 h 223"/>
                <a:gd name="T76" fmla="*/ 177 w 318"/>
                <a:gd name="T77" fmla="*/ 205 h 223"/>
                <a:gd name="T78" fmla="*/ 188 w 318"/>
                <a:gd name="T79" fmla="*/ 200 h 223"/>
                <a:gd name="T80" fmla="*/ 197 w 318"/>
                <a:gd name="T81" fmla="*/ 188 h 223"/>
                <a:gd name="T82" fmla="*/ 212 w 318"/>
                <a:gd name="T83" fmla="*/ 177 h 223"/>
                <a:gd name="T84" fmla="*/ 228 w 318"/>
                <a:gd name="T85" fmla="*/ 171 h 2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8"/>
                <a:gd name="T130" fmla="*/ 0 h 223"/>
                <a:gd name="T131" fmla="*/ 318 w 318"/>
                <a:gd name="T132" fmla="*/ 223 h 2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8" h="223">
                  <a:moveTo>
                    <a:pt x="234" y="169"/>
                  </a:moveTo>
                  <a:lnTo>
                    <a:pt x="242" y="168"/>
                  </a:lnTo>
                  <a:lnTo>
                    <a:pt x="250" y="165"/>
                  </a:lnTo>
                  <a:lnTo>
                    <a:pt x="258" y="160"/>
                  </a:lnTo>
                  <a:lnTo>
                    <a:pt x="265" y="153"/>
                  </a:lnTo>
                  <a:lnTo>
                    <a:pt x="273" y="145"/>
                  </a:lnTo>
                  <a:lnTo>
                    <a:pt x="280" y="137"/>
                  </a:lnTo>
                  <a:lnTo>
                    <a:pt x="286" y="127"/>
                  </a:lnTo>
                  <a:lnTo>
                    <a:pt x="293" y="116"/>
                  </a:lnTo>
                  <a:lnTo>
                    <a:pt x="304" y="95"/>
                  </a:lnTo>
                  <a:lnTo>
                    <a:pt x="312" y="72"/>
                  </a:lnTo>
                  <a:lnTo>
                    <a:pt x="317" y="52"/>
                  </a:lnTo>
                  <a:lnTo>
                    <a:pt x="318" y="36"/>
                  </a:lnTo>
                  <a:lnTo>
                    <a:pt x="318" y="24"/>
                  </a:lnTo>
                  <a:lnTo>
                    <a:pt x="318" y="12"/>
                  </a:lnTo>
                  <a:lnTo>
                    <a:pt x="301" y="7"/>
                  </a:lnTo>
                  <a:lnTo>
                    <a:pt x="282" y="0"/>
                  </a:lnTo>
                  <a:lnTo>
                    <a:pt x="264" y="4"/>
                  </a:lnTo>
                  <a:lnTo>
                    <a:pt x="232" y="12"/>
                  </a:lnTo>
                  <a:lnTo>
                    <a:pt x="214" y="17"/>
                  </a:lnTo>
                  <a:lnTo>
                    <a:pt x="200" y="23"/>
                  </a:lnTo>
                  <a:lnTo>
                    <a:pt x="193" y="27"/>
                  </a:lnTo>
                  <a:lnTo>
                    <a:pt x="188" y="29"/>
                  </a:lnTo>
                  <a:lnTo>
                    <a:pt x="184" y="33"/>
                  </a:lnTo>
                  <a:lnTo>
                    <a:pt x="180" y="36"/>
                  </a:lnTo>
                  <a:lnTo>
                    <a:pt x="172" y="51"/>
                  </a:lnTo>
                  <a:lnTo>
                    <a:pt x="165" y="65"/>
                  </a:lnTo>
                  <a:lnTo>
                    <a:pt x="161" y="72"/>
                  </a:lnTo>
                  <a:lnTo>
                    <a:pt x="158" y="77"/>
                  </a:lnTo>
                  <a:lnTo>
                    <a:pt x="154" y="81"/>
                  </a:lnTo>
                  <a:lnTo>
                    <a:pt x="150" y="85"/>
                  </a:lnTo>
                  <a:lnTo>
                    <a:pt x="132" y="85"/>
                  </a:lnTo>
                  <a:lnTo>
                    <a:pt x="132" y="79"/>
                  </a:lnTo>
                  <a:lnTo>
                    <a:pt x="129" y="73"/>
                  </a:lnTo>
                  <a:lnTo>
                    <a:pt x="125" y="69"/>
                  </a:lnTo>
                  <a:lnTo>
                    <a:pt x="121" y="65"/>
                  </a:lnTo>
                  <a:lnTo>
                    <a:pt x="117" y="64"/>
                  </a:lnTo>
                  <a:lnTo>
                    <a:pt x="112" y="61"/>
                  </a:lnTo>
                  <a:lnTo>
                    <a:pt x="106" y="61"/>
                  </a:lnTo>
                  <a:lnTo>
                    <a:pt x="102" y="60"/>
                  </a:lnTo>
                  <a:lnTo>
                    <a:pt x="96" y="61"/>
                  </a:lnTo>
                  <a:lnTo>
                    <a:pt x="90" y="64"/>
                  </a:lnTo>
                  <a:lnTo>
                    <a:pt x="85" y="68"/>
                  </a:lnTo>
                  <a:lnTo>
                    <a:pt x="81" y="72"/>
                  </a:lnTo>
                  <a:lnTo>
                    <a:pt x="74" y="84"/>
                  </a:lnTo>
                  <a:lnTo>
                    <a:pt x="69" y="99"/>
                  </a:lnTo>
                  <a:lnTo>
                    <a:pt x="61" y="129"/>
                  </a:lnTo>
                  <a:lnTo>
                    <a:pt x="53" y="151"/>
                  </a:lnTo>
                  <a:lnTo>
                    <a:pt x="45" y="148"/>
                  </a:lnTo>
                  <a:lnTo>
                    <a:pt x="38" y="145"/>
                  </a:lnTo>
                  <a:lnTo>
                    <a:pt x="33" y="141"/>
                  </a:lnTo>
                  <a:lnTo>
                    <a:pt x="28" y="137"/>
                  </a:lnTo>
                  <a:lnTo>
                    <a:pt x="20" y="127"/>
                  </a:lnTo>
                  <a:lnTo>
                    <a:pt x="12" y="115"/>
                  </a:lnTo>
                  <a:lnTo>
                    <a:pt x="0" y="115"/>
                  </a:lnTo>
                  <a:lnTo>
                    <a:pt x="0" y="132"/>
                  </a:lnTo>
                  <a:lnTo>
                    <a:pt x="0" y="145"/>
                  </a:lnTo>
                  <a:lnTo>
                    <a:pt x="1" y="160"/>
                  </a:lnTo>
                  <a:lnTo>
                    <a:pt x="4" y="175"/>
                  </a:lnTo>
                  <a:lnTo>
                    <a:pt x="9" y="188"/>
                  </a:lnTo>
                  <a:lnTo>
                    <a:pt x="17" y="200"/>
                  </a:lnTo>
                  <a:lnTo>
                    <a:pt x="21" y="205"/>
                  </a:lnTo>
                  <a:lnTo>
                    <a:pt x="26" y="209"/>
                  </a:lnTo>
                  <a:lnTo>
                    <a:pt x="32" y="213"/>
                  </a:lnTo>
                  <a:lnTo>
                    <a:pt x="37" y="217"/>
                  </a:lnTo>
                  <a:lnTo>
                    <a:pt x="44" y="220"/>
                  </a:lnTo>
                  <a:lnTo>
                    <a:pt x="50" y="221"/>
                  </a:lnTo>
                  <a:lnTo>
                    <a:pt x="58" y="223"/>
                  </a:lnTo>
                  <a:lnTo>
                    <a:pt x="66" y="223"/>
                  </a:lnTo>
                  <a:lnTo>
                    <a:pt x="82" y="223"/>
                  </a:lnTo>
                  <a:lnTo>
                    <a:pt x="96" y="220"/>
                  </a:lnTo>
                  <a:lnTo>
                    <a:pt x="106" y="217"/>
                  </a:lnTo>
                  <a:lnTo>
                    <a:pt x="116" y="215"/>
                  </a:lnTo>
                  <a:lnTo>
                    <a:pt x="126" y="211"/>
                  </a:lnTo>
                  <a:lnTo>
                    <a:pt x="136" y="208"/>
                  </a:lnTo>
                  <a:lnTo>
                    <a:pt x="148" y="205"/>
                  </a:lnTo>
                  <a:lnTo>
                    <a:pt x="162" y="205"/>
                  </a:lnTo>
                  <a:lnTo>
                    <a:pt x="177" y="205"/>
                  </a:lnTo>
                  <a:lnTo>
                    <a:pt x="186" y="205"/>
                  </a:lnTo>
                  <a:lnTo>
                    <a:pt x="188" y="200"/>
                  </a:lnTo>
                  <a:lnTo>
                    <a:pt x="192" y="195"/>
                  </a:lnTo>
                  <a:lnTo>
                    <a:pt x="197" y="188"/>
                  </a:lnTo>
                  <a:lnTo>
                    <a:pt x="204" y="183"/>
                  </a:lnTo>
                  <a:lnTo>
                    <a:pt x="212" y="177"/>
                  </a:lnTo>
                  <a:lnTo>
                    <a:pt x="220" y="173"/>
                  </a:lnTo>
                  <a:lnTo>
                    <a:pt x="228" y="171"/>
                  </a:lnTo>
                  <a:lnTo>
                    <a:pt x="234" y="16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6" name="Freeform 103"/>
            <p:cNvSpPr>
              <a:spLocks/>
            </p:cNvSpPr>
            <p:nvPr/>
          </p:nvSpPr>
          <p:spPr bwMode="auto">
            <a:xfrm>
              <a:off x="7557294" y="2256631"/>
              <a:ext cx="107950" cy="101600"/>
            </a:xfrm>
            <a:custGeom>
              <a:avLst/>
              <a:gdLst>
                <a:gd name="T0" fmla="*/ 45 w 222"/>
                <a:gd name="T1" fmla="*/ 1 h 212"/>
                <a:gd name="T2" fmla="*/ 38 w 222"/>
                <a:gd name="T3" fmla="*/ 6 h 212"/>
                <a:gd name="T4" fmla="*/ 28 w 222"/>
                <a:gd name="T5" fmla="*/ 22 h 212"/>
                <a:gd name="T6" fmla="*/ 12 w 222"/>
                <a:gd name="T7" fmla="*/ 50 h 212"/>
                <a:gd name="T8" fmla="*/ 1 w 222"/>
                <a:gd name="T9" fmla="*/ 76 h 212"/>
                <a:gd name="T10" fmla="*/ 1 w 222"/>
                <a:gd name="T11" fmla="*/ 96 h 212"/>
                <a:gd name="T12" fmla="*/ 9 w 222"/>
                <a:gd name="T13" fmla="*/ 113 h 212"/>
                <a:gd name="T14" fmla="*/ 20 w 222"/>
                <a:gd name="T15" fmla="*/ 129 h 212"/>
                <a:gd name="T16" fmla="*/ 29 w 222"/>
                <a:gd name="T17" fmla="*/ 146 h 212"/>
                <a:gd name="T18" fmla="*/ 29 w 222"/>
                <a:gd name="T19" fmla="*/ 168 h 212"/>
                <a:gd name="T20" fmla="*/ 22 w 222"/>
                <a:gd name="T21" fmla="*/ 180 h 212"/>
                <a:gd name="T22" fmla="*/ 13 w 222"/>
                <a:gd name="T23" fmla="*/ 188 h 212"/>
                <a:gd name="T24" fmla="*/ 6 w 222"/>
                <a:gd name="T25" fmla="*/ 198 h 212"/>
                <a:gd name="T26" fmla="*/ 12 w 222"/>
                <a:gd name="T27" fmla="*/ 209 h 212"/>
                <a:gd name="T28" fmla="*/ 21 w 222"/>
                <a:gd name="T29" fmla="*/ 210 h 212"/>
                <a:gd name="T30" fmla="*/ 28 w 222"/>
                <a:gd name="T31" fmla="*/ 200 h 212"/>
                <a:gd name="T32" fmla="*/ 38 w 222"/>
                <a:gd name="T33" fmla="*/ 181 h 212"/>
                <a:gd name="T34" fmla="*/ 44 w 222"/>
                <a:gd name="T35" fmla="*/ 172 h 212"/>
                <a:gd name="T36" fmla="*/ 50 w 222"/>
                <a:gd name="T37" fmla="*/ 164 h 212"/>
                <a:gd name="T38" fmla="*/ 66 w 222"/>
                <a:gd name="T39" fmla="*/ 157 h 212"/>
                <a:gd name="T40" fmla="*/ 104 w 222"/>
                <a:gd name="T41" fmla="*/ 149 h 212"/>
                <a:gd name="T42" fmla="*/ 138 w 222"/>
                <a:gd name="T43" fmla="*/ 138 h 212"/>
                <a:gd name="T44" fmla="*/ 173 w 222"/>
                <a:gd name="T45" fmla="*/ 125 h 212"/>
                <a:gd name="T46" fmla="*/ 197 w 222"/>
                <a:gd name="T47" fmla="*/ 112 h 212"/>
                <a:gd name="T48" fmla="*/ 209 w 222"/>
                <a:gd name="T49" fmla="*/ 101 h 212"/>
                <a:gd name="T50" fmla="*/ 217 w 222"/>
                <a:gd name="T51" fmla="*/ 88 h 212"/>
                <a:gd name="T52" fmla="*/ 222 w 222"/>
                <a:gd name="T53" fmla="*/ 70 h 212"/>
                <a:gd name="T54" fmla="*/ 222 w 222"/>
                <a:gd name="T55" fmla="*/ 54 h 212"/>
                <a:gd name="T56" fmla="*/ 220 w 222"/>
                <a:gd name="T57" fmla="*/ 42 h 212"/>
                <a:gd name="T58" fmla="*/ 212 w 222"/>
                <a:gd name="T59" fmla="*/ 29 h 212"/>
                <a:gd name="T60" fmla="*/ 194 w 222"/>
                <a:gd name="T61" fmla="*/ 14 h 212"/>
                <a:gd name="T62" fmla="*/ 170 w 222"/>
                <a:gd name="T63" fmla="*/ 6 h 212"/>
                <a:gd name="T64" fmla="*/ 129 w 222"/>
                <a:gd name="T65" fmla="*/ 1 h 212"/>
                <a:gd name="T66" fmla="*/ 73 w 222"/>
                <a:gd name="T67" fmla="*/ 1 h 21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2"/>
                <a:gd name="T103" fmla="*/ 0 h 212"/>
                <a:gd name="T104" fmla="*/ 222 w 222"/>
                <a:gd name="T105" fmla="*/ 212 h 21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2" h="212">
                  <a:moveTo>
                    <a:pt x="48" y="1"/>
                  </a:moveTo>
                  <a:lnTo>
                    <a:pt x="45" y="1"/>
                  </a:lnTo>
                  <a:lnTo>
                    <a:pt x="42" y="4"/>
                  </a:lnTo>
                  <a:lnTo>
                    <a:pt x="38" y="6"/>
                  </a:lnTo>
                  <a:lnTo>
                    <a:pt x="36" y="12"/>
                  </a:lnTo>
                  <a:lnTo>
                    <a:pt x="28" y="22"/>
                  </a:lnTo>
                  <a:lnTo>
                    <a:pt x="20" y="36"/>
                  </a:lnTo>
                  <a:lnTo>
                    <a:pt x="12" y="50"/>
                  </a:lnTo>
                  <a:lnTo>
                    <a:pt x="5" y="64"/>
                  </a:lnTo>
                  <a:lnTo>
                    <a:pt x="1" y="76"/>
                  </a:lnTo>
                  <a:lnTo>
                    <a:pt x="0" y="85"/>
                  </a:lnTo>
                  <a:lnTo>
                    <a:pt x="1" y="96"/>
                  </a:lnTo>
                  <a:lnTo>
                    <a:pt x="4" y="105"/>
                  </a:lnTo>
                  <a:lnTo>
                    <a:pt x="9" y="113"/>
                  </a:lnTo>
                  <a:lnTo>
                    <a:pt x="14" y="121"/>
                  </a:lnTo>
                  <a:lnTo>
                    <a:pt x="20" y="129"/>
                  </a:lnTo>
                  <a:lnTo>
                    <a:pt x="25" y="137"/>
                  </a:lnTo>
                  <a:lnTo>
                    <a:pt x="29" y="146"/>
                  </a:lnTo>
                  <a:lnTo>
                    <a:pt x="30" y="157"/>
                  </a:lnTo>
                  <a:lnTo>
                    <a:pt x="29" y="168"/>
                  </a:lnTo>
                  <a:lnTo>
                    <a:pt x="26" y="174"/>
                  </a:lnTo>
                  <a:lnTo>
                    <a:pt x="22" y="180"/>
                  </a:lnTo>
                  <a:lnTo>
                    <a:pt x="17" y="184"/>
                  </a:lnTo>
                  <a:lnTo>
                    <a:pt x="13" y="188"/>
                  </a:lnTo>
                  <a:lnTo>
                    <a:pt x="9" y="192"/>
                  </a:lnTo>
                  <a:lnTo>
                    <a:pt x="6" y="198"/>
                  </a:lnTo>
                  <a:lnTo>
                    <a:pt x="5" y="205"/>
                  </a:lnTo>
                  <a:lnTo>
                    <a:pt x="12" y="209"/>
                  </a:lnTo>
                  <a:lnTo>
                    <a:pt x="17" y="212"/>
                  </a:lnTo>
                  <a:lnTo>
                    <a:pt x="21" y="210"/>
                  </a:lnTo>
                  <a:lnTo>
                    <a:pt x="24" y="206"/>
                  </a:lnTo>
                  <a:lnTo>
                    <a:pt x="28" y="200"/>
                  </a:lnTo>
                  <a:lnTo>
                    <a:pt x="32" y="193"/>
                  </a:lnTo>
                  <a:lnTo>
                    <a:pt x="38" y="181"/>
                  </a:lnTo>
                  <a:lnTo>
                    <a:pt x="42" y="176"/>
                  </a:lnTo>
                  <a:lnTo>
                    <a:pt x="44" y="172"/>
                  </a:lnTo>
                  <a:lnTo>
                    <a:pt x="46" y="168"/>
                  </a:lnTo>
                  <a:lnTo>
                    <a:pt x="50" y="164"/>
                  </a:lnTo>
                  <a:lnTo>
                    <a:pt x="54" y="161"/>
                  </a:lnTo>
                  <a:lnTo>
                    <a:pt x="66" y="157"/>
                  </a:lnTo>
                  <a:lnTo>
                    <a:pt x="78" y="153"/>
                  </a:lnTo>
                  <a:lnTo>
                    <a:pt x="104" y="149"/>
                  </a:lnTo>
                  <a:lnTo>
                    <a:pt x="120" y="145"/>
                  </a:lnTo>
                  <a:lnTo>
                    <a:pt x="138" y="138"/>
                  </a:lnTo>
                  <a:lnTo>
                    <a:pt x="157" y="132"/>
                  </a:lnTo>
                  <a:lnTo>
                    <a:pt x="173" y="125"/>
                  </a:lnTo>
                  <a:lnTo>
                    <a:pt x="189" y="117"/>
                  </a:lnTo>
                  <a:lnTo>
                    <a:pt x="197" y="112"/>
                  </a:lnTo>
                  <a:lnTo>
                    <a:pt x="202" y="106"/>
                  </a:lnTo>
                  <a:lnTo>
                    <a:pt x="209" y="101"/>
                  </a:lnTo>
                  <a:lnTo>
                    <a:pt x="213" y="94"/>
                  </a:lnTo>
                  <a:lnTo>
                    <a:pt x="217" y="88"/>
                  </a:lnTo>
                  <a:lnTo>
                    <a:pt x="220" y="80"/>
                  </a:lnTo>
                  <a:lnTo>
                    <a:pt x="222" y="70"/>
                  </a:lnTo>
                  <a:lnTo>
                    <a:pt x="222" y="61"/>
                  </a:lnTo>
                  <a:lnTo>
                    <a:pt x="222" y="54"/>
                  </a:lnTo>
                  <a:lnTo>
                    <a:pt x="221" y="49"/>
                  </a:lnTo>
                  <a:lnTo>
                    <a:pt x="220" y="42"/>
                  </a:lnTo>
                  <a:lnTo>
                    <a:pt x="217" y="37"/>
                  </a:lnTo>
                  <a:lnTo>
                    <a:pt x="212" y="29"/>
                  </a:lnTo>
                  <a:lnTo>
                    <a:pt x="204" y="21"/>
                  </a:lnTo>
                  <a:lnTo>
                    <a:pt x="194" y="14"/>
                  </a:lnTo>
                  <a:lnTo>
                    <a:pt x="184" y="10"/>
                  </a:lnTo>
                  <a:lnTo>
                    <a:pt x="170" y="6"/>
                  </a:lnTo>
                  <a:lnTo>
                    <a:pt x="158" y="4"/>
                  </a:lnTo>
                  <a:lnTo>
                    <a:pt x="129" y="1"/>
                  </a:lnTo>
                  <a:lnTo>
                    <a:pt x="101" y="0"/>
                  </a:lnTo>
                  <a:lnTo>
                    <a:pt x="73" y="1"/>
                  </a:lnTo>
                  <a:lnTo>
                    <a:pt x="48" y="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7" name="Freeform 104"/>
            <p:cNvSpPr>
              <a:spLocks/>
            </p:cNvSpPr>
            <p:nvPr/>
          </p:nvSpPr>
          <p:spPr bwMode="auto">
            <a:xfrm>
              <a:off x="3618707" y="3299620"/>
              <a:ext cx="1250950" cy="769937"/>
            </a:xfrm>
            <a:custGeom>
              <a:avLst/>
              <a:gdLst>
                <a:gd name="T0" fmla="*/ 1446 w 2577"/>
                <a:gd name="T1" fmla="*/ 1419 h 1584"/>
                <a:gd name="T2" fmla="*/ 1531 w 2577"/>
                <a:gd name="T3" fmla="*/ 1168 h 1584"/>
                <a:gd name="T4" fmla="*/ 1639 w 2577"/>
                <a:gd name="T5" fmla="*/ 1014 h 1584"/>
                <a:gd name="T6" fmla="*/ 1720 w 2577"/>
                <a:gd name="T7" fmla="*/ 863 h 1584"/>
                <a:gd name="T8" fmla="*/ 1800 w 2577"/>
                <a:gd name="T9" fmla="*/ 875 h 1584"/>
                <a:gd name="T10" fmla="*/ 1900 w 2577"/>
                <a:gd name="T11" fmla="*/ 845 h 1584"/>
                <a:gd name="T12" fmla="*/ 2073 w 2577"/>
                <a:gd name="T13" fmla="*/ 743 h 1584"/>
                <a:gd name="T14" fmla="*/ 2344 w 2577"/>
                <a:gd name="T15" fmla="*/ 607 h 1584"/>
                <a:gd name="T16" fmla="*/ 2537 w 2577"/>
                <a:gd name="T17" fmla="*/ 490 h 1584"/>
                <a:gd name="T18" fmla="*/ 2555 w 2577"/>
                <a:gd name="T19" fmla="*/ 408 h 1584"/>
                <a:gd name="T20" fmla="*/ 2517 w 2577"/>
                <a:gd name="T21" fmla="*/ 338 h 1584"/>
                <a:gd name="T22" fmla="*/ 2568 w 2577"/>
                <a:gd name="T23" fmla="*/ 264 h 1584"/>
                <a:gd name="T24" fmla="*/ 2444 w 2577"/>
                <a:gd name="T25" fmla="*/ 281 h 1584"/>
                <a:gd name="T26" fmla="*/ 2201 w 2577"/>
                <a:gd name="T27" fmla="*/ 445 h 1584"/>
                <a:gd name="T28" fmla="*/ 1834 w 2577"/>
                <a:gd name="T29" fmla="*/ 332 h 1584"/>
                <a:gd name="T30" fmla="*/ 1380 w 2577"/>
                <a:gd name="T31" fmla="*/ 46 h 1584"/>
                <a:gd name="T32" fmla="*/ 1291 w 2577"/>
                <a:gd name="T33" fmla="*/ 0 h 1584"/>
                <a:gd name="T34" fmla="*/ 1063 w 2577"/>
                <a:gd name="T35" fmla="*/ 40 h 1584"/>
                <a:gd name="T36" fmla="*/ 878 w 2577"/>
                <a:gd name="T37" fmla="*/ 80 h 1584"/>
                <a:gd name="T38" fmla="*/ 789 w 2577"/>
                <a:gd name="T39" fmla="*/ 214 h 1584"/>
                <a:gd name="T40" fmla="*/ 827 w 2577"/>
                <a:gd name="T41" fmla="*/ 260 h 1584"/>
                <a:gd name="T42" fmla="*/ 841 w 2577"/>
                <a:gd name="T43" fmla="*/ 433 h 1584"/>
                <a:gd name="T44" fmla="*/ 785 w 2577"/>
                <a:gd name="T45" fmla="*/ 449 h 1584"/>
                <a:gd name="T46" fmla="*/ 719 w 2577"/>
                <a:gd name="T47" fmla="*/ 412 h 1584"/>
                <a:gd name="T48" fmla="*/ 686 w 2577"/>
                <a:gd name="T49" fmla="*/ 384 h 1584"/>
                <a:gd name="T50" fmla="*/ 582 w 2577"/>
                <a:gd name="T51" fmla="*/ 373 h 1584"/>
                <a:gd name="T52" fmla="*/ 393 w 2577"/>
                <a:gd name="T53" fmla="*/ 248 h 1584"/>
                <a:gd name="T54" fmla="*/ 338 w 2577"/>
                <a:gd name="T55" fmla="*/ 278 h 1584"/>
                <a:gd name="T56" fmla="*/ 380 w 2577"/>
                <a:gd name="T57" fmla="*/ 401 h 1584"/>
                <a:gd name="T58" fmla="*/ 352 w 2577"/>
                <a:gd name="T59" fmla="*/ 537 h 1584"/>
                <a:gd name="T60" fmla="*/ 357 w 2577"/>
                <a:gd name="T61" fmla="*/ 587 h 1584"/>
                <a:gd name="T62" fmla="*/ 250 w 2577"/>
                <a:gd name="T63" fmla="*/ 661 h 1584"/>
                <a:gd name="T64" fmla="*/ 234 w 2577"/>
                <a:gd name="T65" fmla="*/ 757 h 1584"/>
                <a:gd name="T66" fmla="*/ 350 w 2577"/>
                <a:gd name="T67" fmla="*/ 782 h 1584"/>
                <a:gd name="T68" fmla="*/ 417 w 2577"/>
                <a:gd name="T69" fmla="*/ 729 h 1584"/>
                <a:gd name="T70" fmla="*/ 488 w 2577"/>
                <a:gd name="T71" fmla="*/ 793 h 1584"/>
                <a:gd name="T72" fmla="*/ 361 w 2577"/>
                <a:gd name="T73" fmla="*/ 914 h 1584"/>
                <a:gd name="T74" fmla="*/ 306 w 2577"/>
                <a:gd name="T75" fmla="*/ 970 h 1584"/>
                <a:gd name="T76" fmla="*/ 308 w 2577"/>
                <a:gd name="T77" fmla="*/ 1046 h 1584"/>
                <a:gd name="T78" fmla="*/ 161 w 2577"/>
                <a:gd name="T79" fmla="*/ 1078 h 1584"/>
                <a:gd name="T80" fmla="*/ 84 w 2577"/>
                <a:gd name="T81" fmla="*/ 1155 h 1584"/>
                <a:gd name="T82" fmla="*/ 17 w 2577"/>
                <a:gd name="T83" fmla="*/ 1306 h 1584"/>
                <a:gd name="T84" fmla="*/ 17 w 2577"/>
                <a:gd name="T85" fmla="*/ 1366 h 1584"/>
                <a:gd name="T86" fmla="*/ 42 w 2577"/>
                <a:gd name="T87" fmla="*/ 1511 h 1584"/>
                <a:gd name="T88" fmla="*/ 106 w 2577"/>
                <a:gd name="T89" fmla="*/ 1511 h 1584"/>
                <a:gd name="T90" fmla="*/ 224 w 2577"/>
                <a:gd name="T91" fmla="*/ 1470 h 1584"/>
                <a:gd name="T92" fmla="*/ 313 w 2577"/>
                <a:gd name="T93" fmla="*/ 1464 h 1584"/>
                <a:gd name="T94" fmla="*/ 349 w 2577"/>
                <a:gd name="T95" fmla="*/ 1510 h 1584"/>
                <a:gd name="T96" fmla="*/ 414 w 2577"/>
                <a:gd name="T97" fmla="*/ 1474 h 1584"/>
                <a:gd name="T98" fmla="*/ 474 w 2577"/>
                <a:gd name="T99" fmla="*/ 1451 h 1584"/>
                <a:gd name="T100" fmla="*/ 464 w 2577"/>
                <a:gd name="T101" fmla="*/ 1351 h 1584"/>
                <a:gd name="T102" fmla="*/ 526 w 2577"/>
                <a:gd name="T103" fmla="*/ 1352 h 1584"/>
                <a:gd name="T104" fmla="*/ 655 w 2577"/>
                <a:gd name="T105" fmla="*/ 1388 h 1584"/>
                <a:gd name="T106" fmla="*/ 685 w 2577"/>
                <a:gd name="T107" fmla="*/ 1443 h 1584"/>
                <a:gd name="T108" fmla="*/ 771 w 2577"/>
                <a:gd name="T109" fmla="*/ 1503 h 1584"/>
                <a:gd name="T110" fmla="*/ 994 w 2577"/>
                <a:gd name="T111" fmla="*/ 1502 h 1584"/>
                <a:gd name="T112" fmla="*/ 1097 w 2577"/>
                <a:gd name="T113" fmla="*/ 1498 h 1584"/>
                <a:gd name="T114" fmla="*/ 1296 w 2577"/>
                <a:gd name="T115" fmla="*/ 1584 h 158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77"/>
                <a:gd name="T175" fmla="*/ 0 h 1584"/>
                <a:gd name="T176" fmla="*/ 2577 w 2577"/>
                <a:gd name="T177" fmla="*/ 1584 h 158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77" h="1584">
                  <a:moveTo>
                    <a:pt x="1396" y="1503"/>
                  </a:moveTo>
                  <a:lnTo>
                    <a:pt x="1398" y="1496"/>
                  </a:lnTo>
                  <a:lnTo>
                    <a:pt x="1399" y="1490"/>
                  </a:lnTo>
                  <a:lnTo>
                    <a:pt x="1400" y="1484"/>
                  </a:lnTo>
                  <a:lnTo>
                    <a:pt x="1403" y="1478"/>
                  </a:lnTo>
                  <a:lnTo>
                    <a:pt x="1411" y="1464"/>
                  </a:lnTo>
                  <a:lnTo>
                    <a:pt x="1419" y="1452"/>
                  </a:lnTo>
                  <a:lnTo>
                    <a:pt x="1428" y="1442"/>
                  </a:lnTo>
                  <a:lnTo>
                    <a:pt x="1438" y="1430"/>
                  </a:lnTo>
                  <a:lnTo>
                    <a:pt x="1446" y="1419"/>
                  </a:lnTo>
                  <a:lnTo>
                    <a:pt x="1451" y="1407"/>
                  </a:lnTo>
                  <a:lnTo>
                    <a:pt x="1463" y="1371"/>
                  </a:lnTo>
                  <a:lnTo>
                    <a:pt x="1472" y="1338"/>
                  </a:lnTo>
                  <a:lnTo>
                    <a:pt x="1479" y="1304"/>
                  </a:lnTo>
                  <a:lnTo>
                    <a:pt x="1487" y="1271"/>
                  </a:lnTo>
                  <a:lnTo>
                    <a:pt x="1496" y="1240"/>
                  </a:lnTo>
                  <a:lnTo>
                    <a:pt x="1507" y="1211"/>
                  </a:lnTo>
                  <a:lnTo>
                    <a:pt x="1514" y="1196"/>
                  </a:lnTo>
                  <a:lnTo>
                    <a:pt x="1522" y="1182"/>
                  </a:lnTo>
                  <a:lnTo>
                    <a:pt x="1531" y="1168"/>
                  </a:lnTo>
                  <a:lnTo>
                    <a:pt x="1542" y="1154"/>
                  </a:lnTo>
                  <a:lnTo>
                    <a:pt x="1563" y="1130"/>
                  </a:lnTo>
                  <a:lnTo>
                    <a:pt x="1594" y="1101"/>
                  </a:lnTo>
                  <a:lnTo>
                    <a:pt x="1608" y="1085"/>
                  </a:lnTo>
                  <a:lnTo>
                    <a:pt x="1620" y="1070"/>
                  </a:lnTo>
                  <a:lnTo>
                    <a:pt x="1624" y="1063"/>
                  </a:lnTo>
                  <a:lnTo>
                    <a:pt x="1628" y="1057"/>
                  </a:lnTo>
                  <a:lnTo>
                    <a:pt x="1631" y="1051"/>
                  </a:lnTo>
                  <a:lnTo>
                    <a:pt x="1631" y="1046"/>
                  </a:lnTo>
                  <a:lnTo>
                    <a:pt x="1639" y="1014"/>
                  </a:lnTo>
                  <a:lnTo>
                    <a:pt x="1647" y="981"/>
                  </a:lnTo>
                  <a:lnTo>
                    <a:pt x="1652" y="963"/>
                  </a:lnTo>
                  <a:lnTo>
                    <a:pt x="1658" y="947"/>
                  </a:lnTo>
                  <a:lnTo>
                    <a:pt x="1664" y="933"/>
                  </a:lnTo>
                  <a:lnTo>
                    <a:pt x="1671" y="918"/>
                  </a:lnTo>
                  <a:lnTo>
                    <a:pt x="1679" y="905"/>
                  </a:lnTo>
                  <a:lnTo>
                    <a:pt x="1687" y="891"/>
                  </a:lnTo>
                  <a:lnTo>
                    <a:pt x="1698" y="881"/>
                  </a:lnTo>
                  <a:lnTo>
                    <a:pt x="1708" y="871"/>
                  </a:lnTo>
                  <a:lnTo>
                    <a:pt x="1720" y="863"/>
                  </a:lnTo>
                  <a:lnTo>
                    <a:pt x="1734" y="858"/>
                  </a:lnTo>
                  <a:lnTo>
                    <a:pt x="1748" y="854"/>
                  </a:lnTo>
                  <a:lnTo>
                    <a:pt x="1764" y="853"/>
                  </a:lnTo>
                  <a:lnTo>
                    <a:pt x="1771" y="853"/>
                  </a:lnTo>
                  <a:lnTo>
                    <a:pt x="1775" y="853"/>
                  </a:lnTo>
                  <a:lnTo>
                    <a:pt x="1782" y="853"/>
                  </a:lnTo>
                  <a:lnTo>
                    <a:pt x="1794" y="853"/>
                  </a:lnTo>
                  <a:lnTo>
                    <a:pt x="1795" y="861"/>
                  </a:lnTo>
                  <a:lnTo>
                    <a:pt x="1798" y="870"/>
                  </a:lnTo>
                  <a:lnTo>
                    <a:pt x="1800" y="875"/>
                  </a:lnTo>
                  <a:lnTo>
                    <a:pt x="1802" y="879"/>
                  </a:lnTo>
                  <a:lnTo>
                    <a:pt x="1804" y="882"/>
                  </a:lnTo>
                  <a:lnTo>
                    <a:pt x="1806" y="883"/>
                  </a:lnTo>
                  <a:lnTo>
                    <a:pt x="1823" y="882"/>
                  </a:lnTo>
                  <a:lnTo>
                    <a:pt x="1838" y="879"/>
                  </a:lnTo>
                  <a:lnTo>
                    <a:pt x="1851" y="875"/>
                  </a:lnTo>
                  <a:lnTo>
                    <a:pt x="1864" y="869"/>
                  </a:lnTo>
                  <a:lnTo>
                    <a:pt x="1878" y="862"/>
                  </a:lnTo>
                  <a:lnTo>
                    <a:pt x="1888" y="854"/>
                  </a:lnTo>
                  <a:lnTo>
                    <a:pt x="1900" y="845"/>
                  </a:lnTo>
                  <a:lnTo>
                    <a:pt x="1912" y="835"/>
                  </a:lnTo>
                  <a:lnTo>
                    <a:pt x="1935" y="815"/>
                  </a:lnTo>
                  <a:lnTo>
                    <a:pt x="1959" y="797"/>
                  </a:lnTo>
                  <a:lnTo>
                    <a:pt x="1972" y="789"/>
                  </a:lnTo>
                  <a:lnTo>
                    <a:pt x="1986" y="781"/>
                  </a:lnTo>
                  <a:lnTo>
                    <a:pt x="2000" y="774"/>
                  </a:lnTo>
                  <a:lnTo>
                    <a:pt x="2017" y="769"/>
                  </a:lnTo>
                  <a:lnTo>
                    <a:pt x="2036" y="761"/>
                  </a:lnTo>
                  <a:lnTo>
                    <a:pt x="2056" y="751"/>
                  </a:lnTo>
                  <a:lnTo>
                    <a:pt x="2073" y="743"/>
                  </a:lnTo>
                  <a:lnTo>
                    <a:pt x="2091" y="734"/>
                  </a:lnTo>
                  <a:lnTo>
                    <a:pt x="2124" y="714"/>
                  </a:lnTo>
                  <a:lnTo>
                    <a:pt x="2157" y="694"/>
                  </a:lnTo>
                  <a:lnTo>
                    <a:pt x="2192" y="673"/>
                  </a:lnTo>
                  <a:lnTo>
                    <a:pt x="2228" y="654"/>
                  </a:lnTo>
                  <a:lnTo>
                    <a:pt x="2247" y="645"/>
                  </a:lnTo>
                  <a:lnTo>
                    <a:pt x="2268" y="635"/>
                  </a:lnTo>
                  <a:lnTo>
                    <a:pt x="2289" y="626"/>
                  </a:lnTo>
                  <a:lnTo>
                    <a:pt x="2312" y="618"/>
                  </a:lnTo>
                  <a:lnTo>
                    <a:pt x="2344" y="607"/>
                  </a:lnTo>
                  <a:lnTo>
                    <a:pt x="2381" y="593"/>
                  </a:lnTo>
                  <a:lnTo>
                    <a:pt x="2401" y="585"/>
                  </a:lnTo>
                  <a:lnTo>
                    <a:pt x="2421" y="575"/>
                  </a:lnTo>
                  <a:lnTo>
                    <a:pt x="2443" y="565"/>
                  </a:lnTo>
                  <a:lnTo>
                    <a:pt x="2463" y="554"/>
                  </a:lnTo>
                  <a:lnTo>
                    <a:pt x="2481" y="541"/>
                  </a:lnTo>
                  <a:lnTo>
                    <a:pt x="2500" y="528"/>
                  </a:lnTo>
                  <a:lnTo>
                    <a:pt x="2516" y="514"/>
                  </a:lnTo>
                  <a:lnTo>
                    <a:pt x="2531" y="498"/>
                  </a:lnTo>
                  <a:lnTo>
                    <a:pt x="2537" y="490"/>
                  </a:lnTo>
                  <a:lnTo>
                    <a:pt x="2543" y="482"/>
                  </a:lnTo>
                  <a:lnTo>
                    <a:pt x="2547" y="473"/>
                  </a:lnTo>
                  <a:lnTo>
                    <a:pt x="2552" y="464"/>
                  </a:lnTo>
                  <a:lnTo>
                    <a:pt x="2555" y="456"/>
                  </a:lnTo>
                  <a:lnTo>
                    <a:pt x="2557" y="445"/>
                  </a:lnTo>
                  <a:lnTo>
                    <a:pt x="2559" y="436"/>
                  </a:lnTo>
                  <a:lnTo>
                    <a:pt x="2559" y="426"/>
                  </a:lnTo>
                  <a:lnTo>
                    <a:pt x="2559" y="420"/>
                  </a:lnTo>
                  <a:lnTo>
                    <a:pt x="2557" y="413"/>
                  </a:lnTo>
                  <a:lnTo>
                    <a:pt x="2555" y="408"/>
                  </a:lnTo>
                  <a:lnTo>
                    <a:pt x="2552" y="401"/>
                  </a:lnTo>
                  <a:lnTo>
                    <a:pt x="2545" y="392"/>
                  </a:lnTo>
                  <a:lnTo>
                    <a:pt x="2537" y="382"/>
                  </a:lnTo>
                  <a:lnTo>
                    <a:pt x="2531" y="373"/>
                  </a:lnTo>
                  <a:lnTo>
                    <a:pt x="2524" y="365"/>
                  </a:lnTo>
                  <a:lnTo>
                    <a:pt x="2521" y="361"/>
                  </a:lnTo>
                  <a:lnTo>
                    <a:pt x="2519" y="356"/>
                  </a:lnTo>
                  <a:lnTo>
                    <a:pt x="2517" y="352"/>
                  </a:lnTo>
                  <a:lnTo>
                    <a:pt x="2517" y="348"/>
                  </a:lnTo>
                  <a:lnTo>
                    <a:pt x="2517" y="338"/>
                  </a:lnTo>
                  <a:lnTo>
                    <a:pt x="2519" y="332"/>
                  </a:lnTo>
                  <a:lnTo>
                    <a:pt x="2521" y="324"/>
                  </a:lnTo>
                  <a:lnTo>
                    <a:pt x="2524" y="318"/>
                  </a:lnTo>
                  <a:lnTo>
                    <a:pt x="2531" y="308"/>
                  </a:lnTo>
                  <a:lnTo>
                    <a:pt x="2540" y="298"/>
                  </a:lnTo>
                  <a:lnTo>
                    <a:pt x="2548" y="289"/>
                  </a:lnTo>
                  <a:lnTo>
                    <a:pt x="2557" y="280"/>
                  </a:lnTo>
                  <a:lnTo>
                    <a:pt x="2561" y="274"/>
                  </a:lnTo>
                  <a:lnTo>
                    <a:pt x="2565" y="269"/>
                  </a:lnTo>
                  <a:lnTo>
                    <a:pt x="2568" y="264"/>
                  </a:lnTo>
                  <a:lnTo>
                    <a:pt x="2571" y="257"/>
                  </a:lnTo>
                  <a:lnTo>
                    <a:pt x="2577" y="245"/>
                  </a:lnTo>
                  <a:lnTo>
                    <a:pt x="2559" y="246"/>
                  </a:lnTo>
                  <a:lnTo>
                    <a:pt x="2540" y="248"/>
                  </a:lnTo>
                  <a:lnTo>
                    <a:pt x="2523" y="250"/>
                  </a:lnTo>
                  <a:lnTo>
                    <a:pt x="2505" y="256"/>
                  </a:lnTo>
                  <a:lnTo>
                    <a:pt x="2489" y="261"/>
                  </a:lnTo>
                  <a:lnTo>
                    <a:pt x="2475" y="266"/>
                  </a:lnTo>
                  <a:lnTo>
                    <a:pt x="2459" y="273"/>
                  </a:lnTo>
                  <a:lnTo>
                    <a:pt x="2444" y="281"/>
                  </a:lnTo>
                  <a:lnTo>
                    <a:pt x="2416" y="298"/>
                  </a:lnTo>
                  <a:lnTo>
                    <a:pt x="2389" y="318"/>
                  </a:lnTo>
                  <a:lnTo>
                    <a:pt x="2363" y="338"/>
                  </a:lnTo>
                  <a:lnTo>
                    <a:pt x="2337" y="360"/>
                  </a:lnTo>
                  <a:lnTo>
                    <a:pt x="2311" y="380"/>
                  </a:lnTo>
                  <a:lnTo>
                    <a:pt x="2285" y="400"/>
                  </a:lnTo>
                  <a:lnTo>
                    <a:pt x="2259" y="417"/>
                  </a:lnTo>
                  <a:lnTo>
                    <a:pt x="2231" y="433"/>
                  </a:lnTo>
                  <a:lnTo>
                    <a:pt x="2216" y="440"/>
                  </a:lnTo>
                  <a:lnTo>
                    <a:pt x="2201" y="445"/>
                  </a:lnTo>
                  <a:lnTo>
                    <a:pt x="2187" y="450"/>
                  </a:lnTo>
                  <a:lnTo>
                    <a:pt x="2171" y="454"/>
                  </a:lnTo>
                  <a:lnTo>
                    <a:pt x="2153" y="456"/>
                  </a:lnTo>
                  <a:lnTo>
                    <a:pt x="2137" y="457"/>
                  </a:lnTo>
                  <a:lnTo>
                    <a:pt x="2120" y="457"/>
                  </a:lnTo>
                  <a:lnTo>
                    <a:pt x="2101" y="456"/>
                  </a:lnTo>
                  <a:lnTo>
                    <a:pt x="2071" y="442"/>
                  </a:lnTo>
                  <a:lnTo>
                    <a:pt x="2011" y="416"/>
                  </a:lnTo>
                  <a:lnTo>
                    <a:pt x="1928" y="377"/>
                  </a:lnTo>
                  <a:lnTo>
                    <a:pt x="1834" y="332"/>
                  </a:lnTo>
                  <a:lnTo>
                    <a:pt x="1734" y="282"/>
                  </a:lnTo>
                  <a:lnTo>
                    <a:pt x="1636" y="233"/>
                  </a:lnTo>
                  <a:lnTo>
                    <a:pt x="1550" y="188"/>
                  </a:lnTo>
                  <a:lnTo>
                    <a:pt x="1482" y="149"/>
                  </a:lnTo>
                  <a:lnTo>
                    <a:pt x="1467" y="138"/>
                  </a:lnTo>
                  <a:lnTo>
                    <a:pt x="1454" y="128"/>
                  </a:lnTo>
                  <a:lnTo>
                    <a:pt x="1440" y="114"/>
                  </a:lnTo>
                  <a:lnTo>
                    <a:pt x="1428" y="101"/>
                  </a:lnTo>
                  <a:lnTo>
                    <a:pt x="1404" y="74"/>
                  </a:lnTo>
                  <a:lnTo>
                    <a:pt x="1380" y="46"/>
                  </a:lnTo>
                  <a:lnTo>
                    <a:pt x="1370" y="34"/>
                  </a:lnTo>
                  <a:lnTo>
                    <a:pt x="1358" y="24"/>
                  </a:lnTo>
                  <a:lnTo>
                    <a:pt x="1346" y="14"/>
                  </a:lnTo>
                  <a:lnTo>
                    <a:pt x="1332" y="8"/>
                  </a:lnTo>
                  <a:lnTo>
                    <a:pt x="1326" y="5"/>
                  </a:lnTo>
                  <a:lnTo>
                    <a:pt x="1320" y="2"/>
                  </a:lnTo>
                  <a:lnTo>
                    <a:pt x="1312" y="1"/>
                  </a:lnTo>
                  <a:lnTo>
                    <a:pt x="1306" y="0"/>
                  </a:lnTo>
                  <a:lnTo>
                    <a:pt x="1299" y="0"/>
                  </a:lnTo>
                  <a:lnTo>
                    <a:pt x="1291" y="0"/>
                  </a:lnTo>
                  <a:lnTo>
                    <a:pt x="1284" y="2"/>
                  </a:lnTo>
                  <a:lnTo>
                    <a:pt x="1276" y="4"/>
                  </a:lnTo>
                  <a:lnTo>
                    <a:pt x="1259" y="10"/>
                  </a:lnTo>
                  <a:lnTo>
                    <a:pt x="1242" y="16"/>
                  </a:lnTo>
                  <a:lnTo>
                    <a:pt x="1226" y="21"/>
                  </a:lnTo>
                  <a:lnTo>
                    <a:pt x="1209" y="25"/>
                  </a:lnTo>
                  <a:lnTo>
                    <a:pt x="1174" y="32"/>
                  </a:lnTo>
                  <a:lnTo>
                    <a:pt x="1138" y="36"/>
                  </a:lnTo>
                  <a:lnTo>
                    <a:pt x="1101" y="38"/>
                  </a:lnTo>
                  <a:lnTo>
                    <a:pt x="1063" y="40"/>
                  </a:lnTo>
                  <a:lnTo>
                    <a:pt x="1023" y="40"/>
                  </a:lnTo>
                  <a:lnTo>
                    <a:pt x="982" y="40"/>
                  </a:lnTo>
                  <a:lnTo>
                    <a:pt x="961" y="40"/>
                  </a:lnTo>
                  <a:lnTo>
                    <a:pt x="943" y="37"/>
                  </a:lnTo>
                  <a:lnTo>
                    <a:pt x="926" y="33"/>
                  </a:lnTo>
                  <a:lnTo>
                    <a:pt x="909" y="28"/>
                  </a:lnTo>
                  <a:lnTo>
                    <a:pt x="903" y="42"/>
                  </a:lnTo>
                  <a:lnTo>
                    <a:pt x="895" y="56"/>
                  </a:lnTo>
                  <a:lnTo>
                    <a:pt x="887" y="68"/>
                  </a:lnTo>
                  <a:lnTo>
                    <a:pt x="878" y="80"/>
                  </a:lnTo>
                  <a:lnTo>
                    <a:pt x="858" y="101"/>
                  </a:lnTo>
                  <a:lnTo>
                    <a:pt x="838" y="121"/>
                  </a:lnTo>
                  <a:lnTo>
                    <a:pt x="827" y="132"/>
                  </a:lnTo>
                  <a:lnTo>
                    <a:pt x="819" y="142"/>
                  </a:lnTo>
                  <a:lnTo>
                    <a:pt x="810" y="153"/>
                  </a:lnTo>
                  <a:lnTo>
                    <a:pt x="803" y="164"/>
                  </a:lnTo>
                  <a:lnTo>
                    <a:pt x="797" y="176"/>
                  </a:lnTo>
                  <a:lnTo>
                    <a:pt x="793" y="188"/>
                  </a:lnTo>
                  <a:lnTo>
                    <a:pt x="790" y="201"/>
                  </a:lnTo>
                  <a:lnTo>
                    <a:pt x="789" y="214"/>
                  </a:lnTo>
                  <a:lnTo>
                    <a:pt x="789" y="224"/>
                  </a:lnTo>
                  <a:lnTo>
                    <a:pt x="790" y="230"/>
                  </a:lnTo>
                  <a:lnTo>
                    <a:pt x="791" y="236"/>
                  </a:lnTo>
                  <a:lnTo>
                    <a:pt x="794" y="240"/>
                  </a:lnTo>
                  <a:lnTo>
                    <a:pt x="801" y="245"/>
                  </a:lnTo>
                  <a:lnTo>
                    <a:pt x="807" y="249"/>
                  </a:lnTo>
                  <a:lnTo>
                    <a:pt x="815" y="252"/>
                  </a:lnTo>
                  <a:lnTo>
                    <a:pt x="822" y="254"/>
                  </a:lnTo>
                  <a:lnTo>
                    <a:pt x="825" y="257"/>
                  </a:lnTo>
                  <a:lnTo>
                    <a:pt x="827" y="260"/>
                  </a:lnTo>
                  <a:lnTo>
                    <a:pt x="829" y="264"/>
                  </a:lnTo>
                  <a:lnTo>
                    <a:pt x="831" y="269"/>
                  </a:lnTo>
                  <a:lnTo>
                    <a:pt x="837" y="289"/>
                  </a:lnTo>
                  <a:lnTo>
                    <a:pt x="841" y="309"/>
                  </a:lnTo>
                  <a:lnTo>
                    <a:pt x="842" y="328"/>
                  </a:lnTo>
                  <a:lnTo>
                    <a:pt x="843" y="346"/>
                  </a:lnTo>
                  <a:lnTo>
                    <a:pt x="843" y="381"/>
                  </a:lnTo>
                  <a:lnTo>
                    <a:pt x="843" y="414"/>
                  </a:lnTo>
                  <a:lnTo>
                    <a:pt x="842" y="424"/>
                  </a:lnTo>
                  <a:lnTo>
                    <a:pt x="841" y="433"/>
                  </a:lnTo>
                  <a:lnTo>
                    <a:pt x="838" y="440"/>
                  </a:lnTo>
                  <a:lnTo>
                    <a:pt x="834" y="446"/>
                  </a:lnTo>
                  <a:lnTo>
                    <a:pt x="830" y="450"/>
                  </a:lnTo>
                  <a:lnTo>
                    <a:pt x="825" y="453"/>
                  </a:lnTo>
                  <a:lnTo>
                    <a:pt x="819" y="456"/>
                  </a:lnTo>
                  <a:lnTo>
                    <a:pt x="813" y="456"/>
                  </a:lnTo>
                  <a:lnTo>
                    <a:pt x="805" y="456"/>
                  </a:lnTo>
                  <a:lnTo>
                    <a:pt x="797" y="454"/>
                  </a:lnTo>
                  <a:lnTo>
                    <a:pt x="790" y="452"/>
                  </a:lnTo>
                  <a:lnTo>
                    <a:pt x="785" y="449"/>
                  </a:lnTo>
                  <a:lnTo>
                    <a:pt x="779" y="445"/>
                  </a:lnTo>
                  <a:lnTo>
                    <a:pt x="775" y="441"/>
                  </a:lnTo>
                  <a:lnTo>
                    <a:pt x="771" y="437"/>
                  </a:lnTo>
                  <a:lnTo>
                    <a:pt x="767" y="432"/>
                  </a:lnTo>
                  <a:lnTo>
                    <a:pt x="755" y="410"/>
                  </a:lnTo>
                  <a:lnTo>
                    <a:pt x="741" y="389"/>
                  </a:lnTo>
                  <a:lnTo>
                    <a:pt x="735" y="398"/>
                  </a:lnTo>
                  <a:lnTo>
                    <a:pt x="727" y="406"/>
                  </a:lnTo>
                  <a:lnTo>
                    <a:pt x="723" y="409"/>
                  </a:lnTo>
                  <a:lnTo>
                    <a:pt x="719" y="412"/>
                  </a:lnTo>
                  <a:lnTo>
                    <a:pt x="715" y="413"/>
                  </a:lnTo>
                  <a:lnTo>
                    <a:pt x="710" y="414"/>
                  </a:lnTo>
                  <a:lnTo>
                    <a:pt x="706" y="413"/>
                  </a:lnTo>
                  <a:lnTo>
                    <a:pt x="702" y="410"/>
                  </a:lnTo>
                  <a:lnTo>
                    <a:pt x="698" y="408"/>
                  </a:lnTo>
                  <a:lnTo>
                    <a:pt x="694" y="404"/>
                  </a:lnTo>
                  <a:lnTo>
                    <a:pt x="690" y="398"/>
                  </a:lnTo>
                  <a:lnTo>
                    <a:pt x="689" y="393"/>
                  </a:lnTo>
                  <a:lnTo>
                    <a:pt x="687" y="389"/>
                  </a:lnTo>
                  <a:lnTo>
                    <a:pt x="686" y="384"/>
                  </a:lnTo>
                  <a:lnTo>
                    <a:pt x="666" y="384"/>
                  </a:lnTo>
                  <a:lnTo>
                    <a:pt x="651" y="384"/>
                  </a:lnTo>
                  <a:lnTo>
                    <a:pt x="639" y="384"/>
                  </a:lnTo>
                  <a:lnTo>
                    <a:pt x="626" y="384"/>
                  </a:lnTo>
                  <a:lnTo>
                    <a:pt x="615" y="384"/>
                  </a:lnTo>
                  <a:lnTo>
                    <a:pt x="606" y="382"/>
                  </a:lnTo>
                  <a:lnTo>
                    <a:pt x="599" y="381"/>
                  </a:lnTo>
                  <a:lnTo>
                    <a:pt x="593" y="378"/>
                  </a:lnTo>
                  <a:lnTo>
                    <a:pt x="587" y="376"/>
                  </a:lnTo>
                  <a:lnTo>
                    <a:pt x="582" y="373"/>
                  </a:lnTo>
                  <a:lnTo>
                    <a:pt x="579" y="369"/>
                  </a:lnTo>
                  <a:lnTo>
                    <a:pt x="575" y="365"/>
                  </a:lnTo>
                  <a:lnTo>
                    <a:pt x="565" y="345"/>
                  </a:lnTo>
                  <a:lnTo>
                    <a:pt x="547" y="324"/>
                  </a:lnTo>
                  <a:lnTo>
                    <a:pt x="521" y="306"/>
                  </a:lnTo>
                  <a:lnTo>
                    <a:pt x="495" y="292"/>
                  </a:lnTo>
                  <a:lnTo>
                    <a:pt x="470" y="280"/>
                  </a:lnTo>
                  <a:lnTo>
                    <a:pt x="445" y="269"/>
                  </a:lnTo>
                  <a:lnTo>
                    <a:pt x="420" y="258"/>
                  </a:lnTo>
                  <a:lnTo>
                    <a:pt x="393" y="248"/>
                  </a:lnTo>
                  <a:lnTo>
                    <a:pt x="366" y="238"/>
                  </a:lnTo>
                  <a:lnTo>
                    <a:pt x="337" y="226"/>
                  </a:lnTo>
                  <a:lnTo>
                    <a:pt x="333" y="233"/>
                  </a:lnTo>
                  <a:lnTo>
                    <a:pt x="332" y="237"/>
                  </a:lnTo>
                  <a:lnTo>
                    <a:pt x="332" y="240"/>
                  </a:lnTo>
                  <a:lnTo>
                    <a:pt x="333" y="242"/>
                  </a:lnTo>
                  <a:lnTo>
                    <a:pt x="336" y="250"/>
                  </a:lnTo>
                  <a:lnTo>
                    <a:pt x="337" y="264"/>
                  </a:lnTo>
                  <a:lnTo>
                    <a:pt x="337" y="270"/>
                  </a:lnTo>
                  <a:lnTo>
                    <a:pt x="338" y="278"/>
                  </a:lnTo>
                  <a:lnTo>
                    <a:pt x="341" y="286"/>
                  </a:lnTo>
                  <a:lnTo>
                    <a:pt x="344" y="293"/>
                  </a:lnTo>
                  <a:lnTo>
                    <a:pt x="350" y="308"/>
                  </a:lnTo>
                  <a:lnTo>
                    <a:pt x="358" y="324"/>
                  </a:lnTo>
                  <a:lnTo>
                    <a:pt x="366" y="340"/>
                  </a:lnTo>
                  <a:lnTo>
                    <a:pt x="373" y="358"/>
                  </a:lnTo>
                  <a:lnTo>
                    <a:pt x="376" y="368"/>
                  </a:lnTo>
                  <a:lnTo>
                    <a:pt x="377" y="378"/>
                  </a:lnTo>
                  <a:lnTo>
                    <a:pt x="378" y="389"/>
                  </a:lnTo>
                  <a:lnTo>
                    <a:pt x="380" y="401"/>
                  </a:lnTo>
                  <a:lnTo>
                    <a:pt x="378" y="421"/>
                  </a:lnTo>
                  <a:lnTo>
                    <a:pt x="374" y="437"/>
                  </a:lnTo>
                  <a:lnTo>
                    <a:pt x="370" y="450"/>
                  </a:lnTo>
                  <a:lnTo>
                    <a:pt x="364" y="464"/>
                  </a:lnTo>
                  <a:lnTo>
                    <a:pt x="358" y="477"/>
                  </a:lnTo>
                  <a:lnTo>
                    <a:pt x="354" y="490"/>
                  </a:lnTo>
                  <a:lnTo>
                    <a:pt x="350" y="505"/>
                  </a:lnTo>
                  <a:lnTo>
                    <a:pt x="349" y="522"/>
                  </a:lnTo>
                  <a:lnTo>
                    <a:pt x="350" y="530"/>
                  </a:lnTo>
                  <a:lnTo>
                    <a:pt x="352" y="537"/>
                  </a:lnTo>
                  <a:lnTo>
                    <a:pt x="354" y="543"/>
                  </a:lnTo>
                  <a:lnTo>
                    <a:pt x="358" y="549"/>
                  </a:lnTo>
                  <a:lnTo>
                    <a:pt x="361" y="553"/>
                  </a:lnTo>
                  <a:lnTo>
                    <a:pt x="365" y="558"/>
                  </a:lnTo>
                  <a:lnTo>
                    <a:pt x="366" y="563"/>
                  </a:lnTo>
                  <a:lnTo>
                    <a:pt x="368" y="570"/>
                  </a:lnTo>
                  <a:lnTo>
                    <a:pt x="366" y="575"/>
                  </a:lnTo>
                  <a:lnTo>
                    <a:pt x="365" y="579"/>
                  </a:lnTo>
                  <a:lnTo>
                    <a:pt x="361" y="585"/>
                  </a:lnTo>
                  <a:lnTo>
                    <a:pt x="357" y="587"/>
                  </a:lnTo>
                  <a:lnTo>
                    <a:pt x="348" y="593"/>
                  </a:lnTo>
                  <a:lnTo>
                    <a:pt x="336" y="597"/>
                  </a:lnTo>
                  <a:lnTo>
                    <a:pt x="312" y="602"/>
                  </a:lnTo>
                  <a:lnTo>
                    <a:pt x="294" y="606"/>
                  </a:lnTo>
                  <a:lnTo>
                    <a:pt x="290" y="609"/>
                  </a:lnTo>
                  <a:lnTo>
                    <a:pt x="285" y="614"/>
                  </a:lnTo>
                  <a:lnTo>
                    <a:pt x="280" y="619"/>
                  </a:lnTo>
                  <a:lnTo>
                    <a:pt x="273" y="626"/>
                  </a:lnTo>
                  <a:lnTo>
                    <a:pt x="261" y="642"/>
                  </a:lnTo>
                  <a:lnTo>
                    <a:pt x="250" y="661"/>
                  </a:lnTo>
                  <a:lnTo>
                    <a:pt x="240" y="682"/>
                  </a:lnTo>
                  <a:lnTo>
                    <a:pt x="230" y="702"/>
                  </a:lnTo>
                  <a:lnTo>
                    <a:pt x="228" y="711"/>
                  </a:lnTo>
                  <a:lnTo>
                    <a:pt x="225" y="722"/>
                  </a:lnTo>
                  <a:lnTo>
                    <a:pt x="224" y="730"/>
                  </a:lnTo>
                  <a:lnTo>
                    <a:pt x="222" y="739"/>
                  </a:lnTo>
                  <a:lnTo>
                    <a:pt x="224" y="743"/>
                  </a:lnTo>
                  <a:lnTo>
                    <a:pt x="226" y="747"/>
                  </a:lnTo>
                  <a:lnTo>
                    <a:pt x="229" y="753"/>
                  </a:lnTo>
                  <a:lnTo>
                    <a:pt x="234" y="757"/>
                  </a:lnTo>
                  <a:lnTo>
                    <a:pt x="248" y="766"/>
                  </a:lnTo>
                  <a:lnTo>
                    <a:pt x="264" y="775"/>
                  </a:lnTo>
                  <a:lnTo>
                    <a:pt x="281" y="782"/>
                  </a:lnTo>
                  <a:lnTo>
                    <a:pt x="298" y="787"/>
                  </a:lnTo>
                  <a:lnTo>
                    <a:pt x="316" y="791"/>
                  </a:lnTo>
                  <a:lnTo>
                    <a:pt x="332" y="793"/>
                  </a:lnTo>
                  <a:lnTo>
                    <a:pt x="337" y="793"/>
                  </a:lnTo>
                  <a:lnTo>
                    <a:pt x="341" y="790"/>
                  </a:lnTo>
                  <a:lnTo>
                    <a:pt x="346" y="787"/>
                  </a:lnTo>
                  <a:lnTo>
                    <a:pt x="350" y="782"/>
                  </a:lnTo>
                  <a:lnTo>
                    <a:pt x="358" y="771"/>
                  </a:lnTo>
                  <a:lnTo>
                    <a:pt x="365" y="759"/>
                  </a:lnTo>
                  <a:lnTo>
                    <a:pt x="373" y="747"/>
                  </a:lnTo>
                  <a:lnTo>
                    <a:pt x="381" y="737"/>
                  </a:lnTo>
                  <a:lnTo>
                    <a:pt x="386" y="733"/>
                  </a:lnTo>
                  <a:lnTo>
                    <a:pt x="392" y="730"/>
                  </a:lnTo>
                  <a:lnTo>
                    <a:pt x="397" y="727"/>
                  </a:lnTo>
                  <a:lnTo>
                    <a:pt x="404" y="726"/>
                  </a:lnTo>
                  <a:lnTo>
                    <a:pt x="410" y="727"/>
                  </a:lnTo>
                  <a:lnTo>
                    <a:pt x="417" y="729"/>
                  </a:lnTo>
                  <a:lnTo>
                    <a:pt x="425" y="731"/>
                  </a:lnTo>
                  <a:lnTo>
                    <a:pt x="432" y="734"/>
                  </a:lnTo>
                  <a:lnTo>
                    <a:pt x="446" y="741"/>
                  </a:lnTo>
                  <a:lnTo>
                    <a:pt x="460" y="751"/>
                  </a:lnTo>
                  <a:lnTo>
                    <a:pt x="470" y="762"/>
                  </a:lnTo>
                  <a:lnTo>
                    <a:pt x="480" y="773"/>
                  </a:lnTo>
                  <a:lnTo>
                    <a:pt x="484" y="778"/>
                  </a:lnTo>
                  <a:lnTo>
                    <a:pt x="485" y="783"/>
                  </a:lnTo>
                  <a:lnTo>
                    <a:pt x="488" y="789"/>
                  </a:lnTo>
                  <a:lnTo>
                    <a:pt x="488" y="793"/>
                  </a:lnTo>
                  <a:lnTo>
                    <a:pt x="486" y="798"/>
                  </a:lnTo>
                  <a:lnTo>
                    <a:pt x="484" y="803"/>
                  </a:lnTo>
                  <a:lnTo>
                    <a:pt x="478" y="810"/>
                  </a:lnTo>
                  <a:lnTo>
                    <a:pt x="472" y="818"/>
                  </a:lnTo>
                  <a:lnTo>
                    <a:pt x="454" y="834"/>
                  </a:lnTo>
                  <a:lnTo>
                    <a:pt x="433" y="851"/>
                  </a:lnTo>
                  <a:lnTo>
                    <a:pt x="412" y="869"/>
                  </a:lnTo>
                  <a:lnTo>
                    <a:pt x="392" y="885"/>
                  </a:lnTo>
                  <a:lnTo>
                    <a:pt x="373" y="901"/>
                  </a:lnTo>
                  <a:lnTo>
                    <a:pt x="361" y="914"/>
                  </a:lnTo>
                  <a:lnTo>
                    <a:pt x="356" y="919"/>
                  </a:lnTo>
                  <a:lnTo>
                    <a:pt x="349" y="925"/>
                  </a:lnTo>
                  <a:lnTo>
                    <a:pt x="342" y="930"/>
                  </a:lnTo>
                  <a:lnTo>
                    <a:pt x="334" y="934"/>
                  </a:lnTo>
                  <a:lnTo>
                    <a:pt x="318" y="942"/>
                  </a:lnTo>
                  <a:lnTo>
                    <a:pt x="308" y="950"/>
                  </a:lnTo>
                  <a:lnTo>
                    <a:pt x="305" y="954"/>
                  </a:lnTo>
                  <a:lnTo>
                    <a:pt x="304" y="958"/>
                  </a:lnTo>
                  <a:lnTo>
                    <a:pt x="305" y="963"/>
                  </a:lnTo>
                  <a:lnTo>
                    <a:pt x="306" y="970"/>
                  </a:lnTo>
                  <a:lnTo>
                    <a:pt x="313" y="983"/>
                  </a:lnTo>
                  <a:lnTo>
                    <a:pt x="321" y="998"/>
                  </a:lnTo>
                  <a:lnTo>
                    <a:pt x="324" y="1005"/>
                  </a:lnTo>
                  <a:lnTo>
                    <a:pt x="326" y="1013"/>
                  </a:lnTo>
                  <a:lnTo>
                    <a:pt x="328" y="1019"/>
                  </a:lnTo>
                  <a:lnTo>
                    <a:pt x="328" y="1026"/>
                  </a:lnTo>
                  <a:lnTo>
                    <a:pt x="325" y="1031"/>
                  </a:lnTo>
                  <a:lnTo>
                    <a:pt x="322" y="1037"/>
                  </a:lnTo>
                  <a:lnTo>
                    <a:pt x="316" y="1042"/>
                  </a:lnTo>
                  <a:lnTo>
                    <a:pt x="308" y="1046"/>
                  </a:lnTo>
                  <a:lnTo>
                    <a:pt x="293" y="1053"/>
                  </a:lnTo>
                  <a:lnTo>
                    <a:pt x="277" y="1058"/>
                  </a:lnTo>
                  <a:lnTo>
                    <a:pt x="261" y="1063"/>
                  </a:lnTo>
                  <a:lnTo>
                    <a:pt x="244" y="1067"/>
                  </a:lnTo>
                  <a:lnTo>
                    <a:pt x="226" y="1071"/>
                  </a:lnTo>
                  <a:lnTo>
                    <a:pt x="210" y="1074"/>
                  </a:lnTo>
                  <a:lnTo>
                    <a:pt x="194" y="1075"/>
                  </a:lnTo>
                  <a:lnTo>
                    <a:pt x="181" y="1077"/>
                  </a:lnTo>
                  <a:lnTo>
                    <a:pt x="170" y="1077"/>
                  </a:lnTo>
                  <a:lnTo>
                    <a:pt x="161" y="1078"/>
                  </a:lnTo>
                  <a:lnTo>
                    <a:pt x="153" y="1079"/>
                  </a:lnTo>
                  <a:lnTo>
                    <a:pt x="145" y="1082"/>
                  </a:lnTo>
                  <a:lnTo>
                    <a:pt x="137" y="1086"/>
                  </a:lnTo>
                  <a:lnTo>
                    <a:pt x="130" y="1090"/>
                  </a:lnTo>
                  <a:lnTo>
                    <a:pt x="124" y="1094"/>
                  </a:lnTo>
                  <a:lnTo>
                    <a:pt x="118" y="1099"/>
                  </a:lnTo>
                  <a:lnTo>
                    <a:pt x="108" y="1111"/>
                  </a:lnTo>
                  <a:lnTo>
                    <a:pt x="98" y="1124"/>
                  </a:lnTo>
                  <a:lnTo>
                    <a:pt x="90" y="1139"/>
                  </a:lnTo>
                  <a:lnTo>
                    <a:pt x="84" y="1155"/>
                  </a:lnTo>
                  <a:lnTo>
                    <a:pt x="73" y="1190"/>
                  </a:lnTo>
                  <a:lnTo>
                    <a:pt x="64" y="1223"/>
                  </a:lnTo>
                  <a:lnTo>
                    <a:pt x="58" y="1239"/>
                  </a:lnTo>
                  <a:lnTo>
                    <a:pt x="54" y="1255"/>
                  </a:lnTo>
                  <a:lnTo>
                    <a:pt x="48" y="1268"/>
                  </a:lnTo>
                  <a:lnTo>
                    <a:pt x="42" y="1280"/>
                  </a:lnTo>
                  <a:lnTo>
                    <a:pt x="37" y="1288"/>
                  </a:lnTo>
                  <a:lnTo>
                    <a:pt x="30" y="1295"/>
                  </a:lnTo>
                  <a:lnTo>
                    <a:pt x="24" y="1300"/>
                  </a:lnTo>
                  <a:lnTo>
                    <a:pt x="17" y="1306"/>
                  </a:lnTo>
                  <a:lnTo>
                    <a:pt x="10" y="1312"/>
                  </a:lnTo>
                  <a:lnTo>
                    <a:pt x="5" y="1319"/>
                  </a:lnTo>
                  <a:lnTo>
                    <a:pt x="2" y="1324"/>
                  </a:lnTo>
                  <a:lnTo>
                    <a:pt x="1" y="1328"/>
                  </a:lnTo>
                  <a:lnTo>
                    <a:pt x="0" y="1335"/>
                  </a:lnTo>
                  <a:lnTo>
                    <a:pt x="0" y="1340"/>
                  </a:lnTo>
                  <a:lnTo>
                    <a:pt x="1" y="1348"/>
                  </a:lnTo>
                  <a:lnTo>
                    <a:pt x="5" y="1356"/>
                  </a:lnTo>
                  <a:lnTo>
                    <a:pt x="10" y="1362"/>
                  </a:lnTo>
                  <a:lnTo>
                    <a:pt x="17" y="1366"/>
                  </a:lnTo>
                  <a:lnTo>
                    <a:pt x="30" y="1372"/>
                  </a:lnTo>
                  <a:lnTo>
                    <a:pt x="42" y="1376"/>
                  </a:lnTo>
                  <a:lnTo>
                    <a:pt x="12" y="1450"/>
                  </a:lnTo>
                  <a:lnTo>
                    <a:pt x="17" y="1454"/>
                  </a:lnTo>
                  <a:lnTo>
                    <a:pt x="21" y="1458"/>
                  </a:lnTo>
                  <a:lnTo>
                    <a:pt x="25" y="1464"/>
                  </a:lnTo>
                  <a:lnTo>
                    <a:pt x="28" y="1470"/>
                  </a:lnTo>
                  <a:lnTo>
                    <a:pt x="33" y="1484"/>
                  </a:lnTo>
                  <a:lnTo>
                    <a:pt x="37" y="1498"/>
                  </a:lnTo>
                  <a:lnTo>
                    <a:pt x="42" y="1511"/>
                  </a:lnTo>
                  <a:lnTo>
                    <a:pt x="49" y="1523"/>
                  </a:lnTo>
                  <a:lnTo>
                    <a:pt x="53" y="1527"/>
                  </a:lnTo>
                  <a:lnTo>
                    <a:pt x="58" y="1531"/>
                  </a:lnTo>
                  <a:lnTo>
                    <a:pt x="65" y="1532"/>
                  </a:lnTo>
                  <a:lnTo>
                    <a:pt x="72" y="1534"/>
                  </a:lnTo>
                  <a:lnTo>
                    <a:pt x="78" y="1532"/>
                  </a:lnTo>
                  <a:lnTo>
                    <a:pt x="85" y="1531"/>
                  </a:lnTo>
                  <a:lnTo>
                    <a:pt x="90" y="1527"/>
                  </a:lnTo>
                  <a:lnTo>
                    <a:pt x="96" y="1522"/>
                  </a:lnTo>
                  <a:lnTo>
                    <a:pt x="106" y="1511"/>
                  </a:lnTo>
                  <a:lnTo>
                    <a:pt x="117" y="1498"/>
                  </a:lnTo>
                  <a:lnTo>
                    <a:pt x="129" y="1484"/>
                  </a:lnTo>
                  <a:lnTo>
                    <a:pt x="144" y="1472"/>
                  </a:lnTo>
                  <a:lnTo>
                    <a:pt x="152" y="1468"/>
                  </a:lnTo>
                  <a:lnTo>
                    <a:pt x="160" y="1464"/>
                  </a:lnTo>
                  <a:lnTo>
                    <a:pt x="170" y="1462"/>
                  </a:lnTo>
                  <a:lnTo>
                    <a:pt x="181" y="1462"/>
                  </a:lnTo>
                  <a:lnTo>
                    <a:pt x="198" y="1463"/>
                  </a:lnTo>
                  <a:lnTo>
                    <a:pt x="214" y="1467"/>
                  </a:lnTo>
                  <a:lnTo>
                    <a:pt x="224" y="1470"/>
                  </a:lnTo>
                  <a:lnTo>
                    <a:pt x="232" y="1471"/>
                  </a:lnTo>
                  <a:lnTo>
                    <a:pt x="242" y="1472"/>
                  </a:lnTo>
                  <a:lnTo>
                    <a:pt x="253" y="1474"/>
                  </a:lnTo>
                  <a:lnTo>
                    <a:pt x="264" y="1472"/>
                  </a:lnTo>
                  <a:lnTo>
                    <a:pt x="272" y="1471"/>
                  </a:lnTo>
                  <a:lnTo>
                    <a:pt x="278" y="1470"/>
                  </a:lnTo>
                  <a:lnTo>
                    <a:pt x="285" y="1467"/>
                  </a:lnTo>
                  <a:lnTo>
                    <a:pt x="298" y="1460"/>
                  </a:lnTo>
                  <a:lnTo>
                    <a:pt x="313" y="1455"/>
                  </a:lnTo>
                  <a:lnTo>
                    <a:pt x="313" y="1464"/>
                  </a:lnTo>
                  <a:lnTo>
                    <a:pt x="314" y="1474"/>
                  </a:lnTo>
                  <a:lnTo>
                    <a:pt x="316" y="1483"/>
                  </a:lnTo>
                  <a:lnTo>
                    <a:pt x="320" y="1491"/>
                  </a:lnTo>
                  <a:lnTo>
                    <a:pt x="324" y="1499"/>
                  </a:lnTo>
                  <a:lnTo>
                    <a:pt x="328" y="1504"/>
                  </a:lnTo>
                  <a:lnTo>
                    <a:pt x="332" y="1507"/>
                  </a:lnTo>
                  <a:lnTo>
                    <a:pt x="334" y="1508"/>
                  </a:lnTo>
                  <a:lnTo>
                    <a:pt x="338" y="1510"/>
                  </a:lnTo>
                  <a:lnTo>
                    <a:pt x="344" y="1510"/>
                  </a:lnTo>
                  <a:lnTo>
                    <a:pt x="349" y="1510"/>
                  </a:lnTo>
                  <a:lnTo>
                    <a:pt x="354" y="1508"/>
                  </a:lnTo>
                  <a:lnTo>
                    <a:pt x="358" y="1506"/>
                  </a:lnTo>
                  <a:lnTo>
                    <a:pt x="362" y="1504"/>
                  </a:lnTo>
                  <a:lnTo>
                    <a:pt x="372" y="1498"/>
                  </a:lnTo>
                  <a:lnTo>
                    <a:pt x="380" y="1491"/>
                  </a:lnTo>
                  <a:lnTo>
                    <a:pt x="389" y="1484"/>
                  </a:lnTo>
                  <a:lnTo>
                    <a:pt x="398" y="1479"/>
                  </a:lnTo>
                  <a:lnTo>
                    <a:pt x="404" y="1476"/>
                  </a:lnTo>
                  <a:lnTo>
                    <a:pt x="409" y="1475"/>
                  </a:lnTo>
                  <a:lnTo>
                    <a:pt x="414" y="1474"/>
                  </a:lnTo>
                  <a:lnTo>
                    <a:pt x="421" y="1474"/>
                  </a:lnTo>
                  <a:lnTo>
                    <a:pt x="430" y="1474"/>
                  </a:lnTo>
                  <a:lnTo>
                    <a:pt x="440" y="1474"/>
                  </a:lnTo>
                  <a:lnTo>
                    <a:pt x="445" y="1472"/>
                  </a:lnTo>
                  <a:lnTo>
                    <a:pt x="450" y="1472"/>
                  </a:lnTo>
                  <a:lnTo>
                    <a:pt x="456" y="1470"/>
                  </a:lnTo>
                  <a:lnTo>
                    <a:pt x="462" y="1467"/>
                  </a:lnTo>
                  <a:lnTo>
                    <a:pt x="468" y="1463"/>
                  </a:lnTo>
                  <a:lnTo>
                    <a:pt x="472" y="1458"/>
                  </a:lnTo>
                  <a:lnTo>
                    <a:pt x="474" y="1451"/>
                  </a:lnTo>
                  <a:lnTo>
                    <a:pt x="476" y="1443"/>
                  </a:lnTo>
                  <a:lnTo>
                    <a:pt x="476" y="1428"/>
                  </a:lnTo>
                  <a:lnTo>
                    <a:pt x="474" y="1416"/>
                  </a:lnTo>
                  <a:lnTo>
                    <a:pt x="472" y="1406"/>
                  </a:lnTo>
                  <a:lnTo>
                    <a:pt x="469" y="1396"/>
                  </a:lnTo>
                  <a:lnTo>
                    <a:pt x="468" y="1386"/>
                  </a:lnTo>
                  <a:lnTo>
                    <a:pt x="465" y="1376"/>
                  </a:lnTo>
                  <a:lnTo>
                    <a:pt x="464" y="1366"/>
                  </a:lnTo>
                  <a:lnTo>
                    <a:pt x="464" y="1352"/>
                  </a:lnTo>
                  <a:lnTo>
                    <a:pt x="464" y="1351"/>
                  </a:lnTo>
                  <a:lnTo>
                    <a:pt x="465" y="1350"/>
                  </a:lnTo>
                  <a:lnTo>
                    <a:pt x="466" y="1348"/>
                  </a:lnTo>
                  <a:lnTo>
                    <a:pt x="469" y="1348"/>
                  </a:lnTo>
                  <a:lnTo>
                    <a:pt x="474" y="1347"/>
                  </a:lnTo>
                  <a:lnTo>
                    <a:pt x="480" y="1348"/>
                  </a:lnTo>
                  <a:lnTo>
                    <a:pt x="494" y="1351"/>
                  </a:lnTo>
                  <a:lnTo>
                    <a:pt x="506" y="1352"/>
                  </a:lnTo>
                  <a:lnTo>
                    <a:pt x="515" y="1352"/>
                  </a:lnTo>
                  <a:lnTo>
                    <a:pt x="521" y="1352"/>
                  </a:lnTo>
                  <a:lnTo>
                    <a:pt x="526" y="1352"/>
                  </a:lnTo>
                  <a:lnTo>
                    <a:pt x="535" y="1352"/>
                  </a:lnTo>
                  <a:lnTo>
                    <a:pt x="575" y="1350"/>
                  </a:lnTo>
                  <a:lnTo>
                    <a:pt x="614" y="1350"/>
                  </a:lnTo>
                  <a:lnTo>
                    <a:pt x="622" y="1351"/>
                  </a:lnTo>
                  <a:lnTo>
                    <a:pt x="630" y="1354"/>
                  </a:lnTo>
                  <a:lnTo>
                    <a:pt x="638" y="1358"/>
                  </a:lnTo>
                  <a:lnTo>
                    <a:pt x="645" y="1363"/>
                  </a:lnTo>
                  <a:lnTo>
                    <a:pt x="649" y="1370"/>
                  </a:lnTo>
                  <a:lnTo>
                    <a:pt x="653" y="1378"/>
                  </a:lnTo>
                  <a:lnTo>
                    <a:pt x="655" y="1388"/>
                  </a:lnTo>
                  <a:lnTo>
                    <a:pt x="657" y="1402"/>
                  </a:lnTo>
                  <a:lnTo>
                    <a:pt x="657" y="1412"/>
                  </a:lnTo>
                  <a:lnTo>
                    <a:pt x="658" y="1427"/>
                  </a:lnTo>
                  <a:lnTo>
                    <a:pt x="659" y="1434"/>
                  </a:lnTo>
                  <a:lnTo>
                    <a:pt x="661" y="1438"/>
                  </a:lnTo>
                  <a:lnTo>
                    <a:pt x="665" y="1442"/>
                  </a:lnTo>
                  <a:lnTo>
                    <a:pt x="669" y="1443"/>
                  </a:lnTo>
                  <a:lnTo>
                    <a:pt x="679" y="1443"/>
                  </a:lnTo>
                  <a:lnTo>
                    <a:pt x="682" y="1443"/>
                  </a:lnTo>
                  <a:lnTo>
                    <a:pt x="685" y="1443"/>
                  </a:lnTo>
                  <a:lnTo>
                    <a:pt x="693" y="1443"/>
                  </a:lnTo>
                  <a:lnTo>
                    <a:pt x="699" y="1444"/>
                  </a:lnTo>
                  <a:lnTo>
                    <a:pt x="706" y="1446"/>
                  </a:lnTo>
                  <a:lnTo>
                    <a:pt x="713" y="1450"/>
                  </a:lnTo>
                  <a:lnTo>
                    <a:pt x="718" y="1454"/>
                  </a:lnTo>
                  <a:lnTo>
                    <a:pt x="729" y="1464"/>
                  </a:lnTo>
                  <a:lnTo>
                    <a:pt x="739" y="1476"/>
                  </a:lnTo>
                  <a:lnTo>
                    <a:pt x="751" y="1488"/>
                  </a:lnTo>
                  <a:lnTo>
                    <a:pt x="765" y="1499"/>
                  </a:lnTo>
                  <a:lnTo>
                    <a:pt x="771" y="1503"/>
                  </a:lnTo>
                  <a:lnTo>
                    <a:pt x="781" y="1507"/>
                  </a:lnTo>
                  <a:lnTo>
                    <a:pt x="790" y="1508"/>
                  </a:lnTo>
                  <a:lnTo>
                    <a:pt x="801" y="1510"/>
                  </a:lnTo>
                  <a:lnTo>
                    <a:pt x="842" y="1510"/>
                  </a:lnTo>
                  <a:lnTo>
                    <a:pt x="879" y="1510"/>
                  </a:lnTo>
                  <a:lnTo>
                    <a:pt x="918" y="1510"/>
                  </a:lnTo>
                  <a:lnTo>
                    <a:pt x="963" y="1510"/>
                  </a:lnTo>
                  <a:lnTo>
                    <a:pt x="975" y="1508"/>
                  </a:lnTo>
                  <a:lnTo>
                    <a:pt x="986" y="1506"/>
                  </a:lnTo>
                  <a:lnTo>
                    <a:pt x="994" y="1502"/>
                  </a:lnTo>
                  <a:lnTo>
                    <a:pt x="1002" y="1498"/>
                  </a:lnTo>
                  <a:lnTo>
                    <a:pt x="1009" y="1492"/>
                  </a:lnTo>
                  <a:lnTo>
                    <a:pt x="1017" y="1490"/>
                  </a:lnTo>
                  <a:lnTo>
                    <a:pt x="1025" y="1487"/>
                  </a:lnTo>
                  <a:lnTo>
                    <a:pt x="1035" y="1486"/>
                  </a:lnTo>
                  <a:lnTo>
                    <a:pt x="1046" y="1486"/>
                  </a:lnTo>
                  <a:lnTo>
                    <a:pt x="1057" y="1487"/>
                  </a:lnTo>
                  <a:lnTo>
                    <a:pt x="1067" y="1488"/>
                  </a:lnTo>
                  <a:lnTo>
                    <a:pt x="1078" y="1491"/>
                  </a:lnTo>
                  <a:lnTo>
                    <a:pt x="1097" y="1498"/>
                  </a:lnTo>
                  <a:lnTo>
                    <a:pt x="1114" y="1506"/>
                  </a:lnTo>
                  <a:lnTo>
                    <a:pt x="1149" y="1526"/>
                  </a:lnTo>
                  <a:lnTo>
                    <a:pt x="1183" y="1547"/>
                  </a:lnTo>
                  <a:lnTo>
                    <a:pt x="1201" y="1556"/>
                  </a:lnTo>
                  <a:lnTo>
                    <a:pt x="1219" y="1566"/>
                  </a:lnTo>
                  <a:lnTo>
                    <a:pt x="1239" y="1574"/>
                  </a:lnTo>
                  <a:lnTo>
                    <a:pt x="1260" y="1579"/>
                  </a:lnTo>
                  <a:lnTo>
                    <a:pt x="1272" y="1582"/>
                  </a:lnTo>
                  <a:lnTo>
                    <a:pt x="1284" y="1583"/>
                  </a:lnTo>
                  <a:lnTo>
                    <a:pt x="1296" y="1584"/>
                  </a:lnTo>
                  <a:lnTo>
                    <a:pt x="1308" y="1584"/>
                  </a:lnTo>
                  <a:lnTo>
                    <a:pt x="1322" y="1583"/>
                  </a:lnTo>
                  <a:lnTo>
                    <a:pt x="1336" y="1582"/>
                  </a:lnTo>
                  <a:lnTo>
                    <a:pt x="1351" y="1579"/>
                  </a:lnTo>
                  <a:lnTo>
                    <a:pt x="1367" y="1576"/>
                  </a:lnTo>
                  <a:lnTo>
                    <a:pt x="1396" y="150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08" name="Freeform 105"/>
            <p:cNvSpPr>
              <a:spLocks/>
            </p:cNvSpPr>
            <p:nvPr/>
          </p:nvSpPr>
          <p:spPr bwMode="auto">
            <a:xfrm>
              <a:off x="3248820" y="4145757"/>
              <a:ext cx="263525" cy="188913"/>
            </a:xfrm>
            <a:custGeom>
              <a:avLst/>
              <a:gdLst>
                <a:gd name="T0" fmla="*/ 158 w 542"/>
                <a:gd name="T1" fmla="*/ 13 h 392"/>
                <a:gd name="T2" fmla="*/ 132 w 542"/>
                <a:gd name="T3" fmla="*/ 1 h 392"/>
                <a:gd name="T4" fmla="*/ 98 w 542"/>
                <a:gd name="T5" fmla="*/ 1 h 392"/>
                <a:gd name="T6" fmla="*/ 66 w 542"/>
                <a:gd name="T7" fmla="*/ 11 h 392"/>
                <a:gd name="T8" fmla="*/ 38 w 542"/>
                <a:gd name="T9" fmla="*/ 27 h 392"/>
                <a:gd name="T10" fmla="*/ 16 w 542"/>
                <a:gd name="T11" fmla="*/ 49 h 392"/>
                <a:gd name="T12" fmla="*/ 2 w 542"/>
                <a:gd name="T13" fmla="*/ 79 h 392"/>
                <a:gd name="T14" fmla="*/ 4 w 542"/>
                <a:gd name="T15" fmla="*/ 116 h 392"/>
                <a:gd name="T16" fmla="*/ 24 w 542"/>
                <a:gd name="T17" fmla="*/ 181 h 392"/>
                <a:gd name="T18" fmla="*/ 124 w 542"/>
                <a:gd name="T19" fmla="*/ 188 h 392"/>
                <a:gd name="T20" fmla="*/ 154 w 542"/>
                <a:gd name="T21" fmla="*/ 201 h 392"/>
                <a:gd name="T22" fmla="*/ 166 w 542"/>
                <a:gd name="T23" fmla="*/ 217 h 392"/>
                <a:gd name="T24" fmla="*/ 173 w 542"/>
                <a:gd name="T25" fmla="*/ 237 h 392"/>
                <a:gd name="T26" fmla="*/ 176 w 542"/>
                <a:gd name="T27" fmla="*/ 267 h 392"/>
                <a:gd name="T28" fmla="*/ 181 w 542"/>
                <a:gd name="T29" fmla="*/ 280 h 392"/>
                <a:gd name="T30" fmla="*/ 197 w 542"/>
                <a:gd name="T31" fmla="*/ 288 h 392"/>
                <a:gd name="T32" fmla="*/ 208 w 542"/>
                <a:gd name="T33" fmla="*/ 335 h 392"/>
                <a:gd name="T34" fmla="*/ 217 w 542"/>
                <a:gd name="T35" fmla="*/ 360 h 392"/>
                <a:gd name="T36" fmla="*/ 244 w 542"/>
                <a:gd name="T37" fmla="*/ 376 h 392"/>
                <a:gd name="T38" fmla="*/ 282 w 542"/>
                <a:gd name="T39" fmla="*/ 379 h 392"/>
                <a:gd name="T40" fmla="*/ 298 w 542"/>
                <a:gd name="T41" fmla="*/ 373 h 392"/>
                <a:gd name="T42" fmla="*/ 325 w 542"/>
                <a:gd name="T43" fmla="*/ 355 h 392"/>
                <a:gd name="T44" fmla="*/ 345 w 542"/>
                <a:gd name="T45" fmla="*/ 345 h 392"/>
                <a:gd name="T46" fmla="*/ 364 w 542"/>
                <a:gd name="T47" fmla="*/ 344 h 392"/>
                <a:gd name="T48" fmla="*/ 388 w 542"/>
                <a:gd name="T49" fmla="*/ 356 h 392"/>
                <a:gd name="T50" fmla="*/ 409 w 542"/>
                <a:gd name="T51" fmla="*/ 367 h 392"/>
                <a:gd name="T52" fmla="*/ 452 w 542"/>
                <a:gd name="T53" fmla="*/ 349 h 392"/>
                <a:gd name="T54" fmla="*/ 465 w 542"/>
                <a:gd name="T55" fmla="*/ 357 h 392"/>
                <a:gd name="T56" fmla="*/ 488 w 542"/>
                <a:gd name="T57" fmla="*/ 380 h 392"/>
                <a:gd name="T58" fmla="*/ 513 w 542"/>
                <a:gd name="T59" fmla="*/ 381 h 392"/>
                <a:gd name="T60" fmla="*/ 527 w 542"/>
                <a:gd name="T61" fmla="*/ 357 h 392"/>
                <a:gd name="T62" fmla="*/ 541 w 542"/>
                <a:gd name="T63" fmla="*/ 337 h 392"/>
                <a:gd name="T64" fmla="*/ 538 w 542"/>
                <a:gd name="T65" fmla="*/ 317 h 392"/>
                <a:gd name="T66" fmla="*/ 526 w 542"/>
                <a:gd name="T67" fmla="*/ 295 h 392"/>
                <a:gd name="T68" fmla="*/ 518 w 542"/>
                <a:gd name="T69" fmla="*/ 277 h 392"/>
                <a:gd name="T70" fmla="*/ 518 w 542"/>
                <a:gd name="T71" fmla="*/ 251 h 392"/>
                <a:gd name="T72" fmla="*/ 505 w 542"/>
                <a:gd name="T73" fmla="*/ 233 h 392"/>
                <a:gd name="T74" fmla="*/ 494 w 542"/>
                <a:gd name="T75" fmla="*/ 224 h 392"/>
                <a:gd name="T76" fmla="*/ 492 w 542"/>
                <a:gd name="T77" fmla="*/ 209 h 392"/>
                <a:gd name="T78" fmla="*/ 489 w 542"/>
                <a:gd name="T79" fmla="*/ 185 h 392"/>
                <a:gd name="T80" fmla="*/ 482 w 542"/>
                <a:gd name="T81" fmla="*/ 175 h 392"/>
                <a:gd name="T82" fmla="*/ 452 w 542"/>
                <a:gd name="T83" fmla="*/ 173 h 392"/>
                <a:gd name="T84" fmla="*/ 440 w 542"/>
                <a:gd name="T85" fmla="*/ 161 h 392"/>
                <a:gd name="T86" fmla="*/ 428 w 542"/>
                <a:gd name="T87" fmla="*/ 144 h 392"/>
                <a:gd name="T88" fmla="*/ 412 w 542"/>
                <a:gd name="T89" fmla="*/ 132 h 392"/>
                <a:gd name="T90" fmla="*/ 388 w 542"/>
                <a:gd name="T91" fmla="*/ 125 h 392"/>
                <a:gd name="T92" fmla="*/ 345 w 542"/>
                <a:gd name="T93" fmla="*/ 123 h 392"/>
                <a:gd name="T94" fmla="*/ 301 w 542"/>
                <a:gd name="T95" fmla="*/ 112 h 392"/>
                <a:gd name="T96" fmla="*/ 277 w 542"/>
                <a:gd name="T97" fmla="*/ 97 h 392"/>
                <a:gd name="T98" fmla="*/ 249 w 542"/>
                <a:gd name="T99" fmla="*/ 79 h 392"/>
                <a:gd name="T100" fmla="*/ 224 w 542"/>
                <a:gd name="T101" fmla="*/ 68 h 392"/>
                <a:gd name="T102" fmla="*/ 202 w 542"/>
                <a:gd name="T103" fmla="*/ 49 h 392"/>
                <a:gd name="T104" fmla="*/ 193 w 542"/>
                <a:gd name="T105" fmla="*/ 31 h 3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2"/>
                <a:gd name="T160" fmla="*/ 0 h 392"/>
                <a:gd name="T161" fmla="*/ 542 w 542"/>
                <a:gd name="T162" fmla="*/ 392 h 3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2" h="392">
                  <a:moveTo>
                    <a:pt x="193" y="36"/>
                  </a:moveTo>
                  <a:lnTo>
                    <a:pt x="176" y="25"/>
                  </a:lnTo>
                  <a:lnTo>
                    <a:pt x="158" y="13"/>
                  </a:lnTo>
                  <a:lnTo>
                    <a:pt x="150" y="8"/>
                  </a:lnTo>
                  <a:lnTo>
                    <a:pt x="141" y="4"/>
                  </a:lnTo>
                  <a:lnTo>
                    <a:pt x="132" y="1"/>
                  </a:lnTo>
                  <a:lnTo>
                    <a:pt x="121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6" y="7"/>
                  </a:lnTo>
                  <a:lnTo>
                    <a:pt x="66" y="11"/>
                  </a:lnTo>
                  <a:lnTo>
                    <a:pt x="56" y="15"/>
                  </a:lnTo>
                  <a:lnTo>
                    <a:pt x="46" y="20"/>
                  </a:lnTo>
                  <a:lnTo>
                    <a:pt x="38" y="27"/>
                  </a:lnTo>
                  <a:lnTo>
                    <a:pt x="29" y="33"/>
                  </a:lnTo>
                  <a:lnTo>
                    <a:pt x="22" y="41"/>
                  </a:lnTo>
                  <a:lnTo>
                    <a:pt x="16" y="49"/>
                  </a:lnTo>
                  <a:lnTo>
                    <a:pt x="10" y="59"/>
                  </a:lnTo>
                  <a:lnTo>
                    <a:pt x="6" y="68"/>
                  </a:lnTo>
                  <a:lnTo>
                    <a:pt x="2" y="79"/>
                  </a:lnTo>
                  <a:lnTo>
                    <a:pt x="1" y="91"/>
                  </a:lnTo>
                  <a:lnTo>
                    <a:pt x="0" y="103"/>
                  </a:lnTo>
                  <a:lnTo>
                    <a:pt x="4" y="116"/>
                  </a:lnTo>
                  <a:lnTo>
                    <a:pt x="12" y="141"/>
                  </a:lnTo>
                  <a:lnTo>
                    <a:pt x="21" y="167"/>
                  </a:lnTo>
                  <a:lnTo>
                    <a:pt x="24" y="181"/>
                  </a:lnTo>
                  <a:lnTo>
                    <a:pt x="60" y="181"/>
                  </a:lnTo>
                  <a:lnTo>
                    <a:pt x="102" y="184"/>
                  </a:lnTo>
                  <a:lnTo>
                    <a:pt x="124" y="188"/>
                  </a:lnTo>
                  <a:lnTo>
                    <a:pt x="141" y="193"/>
                  </a:lnTo>
                  <a:lnTo>
                    <a:pt x="149" y="197"/>
                  </a:lnTo>
                  <a:lnTo>
                    <a:pt x="154" y="201"/>
                  </a:lnTo>
                  <a:lnTo>
                    <a:pt x="160" y="205"/>
                  </a:lnTo>
                  <a:lnTo>
                    <a:pt x="162" y="211"/>
                  </a:lnTo>
                  <a:lnTo>
                    <a:pt x="166" y="217"/>
                  </a:lnTo>
                  <a:lnTo>
                    <a:pt x="169" y="224"/>
                  </a:lnTo>
                  <a:lnTo>
                    <a:pt x="172" y="231"/>
                  </a:lnTo>
                  <a:lnTo>
                    <a:pt x="173" y="237"/>
                  </a:lnTo>
                  <a:lnTo>
                    <a:pt x="174" y="249"/>
                  </a:lnTo>
                  <a:lnTo>
                    <a:pt x="174" y="261"/>
                  </a:lnTo>
                  <a:lnTo>
                    <a:pt x="176" y="267"/>
                  </a:lnTo>
                  <a:lnTo>
                    <a:pt x="177" y="271"/>
                  </a:lnTo>
                  <a:lnTo>
                    <a:pt x="178" y="276"/>
                  </a:lnTo>
                  <a:lnTo>
                    <a:pt x="181" y="280"/>
                  </a:lnTo>
                  <a:lnTo>
                    <a:pt x="185" y="283"/>
                  </a:lnTo>
                  <a:lnTo>
                    <a:pt x="190" y="285"/>
                  </a:lnTo>
                  <a:lnTo>
                    <a:pt x="197" y="288"/>
                  </a:lnTo>
                  <a:lnTo>
                    <a:pt x="205" y="289"/>
                  </a:lnTo>
                  <a:lnTo>
                    <a:pt x="205" y="315"/>
                  </a:lnTo>
                  <a:lnTo>
                    <a:pt x="208" y="335"/>
                  </a:lnTo>
                  <a:lnTo>
                    <a:pt x="209" y="344"/>
                  </a:lnTo>
                  <a:lnTo>
                    <a:pt x="213" y="353"/>
                  </a:lnTo>
                  <a:lnTo>
                    <a:pt x="217" y="360"/>
                  </a:lnTo>
                  <a:lnTo>
                    <a:pt x="222" y="368"/>
                  </a:lnTo>
                  <a:lnTo>
                    <a:pt x="232" y="372"/>
                  </a:lnTo>
                  <a:lnTo>
                    <a:pt x="244" y="376"/>
                  </a:lnTo>
                  <a:lnTo>
                    <a:pt x="258" y="379"/>
                  </a:lnTo>
                  <a:lnTo>
                    <a:pt x="277" y="380"/>
                  </a:lnTo>
                  <a:lnTo>
                    <a:pt x="282" y="379"/>
                  </a:lnTo>
                  <a:lnTo>
                    <a:pt x="288" y="379"/>
                  </a:lnTo>
                  <a:lnTo>
                    <a:pt x="293" y="376"/>
                  </a:lnTo>
                  <a:lnTo>
                    <a:pt x="298" y="373"/>
                  </a:lnTo>
                  <a:lnTo>
                    <a:pt x="308" y="368"/>
                  </a:lnTo>
                  <a:lnTo>
                    <a:pt x="316" y="361"/>
                  </a:lnTo>
                  <a:lnTo>
                    <a:pt x="325" y="355"/>
                  </a:lnTo>
                  <a:lnTo>
                    <a:pt x="334" y="349"/>
                  </a:lnTo>
                  <a:lnTo>
                    <a:pt x="340" y="347"/>
                  </a:lnTo>
                  <a:lnTo>
                    <a:pt x="345" y="345"/>
                  </a:lnTo>
                  <a:lnTo>
                    <a:pt x="350" y="344"/>
                  </a:lnTo>
                  <a:lnTo>
                    <a:pt x="356" y="344"/>
                  </a:lnTo>
                  <a:lnTo>
                    <a:pt x="364" y="344"/>
                  </a:lnTo>
                  <a:lnTo>
                    <a:pt x="373" y="347"/>
                  </a:lnTo>
                  <a:lnTo>
                    <a:pt x="381" y="351"/>
                  </a:lnTo>
                  <a:lnTo>
                    <a:pt x="388" y="356"/>
                  </a:lnTo>
                  <a:lnTo>
                    <a:pt x="396" y="360"/>
                  </a:lnTo>
                  <a:lnTo>
                    <a:pt x="402" y="364"/>
                  </a:lnTo>
                  <a:lnTo>
                    <a:pt x="409" y="367"/>
                  </a:lnTo>
                  <a:lnTo>
                    <a:pt x="416" y="368"/>
                  </a:lnTo>
                  <a:lnTo>
                    <a:pt x="434" y="359"/>
                  </a:lnTo>
                  <a:lnTo>
                    <a:pt x="452" y="349"/>
                  </a:lnTo>
                  <a:lnTo>
                    <a:pt x="457" y="351"/>
                  </a:lnTo>
                  <a:lnTo>
                    <a:pt x="461" y="353"/>
                  </a:lnTo>
                  <a:lnTo>
                    <a:pt x="465" y="357"/>
                  </a:lnTo>
                  <a:lnTo>
                    <a:pt x="470" y="363"/>
                  </a:lnTo>
                  <a:lnTo>
                    <a:pt x="478" y="372"/>
                  </a:lnTo>
                  <a:lnTo>
                    <a:pt x="488" y="380"/>
                  </a:lnTo>
                  <a:lnTo>
                    <a:pt x="511" y="380"/>
                  </a:lnTo>
                  <a:lnTo>
                    <a:pt x="511" y="392"/>
                  </a:lnTo>
                  <a:lnTo>
                    <a:pt x="513" y="381"/>
                  </a:lnTo>
                  <a:lnTo>
                    <a:pt x="517" y="372"/>
                  </a:lnTo>
                  <a:lnTo>
                    <a:pt x="521" y="364"/>
                  </a:lnTo>
                  <a:lnTo>
                    <a:pt x="527" y="357"/>
                  </a:lnTo>
                  <a:lnTo>
                    <a:pt x="533" y="351"/>
                  </a:lnTo>
                  <a:lnTo>
                    <a:pt x="537" y="344"/>
                  </a:lnTo>
                  <a:lnTo>
                    <a:pt x="541" y="337"/>
                  </a:lnTo>
                  <a:lnTo>
                    <a:pt x="542" y="332"/>
                  </a:lnTo>
                  <a:lnTo>
                    <a:pt x="541" y="324"/>
                  </a:lnTo>
                  <a:lnTo>
                    <a:pt x="538" y="317"/>
                  </a:lnTo>
                  <a:lnTo>
                    <a:pt x="534" y="309"/>
                  </a:lnTo>
                  <a:lnTo>
                    <a:pt x="530" y="303"/>
                  </a:lnTo>
                  <a:lnTo>
                    <a:pt x="526" y="295"/>
                  </a:lnTo>
                  <a:lnTo>
                    <a:pt x="522" y="288"/>
                  </a:lnTo>
                  <a:lnTo>
                    <a:pt x="519" y="283"/>
                  </a:lnTo>
                  <a:lnTo>
                    <a:pt x="518" y="277"/>
                  </a:lnTo>
                  <a:lnTo>
                    <a:pt x="518" y="269"/>
                  </a:lnTo>
                  <a:lnTo>
                    <a:pt x="518" y="260"/>
                  </a:lnTo>
                  <a:lnTo>
                    <a:pt x="518" y="251"/>
                  </a:lnTo>
                  <a:lnTo>
                    <a:pt x="518" y="235"/>
                  </a:lnTo>
                  <a:lnTo>
                    <a:pt x="510" y="235"/>
                  </a:lnTo>
                  <a:lnTo>
                    <a:pt x="505" y="233"/>
                  </a:lnTo>
                  <a:lnTo>
                    <a:pt x="501" y="231"/>
                  </a:lnTo>
                  <a:lnTo>
                    <a:pt x="497" y="227"/>
                  </a:lnTo>
                  <a:lnTo>
                    <a:pt x="494" y="224"/>
                  </a:lnTo>
                  <a:lnTo>
                    <a:pt x="493" y="219"/>
                  </a:lnTo>
                  <a:lnTo>
                    <a:pt x="492" y="215"/>
                  </a:lnTo>
                  <a:lnTo>
                    <a:pt x="492" y="209"/>
                  </a:lnTo>
                  <a:lnTo>
                    <a:pt x="490" y="199"/>
                  </a:lnTo>
                  <a:lnTo>
                    <a:pt x="489" y="189"/>
                  </a:lnTo>
                  <a:lnTo>
                    <a:pt x="489" y="185"/>
                  </a:lnTo>
                  <a:lnTo>
                    <a:pt x="486" y="181"/>
                  </a:lnTo>
                  <a:lnTo>
                    <a:pt x="485" y="177"/>
                  </a:lnTo>
                  <a:lnTo>
                    <a:pt x="482" y="175"/>
                  </a:lnTo>
                  <a:lnTo>
                    <a:pt x="470" y="175"/>
                  </a:lnTo>
                  <a:lnTo>
                    <a:pt x="458" y="175"/>
                  </a:lnTo>
                  <a:lnTo>
                    <a:pt x="452" y="173"/>
                  </a:lnTo>
                  <a:lnTo>
                    <a:pt x="448" y="171"/>
                  </a:lnTo>
                  <a:lnTo>
                    <a:pt x="444" y="167"/>
                  </a:lnTo>
                  <a:lnTo>
                    <a:pt x="440" y="161"/>
                  </a:lnTo>
                  <a:lnTo>
                    <a:pt x="437" y="156"/>
                  </a:lnTo>
                  <a:lnTo>
                    <a:pt x="433" y="149"/>
                  </a:lnTo>
                  <a:lnTo>
                    <a:pt x="428" y="144"/>
                  </a:lnTo>
                  <a:lnTo>
                    <a:pt x="422" y="139"/>
                  </a:lnTo>
                  <a:lnTo>
                    <a:pt x="417" y="135"/>
                  </a:lnTo>
                  <a:lnTo>
                    <a:pt x="412" y="132"/>
                  </a:lnTo>
                  <a:lnTo>
                    <a:pt x="406" y="129"/>
                  </a:lnTo>
                  <a:lnTo>
                    <a:pt x="401" y="127"/>
                  </a:lnTo>
                  <a:lnTo>
                    <a:pt x="388" y="125"/>
                  </a:lnTo>
                  <a:lnTo>
                    <a:pt x="374" y="124"/>
                  </a:lnTo>
                  <a:lnTo>
                    <a:pt x="360" y="124"/>
                  </a:lnTo>
                  <a:lnTo>
                    <a:pt x="345" y="123"/>
                  </a:lnTo>
                  <a:lnTo>
                    <a:pt x="329" y="120"/>
                  </a:lnTo>
                  <a:lnTo>
                    <a:pt x="313" y="115"/>
                  </a:lnTo>
                  <a:lnTo>
                    <a:pt x="301" y="112"/>
                  </a:lnTo>
                  <a:lnTo>
                    <a:pt x="292" y="108"/>
                  </a:lnTo>
                  <a:lnTo>
                    <a:pt x="284" y="103"/>
                  </a:lnTo>
                  <a:lnTo>
                    <a:pt x="277" y="97"/>
                  </a:lnTo>
                  <a:lnTo>
                    <a:pt x="269" y="92"/>
                  </a:lnTo>
                  <a:lnTo>
                    <a:pt x="260" y="85"/>
                  </a:lnTo>
                  <a:lnTo>
                    <a:pt x="249" y="79"/>
                  </a:lnTo>
                  <a:lnTo>
                    <a:pt x="234" y="72"/>
                  </a:lnTo>
                  <a:lnTo>
                    <a:pt x="230" y="71"/>
                  </a:lnTo>
                  <a:lnTo>
                    <a:pt x="224" y="68"/>
                  </a:lnTo>
                  <a:lnTo>
                    <a:pt x="217" y="63"/>
                  </a:lnTo>
                  <a:lnTo>
                    <a:pt x="209" y="56"/>
                  </a:lnTo>
                  <a:lnTo>
                    <a:pt x="202" y="49"/>
                  </a:lnTo>
                  <a:lnTo>
                    <a:pt x="198" y="41"/>
                  </a:lnTo>
                  <a:lnTo>
                    <a:pt x="194" y="36"/>
                  </a:lnTo>
                  <a:lnTo>
                    <a:pt x="193" y="31"/>
                  </a:lnTo>
                  <a:lnTo>
                    <a:pt x="193" y="3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0" name="Freeform 107"/>
            <p:cNvSpPr>
              <a:spLocks/>
            </p:cNvSpPr>
            <p:nvPr/>
          </p:nvSpPr>
          <p:spPr bwMode="auto">
            <a:xfrm>
              <a:off x="3172619" y="4233070"/>
              <a:ext cx="185738" cy="180975"/>
            </a:xfrm>
            <a:custGeom>
              <a:avLst/>
              <a:gdLst>
                <a:gd name="T0" fmla="*/ 348 w 385"/>
                <a:gd name="T1" fmla="*/ 206 h 373"/>
                <a:gd name="T2" fmla="*/ 288 w 385"/>
                <a:gd name="T3" fmla="*/ 235 h 373"/>
                <a:gd name="T4" fmla="*/ 266 w 385"/>
                <a:gd name="T5" fmla="*/ 248 h 373"/>
                <a:gd name="T6" fmla="*/ 250 w 385"/>
                <a:gd name="T7" fmla="*/ 263 h 373"/>
                <a:gd name="T8" fmla="*/ 241 w 385"/>
                <a:gd name="T9" fmla="*/ 280 h 373"/>
                <a:gd name="T10" fmla="*/ 241 w 385"/>
                <a:gd name="T11" fmla="*/ 307 h 373"/>
                <a:gd name="T12" fmla="*/ 241 w 385"/>
                <a:gd name="T13" fmla="*/ 324 h 373"/>
                <a:gd name="T14" fmla="*/ 240 w 385"/>
                <a:gd name="T15" fmla="*/ 336 h 373"/>
                <a:gd name="T16" fmla="*/ 233 w 385"/>
                <a:gd name="T17" fmla="*/ 348 h 373"/>
                <a:gd name="T18" fmla="*/ 220 w 385"/>
                <a:gd name="T19" fmla="*/ 359 h 373"/>
                <a:gd name="T20" fmla="*/ 198 w 385"/>
                <a:gd name="T21" fmla="*/ 365 h 373"/>
                <a:gd name="T22" fmla="*/ 177 w 385"/>
                <a:gd name="T23" fmla="*/ 365 h 373"/>
                <a:gd name="T24" fmla="*/ 161 w 385"/>
                <a:gd name="T25" fmla="*/ 358 h 373"/>
                <a:gd name="T26" fmla="*/ 142 w 385"/>
                <a:gd name="T27" fmla="*/ 339 h 373"/>
                <a:gd name="T28" fmla="*/ 114 w 385"/>
                <a:gd name="T29" fmla="*/ 342 h 373"/>
                <a:gd name="T30" fmla="*/ 88 w 385"/>
                <a:gd name="T31" fmla="*/ 354 h 373"/>
                <a:gd name="T32" fmla="*/ 73 w 385"/>
                <a:gd name="T33" fmla="*/ 365 h 373"/>
                <a:gd name="T34" fmla="*/ 42 w 385"/>
                <a:gd name="T35" fmla="*/ 350 h 373"/>
                <a:gd name="T36" fmla="*/ 13 w 385"/>
                <a:gd name="T37" fmla="*/ 312 h 373"/>
                <a:gd name="T38" fmla="*/ 1 w 385"/>
                <a:gd name="T39" fmla="*/ 295 h 373"/>
                <a:gd name="T40" fmla="*/ 0 w 385"/>
                <a:gd name="T41" fmla="*/ 286 h 373"/>
                <a:gd name="T42" fmla="*/ 2 w 385"/>
                <a:gd name="T43" fmla="*/ 280 h 373"/>
                <a:gd name="T44" fmla="*/ 10 w 385"/>
                <a:gd name="T45" fmla="*/ 272 h 373"/>
                <a:gd name="T46" fmla="*/ 24 w 385"/>
                <a:gd name="T47" fmla="*/ 263 h 373"/>
                <a:gd name="T48" fmla="*/ 34 w 385"/>
                <a:gd name="T49" fmla="*/ 254 h 373"/>
                <a:gd name="T50" fmla="*/ 36 w 385"/>
                <a:gd name="T51" fmla="*/ 243 h 373"/>
                <a:gd name="T52" fmla="*/ 32 w 385"/>
                <a:gd name="T53" fmla="*/ 235 h 373"/>
                <a:gd name="T54" fmla="*/ 24 w 385"/>
                <a:gd name="T55" fmla="*/ 226 h 373"/>
                <a:gd name="T56" fmla="*/ 10 w 385"/>
                <a:gd name="T57" fmla="*/ 214 h 373"/>
                <a:gd name="T58" fmla="*/ 2 w 385"/>
                <a:gd name="T59" fmla="*/ 204 h 373"/>
                <a:gd name="T60" fmla="*/ 0 w 385"/>
                <a:gd name="T61" fmla="*/ 196 h 373"/>
                <a:gd name="T62" fmla="*/ 1 w 385"/>
                <a:gd name="T63" fmla="*/ 186 h 373"/>
                <a:gd name="T64" fmla="*/ 8 w 385"/>
                <a:gd name="T65" fmla="*/ 175 h 373"/>
                <a:gd name="T66" fmla="*/ 26 w 385"/>
                <a:gd name="T67" fmla="*/ 160 h 373"/>
                <a:gd name="T68" fmla="*/ 60 w 385"/>
                <a:gd name="T69" fmla="*/ 143 h 373"/>
                <a:gd name="T70" fmla="*/ 82 w 385"/>
                <a:gd name="T71" fmla="*/ 130 h 373"/>
                <a:gd name="T72" fmla="*/ 93 w 385"/>
                <a:gd name="T73" fmla="*/ 120 h 373"/>
                <a:gd name="T74" fmla="*/ 101 w 385"/>
                <a:gd name="T75" fmla="*/ 103 h 373"/>
                <a:gd name="T76" fmla="*/ 106 w 385"/>
                <a:gd name="T77" fmla="*/ 82 h 373"/>
                <a:gd name="T78" fmla="*/ 110 w 385"/>
                <a:gd name="T79" fmla="*/ 51 h 373"/>
                <a:gd name="T80" fmla="*/ 116 w 385"/>
                <a:gd name="T81" fmla="*/ 27 h 373"/>
                <a:gd name="T82" fmla="*/ 124 w 385"/>
                <a:gd name="T83" fmla="*/ 14 h 373"/>
                <a:gd name="T84" fmla="*/ 140 w 385"/>
                <a:gd name="T85" fmla="*/ 6 h 373"/>
                <a:gd name="T86" fmla="*/ 164 w 385"/>
                <a:gd name="T87" fmla="*/ 0 h 373"/>
                <a:gd name="T88" fmla="*/ 216 w 385"/>
                <a:gd name="T89" fmla="*/ 0 h 373"/>
                <a:gd name="T90" fmla="*/ 280 w 385"/>
                <a:gd name="T91" fmla="*/ 7 h 373"/>
                <a:gd name="T92" fmla="*/ 305 w 385"/>
                <a:gd name="T93" fmla="*/ 16 h 373"/>
                <a:gd name="T94" fmla="*/ 316 w 385"/>
                <a:gd name="T95" fmla="*/ 24 h 373"/>
                <a:gd name="T96" fmla="*/ 322 w 385"/>
                <a:gd name="T97" fmla="*/ 36 h 373"/>
                <a:gd name="T98" fmla="*/ 328 w 385"/>
                <a:gd name="T99" fmla="*/ 50 h 373"/>
                <a:gd name="T100" fmla="*/ 330 w 385"/>
                <a:gd name="T101" fmla="*/ 68 h 373"/>
                <a:gd name="T102" fmla="*/ 332 w 385"/>
                <a:gd name="T103" fmla="*/ 86 h 373"/>
                <a:gd name="T104" fmla="*/ 334 w 385"/>
                <a:gd name="T105" fmla="*/ 95 h 373"/>
                <a:gd name="T106" fmla="*/ 341 w 385"/>
                <a:gd name="T107" fmla="*/ 102 h 373"/>
                <a:gd name="T108" fmla="*/ 353 w 385"/>
                <a:gd name="T109" fmla="*/ 107 h 373"/>
                <a:gd name="T110" fmla="*/ 361 w 385"/>
                <a:gd name="T111" fmla="*/ 134 h 373"/>
                <a:gd name="T112" fmla="*/ 365 w 385"/>
                <a:gd name="T113" fmla="*/ 163 h 373"/>
                <a:gd name="T114" fmla="*/ 373 w 385"/>
                <a:gd name="T115" fmla="*/ 179 h 373"/>
                <a:gd name="T116" fmla="*/ 385 w 385"/>
                <a:gd name="T117" fmla="*/ 187 h 3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85"/>
                <a:gd name="T178" fmla="*/ 0 h 373"/>
                <a:gd name="T179" fmla="*/ 385 w 385"/>
                <a:gd name="T180" fmla="*/ 373 h 3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85" h="373">
                  <a:moveTo>
                    <a:pt x="385" y="187"/>
                  </a:moveTo>
                  <a:lnTo>
                    <a:pt x="348" y="206"/>
                  </a:lnTo>
                  <a:lnTo>
                    <a:pt x="300" y="228"/>
                  </a:lnTo>
                  <a:lnTo>
                    <a:pt x="288" y="235"/>
                  </a:lnTo>
                  <a:lnTo>
                    <a:pt x="277" y="242"/>
                  </a:lnTo>
                  <a:lnTo>
                    <a:pt x="266" y="248"/>
                  </a:lnTo>
                  <a:lnTo>
                    <a:pt x="258" y="256"/>
                  </a:lnTo>
                  <a:lnTo>
                    <a:pt x="250" y="263"/>
                  </a:lnTo>
                  <a:lnTo>
                    <a:pt x="245" y="272"/>
                  </a:lnTo>
                  <a:lnTo>
                    <a:pt x="241" y="280"/>
                  </a:lnTo>
                  <a:lnTo>
                    <a:pt x="241" y="288"/>
                  </a:lnTo>
                  <a:lnTo>
                    <a:pt x="241" y="307"/>
                  </a:lnTo>
                  <a:lnTo>
                    <a:pt x="241" y="316"/>
                  </a:lnTo>
                  <a:lnTo>
                    <a:pt x="241" y="324"/>
                  </a:lnTo>
                  <a:lnTo>
                    <a:pt x="241" y="331"/>
                  </a:lnTo>
                  <a:lnTo>
                    <a:pt x="240" y="336"/>
                  </a:lnTo>
                  <a:lnTo>
                    <a:pt x="237" y="342"/>
                  </a:lnTo>
                  <a:lnTo>
                    <a:pt x="233" y="348"/>
                  </a:lnTo>
                  <a:lnTo>
                    <a:pt x="226" y="354"/>
                  </a:lnTo>
                  <a:lnTo>
                    <a:pt x="220" y="359"/>
                  </a:lnTo>
                  <a:lnTo>
                    <a:pt x="210" y="363"/>
                  </a:lnTo>
                  <a:lnTo>
                    <a:pt x="198" y="365"/>
                  </a:lnTo>
                  <a:lnTo>
                    <a:pt x="186" y="367"/>
                  </a:lnTo>
                  <a:lnTo>
                    <a:pt x="177" y="365"/>
                  </a:lnTo>
                  <a:lnTo>
                    <a:pt x="169" y="363"/>
                  </a:lnTo>
                  <a:lnTo>
                    <a:pt x="161" y="358"/>
                  </a:lnTo>
                  <a:lnTo>
                    <a:pt x="154" y="351"/>
                  </a:lnTo>
                  <a:lnTo>
                    <a:pt x="142" y="339"/>
                  </a:lnTo>
                  <a:lnTo>
                    <a:pt x="132" y="331"/>
                  </a:lnTo>
                  <a:lnTo>
                    <a:pt x="114" y="342"/>
                  </a:lnTo>
                  <a:lnTo>
                    <a:pt x="97" y="350"/>
                  </a:lnTo>
                  <a:lnTo>
                    <a:pt x="88" y="354"/>
                  </a:lnTo>
                  <a:lnTo>
                    <a:pt x="80" y="359"/>
                  </a:lnTo>
                  <a:lnTo>
                    <a:pt x="73" y="365"/>
                  </a:lnTo>
                  <a:lnTo>
                    <a:pt x="66" y="373"/>
                  </a:lnTo>
                  <a:lnTo>
                    <a:pt x="42" y="350"/>
                  </a:lnTo>
                  <a:lnTo>
                    <a:pt x="21" y="324"/>
                  </a:lnTo>
                  <a:lnTo>
                    <a:pt x="13" y="312"/>
                  </a:lnTo>
                  <a:lnTo>
                    <a:pt x="5" y="303"/>
                  </a:lnTo>
                  <a:lnTo>
                    <a:pt x="1" y="295"/>
                  </a:lnTo>
                  <a:lnTo>
                    <a:pt x="0" y="288"/>
                  </a:lnTo>
                  <a:lnTo>
                    <a:pt x="0" y="286"/>
                  </a:lnTo>
                  <a:lnTo>
                    <a:pt x="1" y="283"/>
                  </a:lnTo>
                  <a:lnTo>
                    <a:pt x="2" y="280"/>
                  </a:lnTo>
                  <a:lnTo>
                    <a:pt x="5" y="278"/>
                  </a:lnTo>
                  <a:lnTo>
                    <a:pt x="10" y="272"/>
                  </a:lnTo>
                  <a:lnTo>
                    <a:pt x="17" y="268"/>
                  </a:lnTo>
                  <a:lnTo>
                    <a:pt x="24" y="263"/>
                  </a:lnTo>
                  <a:lnTo>
                    <a:pt x="30" y="259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43"/>
                  </a:lnTo>
                  <a:lnTo>
                    <a:pt x="34" y="239"/>
                  </a:lnTo>
                  <a:lnTo>
                    <a:pt x="32" y="235"/>
                  </a:lnTo>
                  <a:lnTo>
                    <a:pt x="30" y="231"/>
                  </a:lnTo>
                  <a:lnTo>
                    <a:pt x="24" y="226"/>
                  </a:lnTo>
                  <a:lnTo>
                    <a:pt x="17" y="219"/>
                  </a:lnTo>
                  <a:lnTo>
                    <a:pt x="10" y="214"/>
                  </a:lnTo>
                  <a:lnTo>
                    <a:pt x="5" y="208"/>
                  </a:lnTo>
                  <a:lnTo>
                    <a:pt x="2" y="204"/>
                  </a:lnTo>
                  <a:lnTo>
                    <a:pt x="1" y="200"/>
                  </a:lnTo>
                  <a:lnTo>
                    <a:pt x="0" y="196"/>
                  </a:lnTo>
                  <a:lnTo>
                    <a:pt x="0" y="192"/>
                  </a:lnTo>
                  <a:lnTo>
                    <a:pt x="1" y="186"/>
                  </a:lnTo>
                  <a:lnTo>
                    <a:pt x="4" y="180"/>
                  </a:lnTo>
                  <a:lnTo>
                    <a:pt x="8" y="175"/>
                  </a:lnTo>
                  <a:lnTo>
                    <a:pt x="13" y="170"/>
                  </a:lnTo>
                  <a:lnTo>
                    <a:pt x="26" y="160"/>
                  </a:lnTo>
                  <a:lnTo>
                    <a:pt x="44" y="151"/>
                  </a:lnTo>
                  <a:lnTo>
                    <a:pt x="60" y="143"/>
                  </a:lnTo>
                  <a:lnTo>
                    <a:pt x="76" y="134"/>
                  </a:lnTo>
                  <a:lnTo>
                    <a:pt x="82" y="130"/>
                  </a:lnTo>
                  <a:lnTo>
                    <a:pt x="88" y="124"/>
                  </a:lnTo>
                  <a:lnTo>
                    <a:pt x="93" y="120"/>
                  </a:lnTo>
                  <a:lnTo>
                    <a:pt x="96" y="114"/>
                  </a:lnTo>
                  <a:lnTo>
                    <a:pt x="101" y="103"/>
                  </a:lnTo>
                  <a:lnTo>
                    <a:pt x="104" y="92"/>
                  </a:lnTo>
                  <a:lnTo>
                    <a:pt x="106" y="82"/>
                  </a:lnTo>
                  <a:lnTo>
                    <a:pt x="108" y="71"/>
                  </a:lnTo>
                  <a:lnTo>
                    <a:pt x="110" y="51"/>
                  </a:lnTo>
                  <a:lnTo>
                    <a:pt x="113" y="35"/>
                  </a:lnTo>
                  <a:lnTo>
                    <a:pt x="116" y="27"/>
                  </a:lnTo>
                  <a:lnTo>
                    <a:pt x="120" y="20"/>
                  </a:lnTo>
                  <a:lnTo>
                    <a:pt x="124" y="14"/>
                  </a:lnTo>
                  <a:lnTo>
                    <a:pt x="130" y="10"/>
                  </a:lnTo>
                  <a:lnTo>
                    <a:pt x="140" y="6"/>
                  </a:lnTo>
                  <a:lnTo>
                    <a:pt x="150" y="2"/>
                  </a:lnTo>
                  <a:lnTo>
                    <a:pt x="164" y="0"/>
                  </a:lnTo>
                  <a:lnTo>
                    <a:pt x="180" y="0"/>
                  </a:lnTo>
                  <a:lnTo>
                    <a:pt x="216" y="0"/>
                  </a:lnTo>
                  <a:lnTo>
                    <a:pt x="258" y="3"/>
                  </a:lnTo>
                  <a:lnTo>
                    <a:pt x="280" y="7"/>
                  </a:lnTo>
                  <a:lnTo>
                    <a:pt x="297" y="12"/>
                  </a:lnTo>
                  <a:lnTo>
                    <a:pt x="305" y="16"/>
                  </a:lnTo>
                  <a:lnTo>
                    <a:pt x="310" y="20"/>
                  </a:lnTo>
                  <a:lnTo>
                    <a:pt x="316" y="24"/>
                  </a:lnTo>
                  <a:lnTo>
                    <a:pt x="318" y="30"/>
                  </a:lnTo>
                  <a:lnTo>
                    <a:pt x="322" y="36"/>
                  </a:lnTo>
                  <a:lnTo>
                    <a:pt x="325" y="43"/>
                  </a:lnTo>
                  <a:lnTo>
                    <a:pt x="328" y="50"/>
                  </a:lnTo>
                  <a:lnTo>
                    <a:pt x="329" y="56"/>
                  </a:lnTo>
                  <a:lnTo>
                    <a:pt x="330" y="68"/>
                  </a:lnTo>
                  <a:lnTo>
                    <a:pt x="330" y="80"/>
                  </a:lnTo>
                  <a:lnTo>
                    <a:pt x="332" y="86"/>
                  </a:lnTo>
                  <a:lnTo>
                    <a:pt x="333" y="90"/>
                  </a:lnTo>
                  <a:lnTo>
                    <a:pt x="334" y="95"/>
                  </a:lnTo>
                  <a:lnTo>
                    <a:pt x="337" y="99"/>
                  </a:lnTo>
                  <a:lnTo>
                    <a:pt x="341" y="102"/>
                  </a:lnTo>
                  <a:lnTo>
                    <a:pt x="346" y="104"/>
                  </a:lnTo>
                  <a:lnTo>
                    <a:pt x="353" y="107"/>
                  </a:lnTo>
                  <a:lnTo>
                    <a:pt x="361" y="108"/>
                  </a:lnTo>
                  <a:lnTo>
                    <a:pt x="361" y="134"/>
                  </a:lnTo>
                  <a:lnTo>
                    <a:pt x="364" y="154"/>
                  </a:lnTo>
                  <a:lnTo>
                    <a:pt x="365" y="163"/>
                  </a:lnTo>
                  <a:lnTo>
                    <a:pt x="369" y="172"/>
                  </a:lnTo>
                  <a:lnTo>
                    <a:pt x="373" y="179"/>
                  </a:lnTo>
                  <a:lnTo>
                    <a:pt x="378" y="187"/>
                  </a:lnTo>
                  <a:lnTo>
                    <a:pt x="385" y="18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1" name="Freeform 108"/>
            <p:cNvSpPr>
              <a:spLocks/>
            </p:cNvSpPr>
            <p:nvPr/>
          </p:nvSpPr>
          <p:spPr bwMode="auto">
            <a:xfrm>
              <a:off x="5853908" y="5388770"/>
              <a:ext cx="744537" cy="485775"/>
            </a:xfrm>
            <a:custGeom>
              <a:avLst/>
              <a:gdLst>
                <a:gd name="T0" fmla="*/ 302 w 1536"/>
                <a:gd name="T1" fmla="*/ 872 h 1000"/>
                <a:gd name="T2" fmla="*/ 432 w 1536"/>
                <a:gd name="T3" fmla="*/ 795 h 1000"/>
                <a:gd name="T4" fmla="*/ 509 w 1536"/>
                <a:gd name="T5" fmla="*/ 776 h 1000"/>
                <a:gd name="T6" fmla="*/ 672 w 1536"/>
                <a:gd name="T7" fmla="*/ 776 h 1000"/>
                <a:gd name="T8" fmla="*/ 807 w 1536"/>
                <a:gd name="T9" fmla="*/ 812 h 1000"/>
                <a:gd name="T10" fmla="*/ 840 w 1536"/>
                <a:gd name="T11" fmla="*/ 839 h 1000"/>
                <a:gd name="T12" fmla="*/ 843 w 1536"/>
                <a:gd name="T13" fmla="*/ 875 h 1000"/>
                <a:gd name="T14" fmla="*/ 857 w 1536"/>
                <a:gd name="T15" fmla="*/ 910 h 1000"/>
                <a:gd name="T16" fmla="*/ 891 w 1536"/>
                <a:gd name="T17" fmla="*/ 934 h 1000"/>
                <a:gd name="T18" fmla="*/ 993 w 1536"/>
                <a:gd name="T19" fmla="*/ 956 h 1000"/>
                <a:gd name="T20" fmla="*/ 1191 w 1536"/>
                <a:gd name="T21" fmla="*/ 957 h 1000"/>
                <a:gd name="T22" fmla="*/ 1344 w 1536"/>
                <a:gd name="T23" fmla="*/ 938 h 1000"/>
                <a:gd name="T24" fmla="*/ 1406 w 1536"/>
                <a:gd name="T25" fmla="*/ 909 h 1000"/>
                <a:gd name="T26" fmla="*/ 1440 w 1536"/>
                <a:gd name="T27" fmla="*/ 869 h 1000"/>
                <a:gd name="T28" fmla="*/ 1456 w 1536"/>
                <a:gd name="T29" fmla="*/ 812 h 1000"/>
                <a:gd name="T30" fmla="*/ 1449 w 1536"/>
                <a:gd name="T31" fmla="*/ 763 h 1000"/>
                <a:gd name="T32" fmla="*/ 1396 w 1536"/>
                <a:gd name="T33" fmla="*/ 711 h 1000"/>
                <a:gd name="T34" fmla="*/ 1368 w 1536"/>
                <a:gd name="T35" fmla="*/ 657 h 1000"/>
                <a:gd name="T36" fmla="*/ 1382 w 1536"/>
                <a:gd name="T37" fmla="*/ 564 h 1000"/>
                <a:gd name="T38" fmla="*/ 1442 w 1536"/>
                <a:gd name="T39" fmla="*/ 460 h 1000"/>
                <a:gd name="T40" fmla="*/ 1465 w 1536"/>
                <a:gd name="T41" fmla="*/ 340 h 1000"/>
                <a:gd name="T42" fmla="*/ 1440 w 1536"/>
                <a:gd name="T43" fmla="*/ 296 h 1000"/>
                <a:gd name="T44" fmla="*/ 1445 w 1536"/>
                <a:gd name="T45" fmla="*/ 260 h 1000"/>
                <a:gd name="T46" fmla="*/ 1462 w 1536"/>
                <a:gd name="T47" fmla="*/ 232 h 1000"/>
                <a:gd name="T48" fmla="*/ 1453 w 1536"/>
                <a:gd name="T49" fmla="*/ 194 h 1000"/>
                <a:gd name="T50" fmla="*/ 1473 w 1536"/>
                <a:gd name="T51" fmla="*/ 178 h 1000"/>
                <a:gd name="T52" fmla="*/ 1521 w 1536"/>
                <a:gd name="T53" fmla="*/ 154 h 1000"/>
                <a:gd name="T54" fmla="*/ 1485 w 1536"/>
                <a:gd name="T55" fmla="*/ 127 h 1000"/>
                <a:gd name="T56" fmla="*/ 1464 w 1536"/>
                <a:gd name="T57" fmla="*/ 108 h 1000"/>
                <a:gd name="T58" fmla="*/ 1413 w 1536"/>
                <a:gd name="T59" fmla="*/ 126 h 1000"/>
                <a:gd name="T60" fmla="*/ 1354 w 1536"/>
                <a:gd name="T61" fmla="*/ 119 h 1000"/>
                <a:gd name="T62" fmla="*/ 1225 w 1536"/>
                <a:gd name="T63" fmla="*/ 47 h 1000"/>
                <a:gd name="T64" fmla="*/ 1188 w 1536"/>
                <a:gd name="T65" fmla="*/ 6 h 1000"/>
                <a:gd name="T66" fmla="*/ 1143 w 1536"/>
                <a:gd name="T67" fmla="*/ 2 h 1000"/>
                <a:gd name="T68" fmla="*/ 1108 w 1536"/>
                <a:gd name="T69" fmla="*/ 22 h 1000"/>
                <a:gd name="T70" fmla="*/ 1077 w 1536"/>
                <a:gd name="T71" fmla="*/ 55 h 1000"/>
                <a:gd name="T72" fmla="*/ 911 w 1536"/>
                <a:gd name="T73" fmla="*/ 84 h 1000"/>
                <a:gd name="T74" fmla="*/ 851 w 1536"/>
                <a:gd name="T75" fmla="*/ 111 h 1000"/>
                <a:gd name="T76" fmla="*/ 841 w 1536"/>
                <a:gd name="T77" fmla="*/ 155 h 1000"/>
                <a:gd name="T78" fmla="*/ 835 w 1536"/>
                <a:gd name="T79" fmla="*/ 200 h 1000"/>
                <a:gd name="T80" fmla="*/ 789 w 1536"/>
                <a:gd name="T81" fmla="*/ 227 h 1000"/>
                <a:gd name="T82" fmla="*/ 723 w 1536"/>
                <a:gd name="T83" fmla="*/ 363 h 1000"/>
                <a:gd name="T84" fmla="*/ 643 w 1536"/>
                <a:gd name="T85" fmla="*/ 468 h 1000"/>
                <a:gd name="T86" fmla="*/ 588 w 1536"/>
                <a:gd name="T87" fmla="*/ 503 h 1000"/>
                <a:gd name="T88" fmla="*/ 523 w 1536"/>
                <a:gd name="T89" fmla="*/ 523 h 1000"/>
                <a:gd name="T90" fmla="*/ 460 w 1536"/>
                <a:gd name="T91" fmla="*/ 520 h 1000"/>
                <a:gd name="T92" fmla="*/ 416 w 1536"/>
                <a:gd name="T93" fmla="*/ 493 h 1000"/>
                <a:gd name="T94" fmla="*/ 266 w 1536"/>
                <a:gd name="T95" fmla="*/ 433 h 1000"/>
                <a:gd name="T96" fmla="*/ 212 w 1536"/>
                <a:gd name="T97" fmla="*/ 436 h 1000"/>
                <a:gd name="T98" fmla="*/ 198 w 1536"/>
                <a:gd name="T99" fmla="*/ 465 h 1000"/>
                <a:gd name="T100" fmla="*/ 188 w 1536"/>
                <a:gd name="T101" fmla="*/ 524 h 1000"/>
                <a:gd name="T102" fmla="*/ 144 w 1536"/>
                <a:gd name="T103" fmla="*/ 563 h 1000"/>
                <a:gd name="T104" fmla="*/ 84 w 1536"/>
                <a:gd name="T105" fmla="*/ 577 h 1000"/>
                <a:gd name="T106" fmla="*/ 0 w 1536"/>
                <a:gd name="T107" fmla="*/ 596 h 1000"/>
                <a:gd name="T108" fmla="*/ 28 w 1536"/>
                <a:gd name="T109" fmla="*/ 676 h 1000"/>
                <a:gd name="T110" fmla="*/ 55 w 1536"/>
                <a:gd name="T111" fmla="*/ 739 h 1000"/>
                <a:gd name="T112" fmla="*/ 130 w 1536"/>
                <a:gd name="T113" fmla="*/ 804 h 1000"/>
                <a:gd name="T114" fmla="*/ 156 w 1536"/>
                <a:gd name="T115" fmla="*/ 861 h 1000"/>
                <a:gd name="T116" fmla="*/ 99 w 1536"/>
                <a:gd name="T117" fmla="*/ 881 h 1000"/>
                <a:gd name="T118" fmla="*/ 92 w 1536"/>
                <a:gd name="T119" fmla="*/ 928 h 1000"/>
                <a:gd name="T120" fmla="*/ 132 w 1536"/>
                <a:gd name="T121" fmla="*/ 993 h 1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36"/>
                <a:gd name="T184" fmla="*/ 0 h 1000"/>
                <a:gd name="T185" fmla="*/ 1536 w 1536"/>
                <a:gd name="T186" fmla="*/ 1000 h 10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36" h="1000">
                  <a:moveTo>
                    <a:pt x="132" y="1000"/>
                  </a:moveTo>
                  <a:lnTo>
                    <a:pt x="179" y="965"/>
                  </a:lnTo>
                  <a:lnTo>
                    <a:pt x="222" y="933"/>
                  </a:lnTo>
                  <a:lnTo>
                    <a:pt x="263" y="901"/>
                  </a:lnTo>
                  <a:lnTo>
                    <a:pt x="302" y="872"/>
                  </a:lnTo>
                  <a:lnTo>
                    <a:pt x="339" y="845"/>
                  </a:lnTo>
                  <a:lnTo>
                    <a:pt x="376" y="821"/>
                  </a:lnTo>
                  <a:lnTo>
                    <a:pt x="395" y="812"/>
                  </a:lnTo>
                  <a:lnTo>
                    <a:pt x="414" y="803"/>
                  </a:lnTo>
                  <a:lnTo>
                    <a:pt x="432" y="795"/>
                  </a:lnTo>
                  <a:lnTo>
                    <a:pt x="452" y="789"/>
                  </a:lnTo>
                  <a:lnTo>
                    <a:pt x="465" y="784"/>
                  </a:lnTo>
                  <a:lnTo>
                    <a:pt x="479" y="781"/>
                  </a:lnTo>
                  <a:lnTo>
                    <a:pt x="493" y="777"/>
                  </a:lnTo>
                  <a:lnTo>
                    <a:pt x="509" y="776"/>
                  </a:lnTo>
                  <a:lnTo>
                    <a:pt x="540" y="772"/>
                  </a:lnTo>
                  <a:lnTo>
                    <a:pt x="573" y="771"/>
                  </a:lnTo>
                  <a:lnTo>
                    <a:pt x="607" y="771"/>
                  </a:lnTo>
                  <a:lnTo>
                    <a:pt x="640" y="773"/>
                  </a:lnTo>
                  <a:lnTo>
                    <a:pt x="672" y="776"/>
                  </a:lnTo>
                  <a:lnTo>
                    <a:pt x="704" y="781"/>
                  </a:lnTo>
                  <a:lnTo>
                    <a:pt x="733" y="788"/>
                  </a:lnTo>
                  <a:lnTo>
                    <a:pt x="761" y="795"/>
                  </a:lnTo>
                  <a:lnTo>
                    <a:pt x="785" y="804"/>
                  </a:lnTo>
                  <a:lnTo>
                    <a:pt x="807" y="812"/>
                  </a:lnTo>
                  <a:lnTo>
                    <a:pt x="816" y="817"/>
                  </a:lnTo>
                  <a:lnTo>
                    <a:pt x="824" y="823"/>
                  </a:lnTo>
                  <a:lnTo>
                    <a:pt x="831" y="828"/>
                  </a:lnTo>
                  <a:lnTo>
                    <a:pt x="836" y="833"/>
                  </a:lnTo>
                  <a:lnTo>
                    <a:pt x="840" y="839"/>
                  </a:lnTo>
                  <a:lnTo>
                    <a:pt x="843" y="844"/>
                  </a:lnTo>
                  <a:lnTo>
                    <a:pt x="844" y="849"/>
                  </a:lnTo>
                  <a:lnTo>
                    <a:pt x="843" y="855"/>
                  </a:lnTo>
                  <a:lnTo>
                    <a:pt x="843" y="865"/>
                  </a:lnTo>
                  <a:lnTo>
                    <a:pt x="843" y="875"/>
                  </a:lnTo>
                  <a:lnTo>
                    <a:pt x="844" y="883"/>
                  </a:lnTo>
                  <a:lnTo>
                    <a:pt x="847" y="891"/>
                  </a:lnTo>
                  <a:lnTo>
                    <a:pt x="849" y="898"/>
                  </a:lnTo>
                  <a:lnTo>
                    <a:pt x="853" y="905"/>
                  </a:lnTo>
                  <a:lnTo>
                    <a:pt x="857" y="910"/>
                  </a:lnTo>
                  <a:lnTo>
                    <a:pt x="863" y="917"/>
                  </a:lnTo>
                  <a:lnTo>
                    <a:pt x="868" y="922"/>
                  </a:lnTo>
                  <a:lnTo>
                    <a:pt x="875" y="926"/>
                  </a:lnTo>
                  <a:lnTo>
                    <a:pt x="883" y="930"/>
                  </a:lnTo>
                  <a:lnTo>
                    <a:pt x="891" y="934"/>
                  </a:lnTo>
                  <a:lnTo>
                    <a:pt x="908" y="941"/>
                  </a:lnTo>
                  <a:lnTo>
                    <a:pt x="927" y="946"/>
                  </a:lnTo>
                  <a:lnTo>
                    <a:pt x="948" y="950"/>
                  </a:lnTo>
                  <a:lnTo>
                    <a:pt x="969" y="953"/>
                  </a:lnTo>
                  <a:lnTo>
                    <a:pt x="993" y="956"/>
                  </a:lnTo>
                  <a:lnTo>
                    <a:pt x="1017" y="957"/>
                  </a:lnTo>
                  <a:lnTo>
                    <a:pt x="1065" y="957"/>
                  </a:lnTo>
                  <a:lnTo>
                    <a:pt x="1115" y="957"/>
                  </a:lnTo>
                  <a:lnTo>
                    <a:pt x="1153" y="957"/>
                  </a:lnTo>
                  <a:lnTo>
                    <a:pt x="1191" y="957"/>
                  </a:lnTo>
                  <a:lnTo>
                    <a:pt x="1226" y="956"/>
                  </a:lnTo>
                  <a:lnTo>
                    <a:pt x="1260" y="953"/>
                  </a:lnTo>
                  <a:lnTo>
                    <a:pt x="1290" y="949"/>
                  </a:lnTo>
                  <a:lnTo>
                    <a:pt x="1318" y="945"/>
                  </a:lnTo>
                  <a:lnTo>
                    <a:pt x="1344" y="938"/>
                  </a:lnTo>
                  <a:lnTo>
                    <a:pt x="1368" y="930"/>
                  </a:lnTo>
                  <a:lnTo>
                    <a:pt x="1378" y="926"/>
                  </a:lnTo>
                  <a:lnTo>
                    <a:pt x="1388" y="921"/>
                  </a:lnTo>
                  <a:lnTo>
                    <a:pt x="1397" y="916"/>
                  </a:lnTo>
                  <a:lnTo>
                    <a:pt x="1406" y="909"/>
                  </a:lnTo>
                  <a:lnTo>
                    <a:pt x="1414" y="902"/>
                  </a:lnTo>
                  <a:lnTo>
                    <a:pt x="1421" y="896"/>
                  </a:lnTo>
                  <a:lnTo>
                    <a:pt x="1428" y="888"/>
                  </a:lnTo>
                  <a:lnTo>
                    <a:pt x="1434" y="879"/>
                  </a:lnTo>
                  <a:lnTo>
                    <a:pt x="1440" y="869"/>
                  </a:lnTo>
                  <a:lnTo>
                    <a:pt x="1444" y="860"/>
                  </a:lnTo>
                  <a:lnTo>
                    <a:pt x="1448" y="848"/>
                  </a:lnTo>
                  <a:lnTo>
                    <a:pt x="1452" y="837"/>
                  </a:lnTo>
                  <a:lnTo>
                    <a:pt x="1454" y="825"/>
                  </a:lnTo>
                  <a:lnTo>
                    <a:pt x="1456" y="812"/>
                  </a:lnTo>
                  <a:lnTo>
                    <a:pt x="1457" y="797"/>
                  </a:lnTo>
                  <a:lnTo>
                    <a:pt x="1457" y="783"/>
                  </a:lnTo>
                  <a:lnTo>
                    <a:pt x="1457" y="776"/>
                  </a:lnTo>
                  <a:lnTo>
                    <a:pt x="1453" y="769"/>
                  </a:lnTo>
                  <a:lnTo>
                    <a:pt x="1449" y="763"/>
                  </a:lnTo>
                  <a:lnTo>
                    <a:pt x="1444" y="756"/>
                  </a:lnTo>
                  <a:lnTo>
                    <a:pt x="1429" y="743"/>
                  </a:lnTo>
                  <a:lnTo>
                    <a:pt x="1412" y="727"/>
                  </a:lnTo>
                  <a:lnTo>
                    <a:pt x="1404" y="719"/>
                  </a:lnTo>
                  <a:lnTo>
                    <a:pt x="1396" y="711"/>
                  </a:lnTo>
                  <a:lnTo>
                    <a:pt x="1388" y="701"/>
                  </a:lnTo>
                  <a:lnTo>
                    <a:pt x="1381" y="692"/>
                  </a:lnTo>
                  <a:lnTo>
                    <a:pt x="1376" y="681"/>
                  </a:lnTo>
                  <a:lnTo>
                    <a:pt x="1370" y="669"/>
                  </a:lnTo>
                  <a:lnTo>
                    <a:pt x="1368" y="657"/>
                  </a:lnTo>
                  <a:lnTo>
                    <a:pt x="1368" y="644"/>
                  </a:lnTo>
                  <a:lnTo>
                    <a:pt x="1368" y="623"/>
                  </a:lnTo>
                  <a:lnTo>
                    <a:pt x="1372" y="603"/>
                  </a:lnTo>
                  <a:lnTo>
                    <a:pt x="1376" y="583"/>
                  </a:lnTo>
                  <a:lnTo>
                    <a:pt x="1382" y="564"/>
                  </a:lnTo>
                  <a:lnTo>
                    <a:pt x="1390" y="545"/>
                  </a:lnTo>
                  <a:lnTo>
                    <a:pt x="1400" y="527"/>
                  </a:lnTo>
                  <a:lnTo>
                    <a:pt x="1409" y="509"/>
                  </a:lnTo>
                  <a:lnTo>
                    <a:pt x="1420" y="493"/>
                  </a:lnTo>
                  <a:lnTo>
                    <a:pt x="1442" y="460"/>
                  </a:lnTo>
                  <a:lnTo>
                    <a:pt x="1464" y="429"/>
                  </a:lnTo>
                  <a:lnTo>
                    <a:pt x="1484" y="401"/>
                  </a:lnTo>
                  <a:lnTo>
                    <a:pt x="1500" y="373"/>
                  </a:lnTo>
                  <a:lnTo>
                    <a:pt x="1485" y="359"/>
                  </a:lnTo>
                  <a:lnTo>
                    <a:pt x="1465" y="340"/>
                  </a:lnTo>
                  <a:lnTo>
                    <a:pt x="1456" y="329"/>
                  </a:lnTo>
                  <a:lnTo>
                    <a:pt x="1446" y="317"/>
                  </a:lnTo>
                  <a:lnTo>
                    <a:pt x="1444" y="311"/>
                  </a:lnTo>
                  <a:lnTo>
                    <a:pt x="1441" y="304"/>
                  </a:lnTo>
                  <a:lnTo>
                    <a:pt x="1440" y="296"/>
                  </a:lnTo>
                  <a:lnTo>
                    <a:pt x="1440" y="290"/>
                  </a:lnTo>
                  <a:lnTo>
                    <a:pt x="1440" y="280"/>
                  </a:lnTo>
                  <a:lnTo>
                    <a:pt x="1441" y="274"/>
                  </a:lnTo>
                  <a:lnTo>
                    <a:pt x="1444" y="267"/>
                  </a:lnTo>
                  <a:lnTo>
                    <a:pt x="1445" y="260"/>
                  </a:lnTo>
                  <a:lnTo>
                    <a:pt x="1449" y="250"/>
                  </a:lnTo>
                  <a:lnTo>
                    <a:pt x="1452" y="240"/>
                  </a:lnTo>
                  <a:lnTo>
                    <a:pt x="1456" y="239"/>
                  </a:lnTo>
                  <a:lnTo>
                    <a:pt x="1460" y="236"/>
                  </a:lnTo>
                  <a:lnTo>
                    <a:pt x="1462" y="232"/>
                  </a:lnTo>
                  <a:lnTo>
                    <a:pt x="1464" y="228"/>
                  </a:lnTo>
                  <a:lnTo>
                    <a:pt x="1462" y="222"/>
                  </a:lnTo>
                  <a:lnTo>
                    <a:pt x="1461" y="212"/>
                  </a:lnTo>
                  <a:lnTo>
                    <a:pt x="1457" y="203"/>
                  </a:lnTo>
                  <a:lnTo>
                    <a:pt x="1453" y="194"/>
                  </a:lnTo>
                  <a:lnTo>
                    <a:pt x="1450" y="184"/>
                  </a:lnTo>
                  <a:lnTo>
                    <a:pt x="1452" y="175"/>
                  </a:lnTo>
                  <a:lnTo>
                    <a:pt x="1460" y="176"/>
                  </a:lnTo>
                  <a:lnTo>
                    <a:pt x="1466" y="178"/>
                  </a:lnTo>
                  <a:lnTo>
                    <a:pt x="1473" y="178"/>
                  </a:lnTo>
                  <a:lnTo>
                    <a:pt x="1480" y="178"/>
                  </a:lnTo>
                  <a:lnTo>
                    <a:pt x="1492" y="175"/>
                  </a:lnTo>
                  <a:lnTo>
                    <a:pt x="1502" y="170"/>
                  </a:lnTo>
                  <a:lnTo>
                    <a:pt x="1512" y="162"/>
                  </a:lnTo>
                  <a:lnTo>
                    <a:pt x="1521" y="154"/>
                  </a:lnTo>
                  <a:lnTo>
                    <a:pt x="1529" y="143"/>
                  </a:lnTo>
                  <a:lnTo>
                    <a:pt x="1536" y="132"/>
                  </a:lnTo>
                  <a:lnTo>
                    <a:pt x="1516" y="132"/>
                  </a:lnTo>
                  <a:lnTo>
                    <a:pt x="1496" y="130"/>
                  </a:lnTo>
                  <a:lnTo>
                    <a:pt x="1485" y="127"/>
                  </a:lnTo>
                  <a:lnTo>
                    <a:pt x="1477" y="123"/>
                  </a:lnTo>
                  <a:lnTo>
                    <a:pt x="1473" y="119"/>
                  </a:lnTo>
                  <a:lnTo>
                    <a:pt x="1469" y="116"/>
                  </a:lnTo>
                  <a:lnTo>
                    <a:pt x="1466" y="112"/>
                  </a:lnTo>
                  <a:lnTo>
                    <a:pt x="1464" y="108"/>
                  </a:lnTo>
                  <a:lnTo>
                    <a:pt x="1448" y="114"/>
                  </a:lnTo>
                  <a:lnTo>
                    <a:pt x="1436" y="120"/>
                  </a:lnTo>
                  <a:lnTo>
                    <a:pt x="1429" y="123"/>
                  </a:lnTo>
                  <a:lnTo>
                    <a:pt x="1422" y="124"/>
                  </a:lnTo>
                  <a:lnTo>
                    <a:pt x="1413" y="126"/>
                  </a:lnTo>
                  <a:lnTo>
                    <a:pt x="1404" y="127"/>
                  </a:lnTo>
                  <a:lnTo>
                    <a:pt x="1390" y="126"/>
                  </a:lnTo>
                  <a:lnTo>
                    <a:pt x="1377" y="124"/>
                  </a:lnTo>
                  <a:lnTo>
                    <a:pt x="1365" y="123"/>
                  </a:lnTo>
                  <a:lnTo>
                    <a:pt x="1354" y="119"/>
                  </a:lnTo>
                  <a:lnTo>
                    <a:pt x="1332" y="111"/>
                  </a:lnTo>
                  <a:lnTo>
                    <a:pt x="1312" y="102"/>
                  </a:lnTo>
                  <a:lnTo>
                    <a:pt x="1273" y="78"/>
                  </a:lnTo>
                  <a:lnTo>
                    <a:pt x="1234" y="54"/>
                  </a:lnTo>
                  <a:lnTo>
                    <a:pt x="1225" y="47"/>
                  </a:lnTo>
                  <a:lnTo>
                    <a:pt x="1217" y="38"/>
                  </a:lnTo>
                  <a:lnTo>
                    <a:pt x="1211" y="30"/>
                  </a:lnTo>
                  <a:lnTo>
                    <a:pt x="1205" y="20"/>
                  </a:lnTo>
                  <a:lnTo>
                    <a:pt x="1197" y="12"/>
                  </a:lnTo>
                  <a:lnTo>
                    <a:pt x="1188" y="6"/>
                  </a:lnTo>
                  <a:lnTo>
                    <a:pt x="1181" y="3"/>
                  </a:lnTo>
                  <a:lnTo>
                    <a:pt x="1175" y="2"/>
                  </a:lnTo>
                  <a:lnTo>
                    <a:pt x="1165" y="0"/>
                  </a:lnTo>
                  <a:lnTo>
                    <a:pt x="1156" y="0"/>
                  </a:lnTo>
                  <a:lnTo>
                    <a:pt x="1143" y="2"/>
                  </a:lnTo>
                  <a:lnTo>
                    <a:pt x="1129" y="6"/>
                  </a:lnTo>
                  <a:lnTo>
                    <a:pt x="1116" y="10"/>
                  </a:lnTo>
                  <a:lnTo>
                    <a:pt x="1103" y="12"/>
                  </a:lnTo>
                  <a:lnTo>
                    <a:pt x="1105" y="16"/>
                  </a:lnTo>
                  <a:lnTo>
                    <a:pt x="1108" y="22"/>
                  </a:lnTo>
                  <a:lnTo>
                    <a:pt x="1109" y="27"/>
                  </a:lnTo>
                  <a:lnTo>
                    <a:pt x="1109" y="34"/>
                  </a:lnTo>
                  <a:lnTo>
                    <a:pt x="1107" y="44"/>
                  </a:lnTo>
                  <a:lnTo>
                    <a:pt x="1103" y="54"/>
                  </a:lnTo>
                  <a:lnTo>
                    <a:pt x="1077" y="55"/>
                  </a:lnTo>
                  <a:lnTo>
                    <a:pt x="1047" y="58"/>
                  </a:lnTo>
                  <a:lnTo>
                    <a:pt x="1013" y="62"/>
                  </a:lnTo>
                  <a:lnTo>
                    <a:pt x="979" y="68"/>
                  </a:lnTo>
                  <a:lnTo>
                    <a:pt x="944" y="75"/>
                  </a:lnTo>
                  <a:lnTo>
                    <a:pt x="911" y="84"/>
                  </a:lnTo>
                  <a:lnTo>
                    <a:pt x="895" y="90"/>
                  </a:lnTo>
                  <a:lnTo>
                    <a:pt x="881" y="96"/>
                  </a:lnTo>
                  <a:lnTo>
                    <a:pt x="867" y="102"/>
                  </a:lnTo>
                  <a:lnTo>
                    <a:pt x="855" y="108"/>
                  </a:lnTo>
                  <a:lnTo>
                    <a:pt x="851" y="111"/>
                  </a:lnTo>
                  <a:lnTo>
                    <a:pt x="848" y="115"/>
                  </a:lnTo>
                  <a:lnTo>
                    <a:pt x="845" y="120"/>
                  </a:lnTo>
                  <a:lnTo>
                    <a:pt x="844" y="126"/>
                  </a:lnTo>
                  <a:lnTo>
                    <a:pt x="841" y="139"/>
                  </a:lnTo>
                  <a:lnTo>
                    <a:pt x="841" y="155"/>
                  </a:lnTo>
                  <a:lnTo>
                    <a:pt x="840" y="170"/>
                  </a:lnTo>
                  <a:lnTo>
                    <a:pt x="839" y="184"/>
                  </a:lnTo>
                  <a:lnTo>
                    <a:pt x="839" y="190"/>
                  </a:lnTo>
                  <a:lnTo>
                    <a:pt x="836" y="196"/>
                  </a:lnTo>
                  <a:lnTo>
                    <a:pt x="835" y="200"/>
                  </a:lnTo>
                  <a:lnTo>
                    <a:pt x="831" y="204"/>
                  </a:lnTo>
                  <a:lnTo>
                    <a:pt x="819" y="212"/>
                  </a:lnTo>
                  <a:lnTo>
                    <a:pt x="804" y="219"/>
                  </a:lnTo>
                  <a:lnTo>
                    <a:pt x="796" y="222"/>
                  </a:lnTo>
                  <a:lnTo>
                    <a:pt x="789" y="227"/>
                  </a:lnTo>
                  <a:lnTo>
                    <a:pt x="783" y="234"/>
                  </a:lnTo>
                  <a:lnTo>
                    <a:pt x="777" y="240"/>
                  </a:lnTo>
                  <a:lnTo>
                    <a:pt x="757" y="290"/>
                  </a:lnTo>
                  <a:lnTo>
                    <a:pt x="735" y="339"/>
                  </a:lnTo>
                  <a:lnTo>
                    <a:pt x="723" y="363"/>
                  </a:lnTo>
                  <a:lnTo>
                    <a:pt x="709" y="385"/>
                  </a:lnTo>
                  <a:lnTo>
                    <a:pt x="695" y="408"/>
                  </a:lnTo>
                  <a:lnTo>
                    <a:pt x="679" y="429"/>
                  </a:lnTo>
                  <a:lnTo>
                    <a:pt x="661" y="449"/>
                  </a:lnTo>
                  <a:lnTo>
                    <a:pt x="643" y="468"/>
                  </a:lnTo>
                  <a:lnTo>
                    <a:pt x="632" y="476"/>
                  </a:lnTo>
                  <a:lnTo>
                    <a:pt x="621" y="484"/>
                  </a:lnTo>
                  <a:lnTo>
                    <a:pt x="611" y="491"/>
                  </a:lnTo>
                  <a:lnTo>
                    <a:pt x="600" y="497"/>
                  </a:lnTo>
                  <a:lnTo>
                    <a:pt x="588" y="503"/>
                  </a:lnTo>
                  <a:lnTo>
                    <a:pt x="576" y="508"/>
                  </a:lnTo>
                  <a:lnTo>
                    <a:pt x="564" y="513"/>
                  </a:lnTo>
                  <a:lnTo>
                    <a:pt x="551" y="517"/>
                  </a:lnTo>
                  <a:lnTo>
                    <a:pt x="537" y="520"/>
                  </a:lnTo>
                  <a:lnTo>
                    <a:pt x="523" y="523"/>
                  </a:lnTo>
                  <a:lnTo>
                    <a:pt x="509" y="524"/>
                  </a:lnTo>
                  <a:lnTo>
                    <a:pt x="493" y="524"/>
                  </a:lnTo>
                  <a:lnTo>
                    <a:pt x="483" y="524"/>
                  </a:lnTo>
                  <a:lnTo>
                    <a:pt x="472" y="523"/>
                  </a:lnTo>
                  <a:lnTo>
                    <a:pt x="460" y="520"/>
                  </a:lnTo>
                  <a:lnTo>
                    <a:pt x="451" y="517"/>
                  </a:lnTo>
                  <a:lnTo>
                    <a:pt x="440" y="513"/>
                  </a:lnTo>
                  <a:lnTo>
                    <a:pt x="431" y="508"/>
                  </a:lnTo>
                  <a:lnTo>
                    <a:pt x="423" y="501"/>
                  </a:lnTo>
                  <a:lnTo>
                    <a:pt x="416" y="493"/>
                  </a:lnTo>
                  <a:lnTo>
                    <a:pt x="314" y="493"/>
                  </a:lnTo>
                  <a:lnTo>
                    <a:pt x="303" y="481"/>
                  </a:lnTo>
                  <a:lnTo>
                    <a:pt x="287" y="461"/>
                  </a:lnTo>
                  <a:lnTo>
                    <a:pt x="272" y="441"/>
                  </a:lnTo>
                  <a:lnTo>
                    <a:pt x="266" y="433"/>
                  </a:lnTo>
                  <a:lnTo>
                    <a:pt x="248" y="433"/>
                  </a:lnTo>
                  <a:lnTo>
                    <a:pt x="232" y="432"/>
                  </a:lnTo>
                  <a:lnTo>
                    <a:pt x="226" y="432"/>
                  </a:lnTo>
                  <a:lnTo>
                    <a:pt x="219" y="433"/>
                  </a:lnTo>
                  <a:lnTo>
                    <a:pt x="212" y="436"/>
                  </a:lnTo>
                  <a:lnTo>
                    <a:pt x="206" y="440"/>
                  </a:lnTo>
                  <a:lnTo>
                    <a:pt x="202" y="444"/>
                  </a:lnTo>
                  <a:lnTo>
                    <a:pt x="199" y="451"/>
                  </a:lnTo>
                  <a:lnTo>
                    <a:pt x="198" y="457"/>
                  </a:lnTo>
                  <a:lnTo>
                    <a:pt x="198" y="465"/>
                  </a:lnTo>
                  <a:lnTo>
                    <a:pt x="198" y="481"/>
                  </a:lnTo>
                  <a:lnTo>
                    <a:pt x="199" y="500"/>
                  </a:lnTo>
                  <a:lnTo>
                    <a:pt x="196" y="508"/>
                  </a:lnTo>
                  <a:lnTo>
                    <a:pt x="194" y="516"/>
                  </a:lnTo>
                  <a:lnTo>
                    <a:pt x="188" y="524"/>
                  </a:lnTo>
                  <a:lnTo>
                    <a:pt x="182" y="533"/>
                  </a:lnTo>
                  <a:lnTo>
                    <a:pt x="174" y="541"/>
                  </a:lnTo>
                  <a:lnTo>
                    <a:pt x="164" y="549"/>
                  </a:lnTo>
                  <a:lnTo>
                    <a:pt x="155" y="556"/>
                  </a:lnTo>
                  <a:lnTo>
                    <a:pt x="144" y="563"/>
                  </a:lnTo>
                  <a:lnTo>
                    <a:pt x="132" y="568"/>
                  </a:lnTo>
                  <a:lnTo>
                    <a:pt x="120" y="572"/>
                  </a:lnTo>
                  <a:lnTo>
                    <a:pt x="108" y="575"/>
                  </a:lnTo>
                  <a:lnTo>
                    <a:pt x="96" y="577"/>
                  </a:lnTo>
                  <a:lnTo>
                    <a:pt x="84" y="577"/>
                  </a:lnTo>
                  <a:lnTo>
                    <a:pt x="72" y="575"/>
                  </a:lnTo>
                  <a:lnTo>
                    <a:pt x="60" y="572"/>
                  </a:lnTo>
                  <a:lnTo>
                    <a:pt x="48" y="565"/>
                  </a:lnTo>
                  <a:lnTo>
                    <a:pt x="0" y="565"/>
                  </a:lnTo>
                  <a:lnTo>
                    <a:pt x="0" y="596"/>
                  </a:lnTo>
                  <a:lnTo>
                    <a:pt x="10" y="615"/>
                  </a:lnTo>
                  <a:lnTo>
                    <a:pt x="18" y="635"/>
                  </a:lnTo>
                  <a:lnTo>
                    <a:pt x="22" y="647"/>
                  </a:lnTo>
                  <a:lnTo>
                    <a:pt x="24" y="660"/>
                  </a:lnTo>
                  <a:lnTo>
                    <a:pt x="28" y="676"/>
                  </a:lnTo>
                  <a:lnTo>
                    <a:pt x="30" y="692"/>
                  </a:lnTo>
                  <a:lnTo>
                    <a:pt x="34" y="705"/>
                  </a:lnTo>
                  <a:lnTo>
                    <a:pt x="39" y="717"/>
                  </a:lnTo>
                  <a:lnTo>
                    <a:pt x="47" y="729"/>
                  </a:lnTo>
                  <a:lnTo>
                    <a:pt x="55" y="739"/>
                  </a:lnTo>
                  <a:lnTo>
                    <a:pt x="75" y="759"/>
                  </a:lnTo>
                  <a:lnTo>
                    <a:pt x="98" y="777"/>
                  </a:lnTo>
                  <a:lnTo>
                    <a:pt x="110" y="785"/>
                  </a:lnTo>
                  <a:lnTo>
                    <a:pt x="120" y="795"/>
                  </a:lnTo>
                  <a:lnTo>
                    <a:pt x="130" y="804"/>
                  </a:lnTo>
                  <a:lnTo>
                    <a:pt x="139" y="815"/>
                  </a:lnTo>
                  <a:lnTo>
                    <a:pt x="146" y="825"/>
                  </a:lnTo>
                  <a:lnTo>
                    <a:pt x="152" y="836"/>
                  </a:lnTo>
                  <a:lnTo>
                    <a:pt x="155" y="848"/>
                  </a:lnTo>
                  <a:lnTo>
                    <a:pt x="156" y="861"/>
                  </a:lnTo>
                  <a:lnTo>
                    <a:pt x="127" y="861"/>
                  </a:lnTo>
                  <a:lnTo>
                    <a:pt x="118" y="864"/>
                  </a:lnTo>
                  <a:lnTo>
                    <a:pt x="111" y="869"/>
                  </a:lnTo>
                  <a:lnTo>
                    <a:pt x="104" y="875"/>
                  </a:lnTo>
                  <a:lnTo>
                    <a:pt x="99" y="881"/>
                  </a:lnTo>
                  <a:lnTo>
                    <a:pt x="95" y="889"/>
                  </a:lnTo>
                  <a:lnTo>
                    <a:pt x="92" y="897"/>
                  </a:lnTo>
                  <a:lnTo>
                    <a:pt x="91" y="906"/>
                  </a:lnTo>
                  <a:lnTo>
                    <a:pt x="91" y="916"/>
                  </a:lnTo>
                  <a:lnTo>
                    <a:pt x="92" y="928"/>
                  </a:lnTo>
                  <a:lnTo>
                    <a:pt x="95" y="940"/>
                  </a:lnTo>
                  <a:lnTo>
                    <a:pt x="100" y="950"/>
                  </a:lnTo>
                  <a:lnTo>
                    <a:pt x="107" y="961"/>
                  </a:lnTo>
                  <a:lnTo>
                    <a:pt x="122" y="978"/>
                  </a:lnTo>
                  <a:lnTo>
                    <a:pt x="132" y="993"/>
                  </a:lnTo>
                  <a:lnTo>
                    <a:pt x="132" y="100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2" name="Freeform 109"/>
            <p:cNvSpPr>
              <a:spLocks/>
            </p:cNvSpPr>
            <p:nvPr/>
          </p:nvSpPr>
          <p:spPr bwMode="auto">
            <a:xfrm>
              <a:off x="5788820" y="5203031"/>
              <a:ext cx="288925" cy="495300"/>
            </a:xfrm>
            <a:custGeom>
              <a:avLst/>
              <a:gdLst>
                <a:gd name="T0" fmla="*/ 110 w 595"/>
                <a:gd name="T1" fmla="*/ 18 h 1024"/>
                <a:gd name="T2" fmla="*/ 102 w 595"/>
                <a:gd name="T3" fmla="*/ 43 h 1024"/>
                <a:gd name="T4" fmla="*/ 113 w 595"/>
                <a:gd name="T5" fmla="*/ 75 h 1024"/>
                <a:gd name="T6" fmla="*/ 134 w 595"/>
                <a:gd name="T7" fmla="*/ 114 h 1024"/>
                <a:gd name="T8" fmla="*/ 137 w 595"/>
                <a:gd name="T9" fmla="*/ 149 h 1024"/>
                <a:gd name="T10" fmla="*/ 113 w 595"/>
                <a:gd name="T11" fmla="*/ 217 h 1024"/>
                <a:gd name="T12" fmla="*/ 102 w 595"/>
                <a:gd name="T13" fmla="*/ 269 h 1024"/>
                <a:gd name="T14" fmla="*/ 110 w 595"/>
                <a:gd name="T15" fmla="*/ 284 h 1024"/>
                <a:gd name="T16" fmla="*/ 165 w 595"/>
                <a:gd name="T17" fmla="*/ 281 h 1024"/>
                <a:gd name="T18" fmla="*/ 206 w 595"/>
                <a:gd name="T19" fmla="*/ 287 h 1024"/>
                <a:gd name="T20" fmla="*/ 226 w 595"/>
                <a:gd name="T21" fmla="*/ 301 h 1024"/>
                <a:gd name="T22" fmla="*/ 234 w 595"/>
                <a:gd name="T23" fmla="*/ 328 h 1024"/>
                <a:gd name="T24" fmla="*/ 226 w 595"/>
                <a:gd name="T25" fmla="*/ 371 h 1024"/>
                <a:gd name="T26" fmla="*/ 177 w 595"/>
                <a:gd name="T27" fmla="*/ 435 h 1024"/>
                <a:gd name="T28" fmla="*/ 152 w 595"/>
                <a:gd name="T29" fmla="*/ 492 h 1024"/>
                <a:gd name="T30" fmla="*/ 154 w 595"/>
                <a:gd name="T31" fmla="*/ 539 h 1024"/>
                <a:gd name="T32" fmla="*/ 180 w 595"/>
                <a:gd name="T33" fmla="*/ 612 h 1024"/>
                <a:gd name="T34" fmla="*/ 192 w 595"/>
                <a:gd name="T35" fmla="*/ 659 h 1024"/>
                <a:gd name="T36" fmla="*/ 188 w 595"/>
                <a:gd name="T37" fmla="*/ 698 h 1024"/>
                <a:gd name="T38" fmla="*/ 169 w 595"/>
                <a:gd name="T39" fmla="*/ 732 h 1024"/>
                <a:gd name="T40" fmla="*/ 114 w 595"/>
                <a:gd name="T41" fmla="*/ 776 h 1024"/>
                <a:gd name="T42" fmla="*/ 45 w 595"/>
                <a:gd name="T43" fmla="*/ 820 h 1024"/>
                <a:gd name="T44" fmla="*/ 12 w 595"/>
                <a:gd name="T45" fmla="*/ 853 h 1024"/>
                <a:gd name="T46" fmla="*/ 0 w 595"/>
                <a:gd name="T47" fmla="*/ 886 h 1024"/>
                <a:gd name="T48" fmla="*/ 5 w 595"/>
                <a:gd name="T49" fmla="*/ 908 h 1024"/>
                <a:gd name="T50" fmla="*/ 18 w 595"/>
                <a:gd name="T51" fmla="*/ 938 h 1024"/>
                <a:gd name="T52" fmla="*/ 6 w 595"/>
                <a:gd name="T53" fmla="*/ 988 h 1024"/>
                <a:gd name="T54" fmla="*/ 13 w 595"/>
                <a:gd name="T55" fmla="*/ 1001 h 1024"/>
                <a:gd name="T56" fmla="*/ 57 w 595"/>
                <a:gd name="T57" fmla="*/ 1020 h 1024"/>
                <a:gd name="T58" fmla="*/ 86 w 595"/>
                <a:gd name="T59" fmla="*/ 1022 h 1024"/>
                <a:gd name="T60" fmla="*/ 109 w 595"/>
                <a:gd name="T61" fmla="*/ 1004 h 1024"/>
                <a:gd name="T62" fmla="*/ 186 w 595"/>
                <a:gd name="T63" fmla="*/ 950 h 1024"/>
                <a:gd name="T64" fmla="*/ 234 w 595"/>
                <a:gd name="T65" fmla="*/ 962 h 1024"/>
                <a:gd name="T66" fmla="*/ 282 w 595"/>
                <a:gd name="T67" fmla="*/ 948 h 1024"/>
                <a:gd name="T68" fmla="*/ 320 w 595"/>
                <a:gd name="T69" fmla="*/ 918 h 1024"/>
                <a:gd name="T70" fmla="*/ 337 w 595"/>
                <a:gd name="T71" fmla="*/ 885 h 1024"/>
                <a:gd name="T72" fmla="*/ 337 w 595"/>
                <a:gd name="T73" fmla="*/ 836 h 1024"/>
                <a:gd name="T74" fmla="*/ 357 w 595"/>
                <a:gd name="T75" fmla="*/ 820 h 1024"/>
                <a:gd name="T76" fmla="*/ 404 w 595"/>
                <a:gd name="T77" fmla="*/ 825 h 1024"/>
                <a:gd name="T78" fmla="*/ 418 w 595"/>
                <a:gd name="T79" fmla="*/ 762 h 1024"/>
                <a:gd name="T80" fmla="*/ 453 w 595"/>
                <a:gd name="T81" fmla="*/ 722 h 1024"/>
                <a:gd name="T82" fmla="*/ 514 w 595"/>
                <a:gd name="T83" fmla="*/ 675 h 1024"/>
                <a:gd name="T84" fmla="*/ 541 w 595"/>
                <a:gd name="T85" fmla="*/ 639 h 1024"/>
                <a:gd name="T86" fmla="*/ 544 w 595"/>
                <a:gd name="T87" fmla="*/ 601 h 1024"/>
                <a:gd name="T88" fmla="*/ 558 w 595"/>
                <a:gd name="T89" fmla="*/ 565 h 1024"/>
                <a:gd name="T90" fmla="*/ 589 w 595"/>
                <a:gd name="T91" fmla="*/ 537 h 1024"/>
                <a:gd name="T92" fmla="*/ 595 w 595"/>
                <a:gd name="T93" fmla="*/ 517 h 1024"/>
                <a:gd name="T94" fmla="*/ 584 w 595"/>
                <a:gd name="T95" fmla="*/ 488 h 1024"/>
                <a:gd name="T96" fmla="*/ 572 w 595"/>
                <a:gd name="T97" fmla="*/ 457 h 1024"/>
                <a:gd name="T98" fmla="*/ 545 w 595"/>
                <a:gd name="T99" fmla="*/ 421 h 1024"/>
                <a:gd name="T100" fmla="*/ 502 w 595"/>
                <a:gd name="T101" fmla="*/ 288 h 1024"/>
                <a:gd name="T102" fmla="*/ 472 w 595"/>
                <a:gd name="T103" fmla="*/ 199 h 1024"/>
                <a:gd name="T104" fmla="*/ 446 w 595"/>
                <a:gd name="T105" fmla="*/ 161 h 1024"/>
                <a:gd name="T106" fmla="*/ 409 w 595"/>
                <a:gd name="T107" fmla="*/ 132 h 1024"/>
                <a:gd name="T108" fmla="*/ 360 w 595"/>
                <a:gd name="T109" fmla="*/ 94 h 1024"/>
                <a:gd name="T110" fmla="*/ 297 w 595"/>
                <a:gd name="T111" fmla="*/ 96 h 1024"/>
                <a:gd name="T112" fmla="*/ 253 w 595"/>
                <a:gd name="T113" fmla="*/ 102 h 1024"/>
                <a:gd name="T114" fmla="*/ 224 w 595"/>
                <a:gd name="T115" fmla="*/ 90 h 1024"/>
                <a:gd name="T116" fmla="*/ 162 w 595"/>
                <a:gd name="T117" fmla="*/ 26 h 1024"/>
                <a:gd name="T118" fmla="*/ 150 w 595"/>
                <a:gd name="T119" fmla="*/ 0 h 102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95"/>
                <a:gd name="T181" fmla="*/ 0 h 1024"/>
                <a:gd name="T182" fmla="*/ 595 w 595"/>
                <a:gd name="T183" fmla="*/ 1024 h 102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95" h="1024">
                  <a:moveTo>
                    <a:pt x="150" y="0"/>
                  </a:moveTo>
                  <a:lnTo>
                    <a:pt x="133" y="7"/>
                  </a:lnTo>
                  <a:lnTo>
                    <a:pt x="117" y="14"/>
                  </a:lnTo>
                  <a:lnTo>
                    <a:pt x="110" y="18"/>
                  </a:lnTo>
                  <a:lnTo>
                    <a:pt x="106" y="22"/>
                  </a:lnTo>
                  <a:lnTo>
                    <a:pt x="104" y="28"/>
                  </a:lnTo>
                  <a:lnTo>
                    <a:pt x="102" y="36"/>
                  </a:lnTo>
                  <a:lnTo>
                    <a:pt x="102" y="43"/>
                  </a:lnTo>
                  <a:lnTo>
                    <a:pt x="104" y="51"/>
                  </a:lnTo>
                  <a:lnTo>
                    <a:pt x="105" y="58"/>
                  </a:lnTo>
                  <a:lnTo>
                    <a:pt x="108" y="64"/>
                  </a:lnTo>
                  <a:lnTo>
                    <a:pt x="113" y="75"/>
                  </a:lnTo>
                  <a:lnTo>
                    <a:pt x="120" y="87"/>
                  </a:lnTo>
                  <a:lnTo>
                    <a:pt x="126" y="98"/>
                  </a:lnTo>
                  <a:lnTo>
                    <a:pt x="133" y="108"/>
                  </a:lnTo>
                  <a:lnTo>
                    <a:pt x="134" y="114"/>
                  </a:lnTo>
                  <a:lnTo>
                    <a:pt x="137" y="119"/>
                  </a:lnTo>
                  <a:lnTo>
                    <a:pt x="138" y="125"/>
                  </a:lnTo>
                  <a:lnTo>
                    <a:pt x="138" y="132"/>
                  </a:lnTo>
                  <a:lnTo>
                    <a:pt x="137" y="149"/>
                  </a:lnTo>
                  <a:lnTo>
                    <a:pt x="133" y="167"/>
                  </a:lnTo>
                  <a:lnTo>
                    <a:pt x="126" y="184"/>
                  </a:lnTo>
                  <a:lnTo>
                    <a:pt x="120" y="200"/>
                  </a:lnTo>
                  <a:lnTo>
                    <a:pt x="113" y="217"/>
                  </a:lnTo>
                  <a:lnTo>
                    <a:pt x="108" y="233"/>
                  </a:lnTo>
                  <a:lnTo>
                    <a:pt x="104" y="249"/>
                  </a:lnTo>
                  <a:lnTo>
                    <a:pt x="102" y="264"/>
                  </a:lnTo>
                  <a:lnTo>
                    <a:pt x="102" y="269"/>
                  </a:lnTo>
                  <a:lnTo>
                    <a:pt x="104" y="273"/>
                  </a:lnTo>
                  <a:lnTo>
                    <a:pt x="105" y="277"/>
                  </a:lnTo>
                  <a:lnTo>
                    <a:pt x="106" y="280"/>
                  </a:lnTo>
                  <a:lnTo>
                    <a:pt x="110" y="284"/>
                  </a:lnTo>
                  <a:lnTo>
                    <a:pt x="117" y="285"/>
                  </a:lnTo>
                  <a:lnTo>
                    <a:pt x="130" y="284"/>
                  </a:lnTo>
                  <a:lnTo>
                    <a:pt x="144" y="283"/>
                  </a:lnTo>
                  <a:lnTo>
                    <a:pt x="165" y="281"/>
                  </a:lnTo>
                  <a:lnTo>
                    <a:pt x="184" y="281"/>
                  </a:lnTo>
                  <a:lnTo>
                    <a:pt x="192" y="283"/>
                  </a:lnTo>
                  <a:lnTo>
                    <a:pt x="200" y="284"/>
                  </a:lnTo>
                  <a:lnTo>
                    <a:pt x="206" y="287"/>
                  </a:lnTo>
                  <a:lnTo>
                    <a:pt x="212" y="289"/>
                  </a:lnTo>
                  <a:lnTo>
                    <a:pt x="217" y="293"/>
                  </a:lnTo>
                  <a:lnTo>
                    <a:pt x="222" y="297"/>
                  </a:lnTo>
                  <a:lnTo>
                    <a:pt x="226" y="301"/>
                  </a:lnTo>
                  <a:lnTo>
                    <a:pt x="229" y="307"/>
                  </a:lnTo>
                  <a:lnTo>
                    <a:pt x="232" y="313"/>
                  </a:lnTo>
                  <a:lnTo>
                    <a:pt x="233" y="320"/>
                  </a:lnTo>
                  <a:lnTo>
                    <a:pt x="234" y="328"/>
                  </a:lnTo>
                  <a:lnTo>
                    <a:pt x="234" y="337"/>
                  </a:lnTo>
                  <a:lnTo>
                    <a:pt x="233" y="349"/>
                  </a:lnTo>
                  <a:lnTo>
                    <a:pt x="230" y="360"/>
                  </a:lnTo>
                  <a:lnTo>
                    <a:pt x="226" y="371"/>
                  </a:lnTo>
                  <a:lnTo>
                    <a:pt x="221" y="380"/>
                  </a:lnTo>
                  <a:lnTo>
                    <a:pt x="208" y="399"/>
                  </a:lnTo>
                  <a:lnTo>
                    <a:pt x="193" y="416"/>
                  </a:lnTo>
                  <a:lnTo>
                    <a:pt x="177" y="435"/>
                  </a:lnTo>
                  <a:lnTo>
                    <a:pt x="164" y="456"/>
                  </a:lnTo>
                  <a:lnTo>
                    <a:pt x="158" y="467"/>
                  </a:lnTo>
                  <a:lnTo>
                    <a:pt x="154" y="479"/>
                  </a:lnTo>
                  <a:lnTo>
                    <a:pt x="152" y="492"/>
                  </a:lnTo>
                  <a:lnTo>
                    <a:pt x="150" y="505"/>
                  </a:lnTo>
                  <a:lnTo>
                    <a:pt x="150" y="517"/>
                  </a:lnTo>
                  <a:lnTo>
                    <a:pt x="152" y="528"/>
                  </a:lnTo>
                  <a:lnTo>
                    <a:pt x="154" y="539"/>
                  </a:lnTo>
                  <a:lnTo>
                    <a:pt x="157" y="549"/>
                  </a:lnTo>
                  <a:lnTo>
                    <a:pt x="164" y="571"/>
                  </a:lnTo>
                  <a:lnTo>
                    <a:pt x="172" y="592"/>
                  </a:lnTo>
                  <a:lnTo>
                    <a:pt x="180" y="612"/>
                  </a:lnTo>
                  <a:lnTo>
                    <a:pt x="186" y="631"/>
                  </a:lnTo>
                  <a:lnTo>
                    <a:pt x="189" y="640"/>
                  </a:lnTo>
                  <a:lnTo>
                    <a:pt x="190" y="649"/>
                  </a:lnTo>
                  <a:lnTo>
                    <a:pt x="192" y="659"/>
                  </a:lnTo>
                  <a:lnTo>
                    <a:pt x="193" y="668"/>
                  </a:lnTo>
                  <a:lnTo>
                    <a:pt x="192" y="679"/>
                  </a:lnTo>
                  <a:lnTo>
                    <a:pt x="190" y="689"/>
                  </a:lnTo>
                  <a:lnTo>
                    <a:pt x="188" y="698"/>
                  </a:lnTo>
                  <a:lnTo>
                    <a:pt x="184" y="708"/>
                  </a:lnTo>
                  <a:lnTo>
                    <a:pt x="180" y="717"/>
                  </a:lnTo>
                  <a:lnTo>
                    <a:pt x="174" y="725"/>
                  </a:lnTo>
                  <a:lnTo>
                    <a:pt x="169" y="732"/>
                  </a:lnTo>
                  <a:lnTo>
                    <a:pt x="162" y="740"/>
                  </a:lnTo>
                  <a:lnTo>
                    <a:pt x="148" y="753"/>
                  </a:lnTo>
                  <a:lnTo>
                    <a:pt x="132" y="765"/>
                  </a:lnTo>
                  <a:lnTo>
                    <a:pt x="114" y="776"/>
                  </a:lnTo>
                  <a:lnTo>
                    <a:pt x="96" y="786"/>
                  </a:lnTo>
                  <a:lnTo>
                    <a:pt x="78" y="797"/>
                  </a:lnTo>
                  <a:lnTo>
                    <a:pt x="61" y="809"/>
                  </a:lnTo>
                  <a:lnTo>
                    <a:pt x="45" y="820"/>
                  </a:lnTo>
                  <a:lnTo>
                    <a:pt x="30" y="832"/>
                  </a:lnTo>
                  <a:lnTo>
                    <a:pt x="24" y="838"/>
                  </a:lnTo>
                  <a:lnTo>
                    <a:pt x="17" y="846"/>
                  </a:lnTo>
                  <a:lnTo>
                    <a:pt x="12" y="853"/>
                  </a:lnTo>
                  <a:lnTo>
                    <a:pt x="8" y="861"/>
                  </a:lnTo>
                  <a:lnTo>
                    <a:pt x="5" y="869"/>
                  </a:lnTo>
                  <a:lnTo>
                    <a:pt x="2" y="877"/>
                  </a:lnTo>
                  <a:lnTo>
                    <a:pt x="0" y="886"/>
                  </a:lnTo>
                  <a:lnTo>
                    <a:pt x="0" y="897"/>
                  </a:lnTo>
                  <a:lnTo>
                    <a:pt x="1" y="901"/>
                  </a:lnTo>
                  <a:lnTo>
                    <a:pt x="2" y="905"/>
                  </a:lnTo>
                  <a:lnTo>
                    <a:pt x="5" y="908"/>
                  </a:lnTo>
                  <a:lnTo>
                    <a:pt x="9" y="910"/>
                  </a:lnTo>
                  <a:lnTo>
                    <a:pt x="14" y="914"/>
                  </a:lnTo>
                  <a:lnTo>
                    <a:pt x="18" y="914"/>
                  </a:lnTo>
                  <a:lnTo>
                    <a:pt x="18" y="938"/>
                  </a:lnTo>
                  <a:lnTo>
                    <a:pt x="13" y="952"/>
                  </a:lnTo>
                  <a:lnTo>
                    <a:pt x="9" y="964"/>
                  </a:lnTo>
                  <a:lnTo>
                    <a:pt x="6" y="974"/>
                  </a:lnTo>
                  <a:lnTo>
                    <a:pt x="6" y="988"/>
                  </a:lnTo>
                  <a:lnTo>
                    <a:pt x="6" y="990"/>
                  </a:lnTo>
                  <a:lnTo>
                    <a:pt x="8" y="994"/>
                  </a:lnTo>
                  <a:lnTo>
                    <a:pt x="10" y="997"/>
                  </a:lnTo>
                  <a:lnTo>
                    <a:pt x="13" y="1001"/>
                  </a:lnTo>
                  <a:lnTo>
                    <a:pt x="22" y="1006"/>
                  </a:lnTo>
                  <a:lnTo>
                    <a:pt x="33" y="1012"/>
                  </a:lnTo>
                  <a:lnTo>
                    <a:pt x="45" y="1017"/>
                  </a:lnTo>
                  <a:lnTo>
                    <a:pt x="57" y="1020"/>
                  </a:lnTo>
                  <a:lnTo>
                    <a:pt x="68" y="1022"/>
                  </a:lnTo>
                  <a:lnTo>
                    <a:pt x="78" y="1024"/>
                  </a:lnTo>
                  <a:lnTo>
                    <a:pt x="82" y="1022"/>
                  </a:lnTo>
                  <a:lnTo>
                    <a:pt x="86" y="1022"/>
                  </a:lnTo>
                  <a:lnTo>
                    <a:pt x="90" y="1020"/>
                  </a:lnTo>
                  <a:lnTo>
                    <a:pt x="94" y="1017"/>
                  </a:lnTo>
                  <a:lnTo>
                    <a:pt x="102" y="1012"/>
                  </a:lnTo>
                  <a:lnTo>
                    <a:pt x="109" y="1004"/>
                  </a:lnTo>
                  <a:lnTo>
                    <a:pt x="122" y="988"/>
                  </a:lnTo>
                  <a:lnTo>
                    <a:pt x="132" y="976"/>
                  </a:lnTo>
                  <a:lnTo>
                    <a:pt x="138" y="950"/>
                  </a:lnTo>
                  <a:lnTo>
                    <a:pt x="186" y="950"/>
                  </a:lnTo>
                  <a:lnTo>
                    <a:pt x="198" y="957"/>
                  </a:lnTo>
                  <a:lnTo>
                    <a:pt x="210" y="960"/>
                  </a:lnTo>
                  <a:lnTo>
                    <a:pt x="222" y="962"/>
                  </a:lnTo>
                  <a:lnTo>
                    <a:pt x="234" y="962"/>
                  </a:lnTo>
                  <a:lnTo>
                    <a:pt x="246" y="960"/>
                  </a:lnTo>
                  <a:lnTo>
                    <a:pt x="258" y="957"/>
                  </a:lnTo>
                  <a:lnTo>
                    <a:pt x="270" y="953"/>
                  </a:lnTo>
                  <a:lnTo>
                    <a:pt x="282" y="948"/>
                  </a:lnTo>
                  <a:lnTo>
                    <a:pt x="293" y="941"/>
                  </a:lnTo>
                  <a:lnTo>
                    <a:pt x="302" y="934"/>
                  </a:lnTo>
                  <a:lnTo>
                    <a:pt x="312" y="926"/>
                  </a:lnTo>
                  <a:lnTo>
                    <a:pt x="320" y="918"/>
                  </a:lnTo>
                  <a:lnTo>
                    <a:pt x="326" y="909"/>
                  </a:lnTo>
                  <a:lnTo>
                    <a:pt x="332" y="901"/>
                  </a:lnTo>
                  <a:lnTo>
                    <a:pt x="334" y="893"/>
                  </a:lnTo>
                  <a:lnTo>
                    <a:pt x="337" y="885"/>
                  </a:lnTo>
                  <a:lnTo>
                    <a:pt x="336" y="866"/>
                  </a:lnTo>
                  <a:lnTo>
                    <a:pt x="336" y="850"/>
                  </a:lnTo>
                  <a:lnTo>
                    <a:pt x="336" y="842"/>
                  </a:lnTo>
                  <a:lnTo>
                    <a:pt x="337" y="836"/>
                  </a:lnTo>
                  <a:lnTo>
                    <a:pt x="340" y="829"/>
                  </a:lnTo>
                  <a:lnTo>
                    <a:pt x="344" y="825"/>
                  </a:lnTo>
                  <a:lnTo>
                    <a:pt x="350" y="821"/>
                  </a:lnTo>
                  <a:lnTo>
                    <a:pt x="357" y="820"/>
                  </a:lnTo>
                  <a:lnTo>
                    <a:pt x="364" y="820"/>
                  </a:lnTo>
                  <a:lnTo>
                    <a:pt x="370" y="820"/>
                  </a:lnTo>
                  <a:lnTo>
                    <a:pt x="386" y="822"/>
                  </a:lnTo>
                  <a:lnTo>
                    <a:pt x="404" y="825"/>
                  </a:lnTo>
                  <a:lnTo>
                    <a:pt x="404" y="806"/>
                  </a:lnTo>
                  <a:lnTo>
                    <a:pt x="408" y="790"/>
                  </a:lnTo>
                  <a:lnTo>
                    <a:pt x="412" y="776"/>
                  </a:lnTo>
                  <a:lnTo>
                    <a:pt x="418" y="762"/>
                  </a:lnTo>
                  <a:lnTo>
                    <a:pt x="425" y="750"/>
                  </a:lnTo>
                  <a:lnTo>
                    <a:pt x="434" y="741"/>
                  </a:lnTo>
                  <a:lnTo>
                    <a:pt x="444" y="730"/>
                  </a:lnTo>
                  <a:lnTo>
                    <a:pt x="453" y="722"/>
                  </a:lnTo>
                  <a:lnTo>
                    <a:pt x="474" y="706"/>
                  </a:lnTo>
                  <a:lnTo>
                    <a:pt x="494" y="691"/>
                  </a:lnTo>
                  <a:lnTo>
                    <a:pt x="505" y="683"/>
                  </a:lnTo>
                  <a:lnTo>
                    <a:pt x="514" y="675"/>
                  </a:lnTo>
                  <a:lnTo>
                    <a:pt x="522" y="665"/>
                  </a:lnTo>
                  <a:lnTo>
                    <a:pt x="530" y="656"/>
                  </a:lnTo>
                  <a:lnTo>
                    <a:pt x="537" y="647"/>
                  </a:lnTo>
                  <a:lnTo>
                    <a:pt x="541" y="639"/>
                  </a:lnTo>
                  <a:lnTo>
                    <a:pt x="542" y="631"/>
                  </a:lnTo>
                  <a:lnTo>
                    <a:pt x="544" y="621"/>
                  </a:lnTo>
                  <a:lnTo>
                    <a:pt x="544" y="612"/>
                  </a:lnTo>
                  <a:lnTo>
                    <a:pt x="544" y="601"/>
                  </a:lnTo>
                  <a:lnTo>
                    <a:pt x="545" y="591"/>
                  </a:lnTo>
                  <a:lnTo>
                    <a:pt x="548" y="577"/>
                  </a:lnTo>
                  <a:lnTo>
                    <a:pt x="552" y="571"/>
                  </a:lnTo>
                  <a:lnTo>
                    <a:pt x="558" y="565"/>
                  </a:lnTo>
                  <a:lnTo>
                    <a:pt x="566" y="559"/>
                  </a:lnTo>
                  <a:lnTo>
                    <a:pt x="574" y="552"/>
                  </a:lnTo>
                  <a:lnTo>
                    <a:pt x="582" y="545"/>
                  </a:lnTo>
                  <a:lnTo>
                    <a:pt x="589" y="537"/>
                  </a:lnTo>
                  <a:lnTo>
                    <a:pt x="591" y="533"/>
                  </a:lnTo>
                  <a:lnTo>
                    <a:pt x="594" y="528"/>
                  </a:lnTo>
                  <a:lnTo>
                    <a:pt x="595" y="523"/>
                  </a:lnTo>
                  <a:lnTo>
                    <a:pt x="595" y="517"/>
                  </a:lnTo>
                  <a:lnTo>
                    <a:pt x="594" y="509"/>
                  </a:lnTo>
                  <a:lnTo>
                    <a:pt x="591" y="501"/>
                  </a:lnTo>
                  <a:lnTo>
                    <a:pt x="589" y="495"/>
                  </a:lnTo>
                  <a:lnTo>
                    <a:pt x="584" y="488"/>
                  </a:lnTo>
                  <a:lnTo>
                    <a:pt x="580" y="480"/>
                  </a:lnTo>
                  <a:lnTo>
                    <a:pt x="576" y="473"/>
                  </a:lnTo>
                  <a:lnTo>
                    <a:pt x="573" y="465"/>
                  </a:lnTo>
                  <a:lnTo>
                    <a:pt x="572" y="457"/>
                  </a:lnTo>
                  <a:lnTo>
                    <a:pt x="565" y="449"/>
                  </a:lnTo>
                  <a:lnTo>
                    <a:pt x="557" y="440"/>
                  </a:lnTo>
                  <a:lnTo>
                    <a:pt x="552" y="432"/>
                  </a:lnTo>
                  <a:lnTo>
                    <a:pt x="545" y="421"/>
                  </a:lnTo>
                  <a:lnTo>
                    <a:pt x="536" y="401"/>
                  </a:lnTo>
                  <a:lnTo>
                    <a:pt x="528" y="380"/>
                  </a:lnTo>
                  <a:lnTo>
                    <a:pt x="513" y="335"/>
                  </a:lnTo>
                  <a:lnTo>
                    <a:pt x="502" y="288"/>
                  </a:lnTo>
                  <a:lnTo>
                    <a:pt x="496" y="264"/>
                  </a:lnTo>
                  <a:lnTo>
                    <a:pt x="489" y="241"/>
                  </a:lnTo>
                  <a:lnTo>
                    <a:pt x="481" y="220"/>
                  </a:lnTo>
                  <a:lnTo>
                    <a:pt x="472" y="199"/>
                  </a:lnTo>
                  <a:lnTo>
                    <a:pt x="465" y="189"/>
                  </a:lnTo>
                  <a:lnTo>
                    <a:pt x="460" y="180"/>
                  </a:lnTo>
                  <a:lnTo>
                    <a:pt x="453" y="171"/>
                  </a:lnTo>
                  <a:lnTo>
                    <a:pt x="446" y="161"/>
                  </a:lnTo>
                  <a:lnTo>
                    <a:pt x="438" y="153"/>
                  </a:lnTo>
                  <a:lnTo>
                    <a:pt x="429" y="145"/>
                  </a:lnTo>
                  <a:lnTo>
                    <a:pt x="420" y="139"/>
                  </a:lnTo>
                  <a:lnTo>
                    <a:pt x="409" y="132"/>
                  </a:lnTo>
                  <a:lnTo>
                    <a:pt x="393" y="117"/>
                  </a:lnTo>
                  <a:lnTo>
                    <a:pt x="377" y="104"/>
                  </a:lnTo>
                  <a:lnTo>
                    <a:pt x="369" y="99"/>
                  </a:lnTo>
                  <a:lnTo>
                    <a:pt x="360" y="94"/>
                  </a:lnTo>
                  <a:lnTo>
                    <a:pt x="349" y="91"/>
                  </a:lnTo>
                  <a:lnTo>
                    <a:pt x="337" y="90"/>
                  </a:lnTo>
                  <a:lnTo>
                    <a:pt x="316" y="92"/>
                  </a:lnTo>
                  <a:lnTo>
                    <a:pt x="297" y="96"/>
                  </a:lnTo>
                  <a:lnTo>
                    <a:pt x="288" y="99"/>
                  </a:lnTo>
                  <a:lnTo>
                    <a:pt x="277" y="100"/>
                  </a:lnTo>
                  <a:lnTo>
                    <a:pt x="265" y="102"/>
                  </a:lnTo>
                  <a:lnTo>
                    <a:pt x="253" y="102"/>
                  </a:lnTo>
                  <a:lnTo>
                    <a:pt x="246" y="102"/>
                  </a:lnTo>
                  <a:lnTo>
                    <a:pt x="240" y="99"/>
                  </a:lnTo>
                  <a:lnTo>
                    <a:pt x="232" y="95"/>
                  </a:lnTo>
                  <a:lnTo>
                    <a:pt x="224" y="90"/>
                  </a:lnTo>
                  <a:lnTo>
                    <a:pt x="208" y="76"/>
                  </a:lnTo>
                  <a:lnTo>
                    <a:pt x="190" y="60"/>
                  </a:lnTo>
                  <a:lnTo>
                    <a:pt x="174" y="43"/>
                  </a:lnTo>
                  <a:lnTo>
                    <a:pt x="162" y="26"/>
                  </a:lnTo>
                  <a:lnTo>
                    <a:pt x="157" y="18"/>
                  </a:lnTo>
                  <a:lnTo>
                    <a:pt x="153" y="11"/>
                  </a:lnTo>
                  <a:lnTo>
                    <a:pt x="152" y="4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3" name="Freeform 110"/>
            <p:cNvSpPr>
              <a:spLocks/>
            </p:cNvSpPr>
            <p:nvPr/>
          </p:nvSpPr>
          <p:spPr bwMode="auto">
            <a:xfrm>
              <a:off x="1985169" y="4912520"/>
              <a:ext cx="133350" cy="200025"/>
            </a:xfrm>
            <a:custGeom>
              <a:avLst/>
              <a:gdLst>
                <a:gd name="T0" fmla="*/ 276 w 276"/>
                <a:gd name="T1" fmla="*/ 237 h 411"/>
                <a:gd name="T2" fmla="*/ 273 w 276"/>
                <a:gd name="T3" fmla="*/ 216 h 411"/>
                <a:gd name="T4" fmla="*/ 268 w 276"/>
                <a:gd name="T5" fmla="*/ 181 h 411"/>
                <a:gd name="T6" fmla="*/ 254 w 276"/>
                <a:gd name="T7" fmla="*/ 145 h 411"/>
                <a:gd name="T8" fmla="*/ 230 w 276"/>
                <a:gd name="T9" fmla="*/ 111 h 411"/>
                <a:gd name="T10" fmla="*/ 202 w 276"/>
                <a:gd name="T11" fmla="*/ 83 h 411"/>
                <a:gd name="T12" fmla="*/ 170 w 276"/>
                <a:gd name="T13" fmla="*/ 64 h 411"/>
                <a:gd name="T14" fmla="*/ 141 w 276"/>
                <a:gd name="T15" fmla="*/ 60 h 411"/>
                <a:gd name="T16" fmla="*/ 118 w 276"/>
                <a:gd name="T17" fmla="*/ 55 h 411"/>
                <a:gd name="T18" fmla="*/ 72 w 276"/>
                <a:gd name="T19" fmla="*/ 20 h 411"/>
                <a:gd name="T20" fmla="*/ 31 w 276"/>
                <a:gd name="T21" fmla="*/ 43 h 411"/>
                <a:gd name="T22" fmla="*/ 55 w 276"/>
                <a:gd name="T23" fmla="*/ 80 h 411"/>
                <a:gd name="T24" fmla="*/ 94 w 276"/>
                <a:gd name="T25" fmla="*/ 114 h 411"/>
                <a:gd name="T26" fmla="*/ 118 w 276"/>
                <a:gd name="T27" fmla="*/ 120 h 411"/>
                <a:gd name="T28" fmla="*/ 162 w 276"/>
                <a:gd name="T29" fmla="*/ 110 h 411"/>
                <a:gd name="T30" fmla="*/ 178 w 276"/>
                <a:gd name="T31" fmla="*/ 119 h 411"/>
                <a:gd name="T32" fmla="*/ 186 w 276"/>
                <a:gd name="T33" fmla="*/ 151 h 411"/>
                <a:gd name="T34" fmla="*/ 180 w 276"/>
                <a:gd name="T35" fmla="*/ 167 h 411"/>
                <a:gd name="T36" fmla="*/ 148 w 276"/>
                <a:gd name="T37" fmla="*/ 193 h 411"/>
                <a:gd name="T38" fmla="*/ 101 w 276"/>
                <a:gd name="T39" fmla="*/ 216 h 411"/>
                <a:gd name="T40" fmla="*/ 92 w 276"/>
                <a:gd name="T41" fmla="*/ 279 h 411"/>
                <a:gd name="T42" fmla="*/ 88 w 276"/>
                <a:gd name="T43" fmla="*/ 297 h 411"/>
                <a:gd name="T44" fmla="*/ 77 w 276"/>
                <a:gd name="T45" fmla="*/ 309 h 411"/>
                <a:gd name="T46" fmla="*/ 61 w 276"/>
                <a:gd name="T47" fmla="*/ 301 h 411"/>
                <a:gd name="T48" fmla="*/ 51 w 276"/>
                <a:gd name="T49" fmla="*/ 285 h 411"/>
                <a:gd name="T50" fmla="*/ 37 w 276"/>
                <a:gd name="T51" fmla="*/ 284 h 411"/>
                <a:gd name="T52" fmla="*/ 16 w 276"/>
                <a:gd name="T53" fmla="*/ 292 h 411"/>
                <a:gd name="T54" fmla="*/ 1 w 276"/>
                <a:gd name="T55" fmla="*/ 307 h 411"/>
                <a:gd name="T56" fmla="*/ 4 w 276"/>
                <a:gd name="T57" fmla="*/ 352 h 411"/>
                <a:gd name="T58" fmla="*/ 13 w 276"/>
                <a:gd name="T59" fmla="*/ 376 h 411"/>
                <a:gd name="T60" fmla="*/ 27 w 276"/>
                <a:gd name="T61" fmla="*/ 393 h 411"/>
                <a:gd name="T62" fmla="*/ 44 w 276"/>
                <a:gd name="T63" fmla="*/ 405 h 411"/>
                <a:gd name="T64" fmla="*/ 66 w 276"/>
                <a:gd name="T65" fmla="*/ 411 h 411"/>
                <a:gd name="T66" fmla="*/ 96 w 276"/>
                <a:gd name="T67" fmla="*/ 400 h 411"/>
                <a:gd name="T68" fmla="*/ 125 w 276"/>
                <a:gd name="T69" fmla="*/ 373 h 411"/>
                <a:gd name="T70" fmla="*/ 158 w 276"/>
                <a:gd name="T71" fmla="*/ 323 h 411"/>
                <a:gd name="T72" fmla="*/ 193 w 276"/>
                <a:gd name="T73" fmla="*/ 248 h 411"/>
                <a:gd name="T74" fmla="*/ 218 w 276"/>
                <a:gd name="T75" fmla="*/ 248 h 411"/>
                <a:gd name="T76" fmla="*/ 228 w 276"/>
                <a:gd name="T77" fmla="*/ 292 h 411"/>
                <a:gd name="T78" fmla="*/ 234 w 276"/>
                <a:gd name="T79" fmla="*/ 315 h 411"/>
                <a:gd name="T80" fmla="*/ 241 w 276"/>
                <a:gd name="T81" fmla="*/ 320 h 411"/>
                <a:gd name="T82" fmla="*/ 253 w 276"/>
                <a:gd name="T83" fmla="*/ 312 h 411"/>
                <a:gd name="T84" fmla="*/ 258 w 276"/>
                <a:gd name="T85" fmla="*/ 280 h 411"/>
                <a:gd name="T86" fmla="*/ 261 w 276"/>
                <a:gd name="T87" fmla="*/ 248 h 411"/>
                <a:gd name="T88" fmla="*/ 270 w 276"/>
                <a:gd name="T89" fmla="*/ 241 h 4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6"/>
                <a:gd name="T136" fmla="*/ 0 h 411"/>
                <a:gd name="T137" fmla="*/ 276 w 276"/>
                <a:gd name="T138" fmla="*/ 411 h 4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6" h="411">
                  <a:moveTo>
                    <a:pt x="270" y="241"/>
                  </a:moveTo>
                  <a:lnTo>
                    <a:pt x="274" y="240"/>
                  </a:lnTo>
                  <a:lnTo>
                    <a:pt x="276" y="237"/>
                  </a:lnTo>
                  <a:lnTo>
                    <a:pt x="276" y="233"/>
                  </a:lnTo>
                  <a:lnTo>
                    <a:pt x="276" y="228"/>
                  </a:lnTo>
                  <a:lnTo>
                    <a:pt x="273" y="216"/>
                  </a:lnTo>
                  <a:lnTo>
                    <a:pt x="270" y="205"/>
                  </a:lnTo>
                  <a:lnTo>
                    <a:pt x="270" y="193"/>
                  </a:lnTo>
                  <a:lnTo>
                    <a:pt x="268" y="181"/>
                  </a:lnTo>
                  <a:lnTo>
                    <a:pt x="264" y="169"/>
                  </a:lnTo>
                  <a:lnTo>
                    <a:pt x="260" y="157"/>
                  </a:lnTo>
                  <a:lnTo>
                    <a:pt x="254" y="145"/>
                  </a:lnTo>
                  <a:lnTo>
                    <a:pt x="246" y="133"/>
                  </a:lnTo>
                  <a:lnTo>
                    <a:pt x="240" y="122"/>
                  </a:lnTo>
                  <a:lnTo>
                    <a:pt x="230" y="111"/>
                  </a:lnTo>
                  <a:lnTo>
                    <a:pt x="222" y="100"/>
                  </a:lnTo>
                  <a:lnTo>
                    <a:pt x="212" y="91"/>
                  </a:lnTo>
                  <a:lnTo>
                    <a:pt x="202" y="83"/>
                  </a:lnTo>
                  <a:lnTo>
                    <a:pt x="192" y="75"/>
                  </a:lnTo>
                  <a:lnTo>
                    <a:pt x="181" y="70"/>
                  </a:lnTo>
                  <a:lnTo>
                    <a:pt x="170" y="64"/>
                  </a:lnTo>
                  <a:lnTo>
                    <a:pt x="161" y="62"/>
                  </a:lnTo>
                  <a:lnTo>
                    <a:pt x="150" y="60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8"/>
                  </a:lnTo>
                  <a:lnTo>
                    <a:pt x="118" y="55"/>
                  </a:lnTo>
                  <a:lnTo>
                    <a:pt x="105" y="48"/>
                  </a:lnTo>
                  <a:lnTo>
                    <a:pt x="93" y="40"/>
                  </a:lnTo>
                  <a:lnTo>
                    <a:pt x="72" y="20"/>
                  </a:lnTo>
                  <a:lnTo>
                    <a:pt x="55" y="0"/>
                  </a:lnTo>
                  <a:lnTo>
                    <a:pt x="31" y="0"/>
                  </a:lnTo>
                  <a:lnTo>
                    <a:pt x="31" y="43"/>
                  </a:lnTo>
                  <a:lnTo>
                    <a:pt x="36" y="55"/>
                  </a:lnTo>
                  <a:lnTo>
                    <a:pt x="44" y="68"/>
                  </a:lnTo>
                  <a:lnTo>
                    <a:pt x="55" y="80"/>
                  </a:lnTo>
                  <a:lnTo>
                    <a:pt x="66" y="94"/>
                  </a:lnTo>
                  <a:lnTo>
                    <a:pt x="80" y="104"/>
                  </a:lnTo>
                  <a:lnTo>
                    <a:pt x="94" y="114"/>
                  </a:lnTo>
                  <a:lnTo>
                    <a:pt x="102" y="116"/>
                  </a:lnTo>
                  <a:lnTo>
                    <a:pt x="110" y="119"/>
                  </a:lnTo>
                  <a:lnTo>
                    <a:pt x="118" y="120"/>
                  </a:lnTo>
                  <a:lnTo>
                    <a:pt x="126" y="122"/>
                  </a:lnTo>
                  <a:lnTo>
                    <a:pt x="142" y="115"/>
                  </a:lnTo>
                  <a:lnTo>
                    <a:pt x="162" y="110"/>
                  </a:lnTo>
                  <a:lnTo>
                    <a:pt x="169" y="111"/>
                  </a:lnTo>
                  <a:lnTo>
                    <a:pt x="173" y="114"/>
                  </a:lnTo>
                  <a:lnTo>
                    <a:pt x="178" y="119"/>
                  </a:lnTo>
                  <a:lnTo>
                    <a:pt x="181" y="126"/>
                  </a:lnTo>
                  <a:lnTo>
                    <a:pt x="185" y="140"/>
                  </a:lnTo>
                  <a:lnTo>
                    <a:pt x="186" y="151"/>
                  </a:lnTo>
                  <a:lnTo>
                    <a:pt x="185" y="156"/>
                  </a:lnTo>
                  <a:lnTo>
                    <a:pt x="184" y="161"/>
                  </a:lnTo>
                  <a:lnTo>
                    <a:pt x="180" y="167"/>
                  </a:lnTo>
                  <a:lnTo>
                    <a:pt x="174" y="172"/>
                  </a:lnTo>
                  <a:lnTo>
                    <a:pt x="162" y="183"/>
                  </a:lnTo>
                  <a:lnTo>
                    <a:pt x="148" y="193"/>
                  </a:lnTo>
                  <a:lnTo>
                    <a:pt x="132" y="203"/>
                  </a:lnTo>
                  <a:lnTo>
                    <a:pt x="116" y="211"/>
                  </a:lnTo>
                  <a:lnTo>
                    <a:pt x="101" y="216"/>
                  </a:lnTo>
                  <a:lnTo>
                    <a:pt x="90" y="217"/>
                  </a:lnTo>
                  <a:lnTo>
                    <a:pt x="92" y="249"/>
                  </a:lnTo>
                  <a:lnTo>
                    <a:pt x="92" y="279"/>
                  </a:lnTo>
                  <a:lnTo>
                    <a:pt x="90" y="285"/>
                  </a:lnTo>
                  <a:lnTo>
                    <a:pt x="89" y="292"/>
                  </a:lnTo>
                  <a:lnTo>
                    <a:pt x="88" y="297"/>
                  </a:lnTo>
                  <a:lnTo>
                    <a:pt x="85" y="301"/>
                  </a:lnTo>
                  <a:lnTo>
                    <a:pt x="81" y="307"/>
                  </a:lnTo>
                  <a:lnTo>
                    <a:pt x="77" y="309"/>
                  </a:lnTo>
                  <a:lnTo>
                    <a:pt x="72" y="312"/>
                  </a:lnTo>
                  <a:lnTo>
                    <a:pt x="66" y="313"/>
                  </a:lnTo>
                  <a:lnTo>
                    <a:pt x="61" y="301"/>
                  </a:lnTo>
                  <a:lnTo>
                    <a:pt x="56" y="292"/>
                  </a:lnTo>
                  <a:lnTo>
                    <a:pt x="53" y="288"/>
                  </a:lnTo>
                  <a:lnTo>
                    <a:pt x="51" y="285"/>
                  </a:lnTo>
                  <a:lnTo>
                    <a:pt x="47" y="284"/>
                  </a:lnTo>
                  <a:lnTo>
                    <a:pt x="43" y="284"/>
                  </a:lnTo>
                  <a:lnTo>
                    <a:pt x="37" y="284"/>
                  </a:lnTo>
                  <a:lnTo>
                    <a:pt x="31" y="285"/>
                  </a:lnTo>
                  <a:lnTo>
                    <a:pt x="24" y="288"/>
                  </a:lnTo>
                  <a:lnTo>
                    <a:pt x="16" y="292"/>
                  </a:lnTo>
                  <a:lnTo>
                    <a:pt x="11" y="296"/>
                  </a:lnTo>
                  <a:lnTo>
                    <a:pt x="5" y="301"/>
                  </a:lnTo>
                  <a:lnTo>
                    <a:pt x="1" y="307"/>
                  </a:lnTo>
                  <a:lnTo>
                    <a:pt x="0" y="313"/>
                  </a:lnTo>
                  <a:lnTo>
                    <a:pt x="1" y="333"/>
                  </a:lnTo>
                  <a:lnTo>
                    <a:pt x="4" y="352"/>
                  </a:lnTo>
                  <a:lnTo>
                    <a:pt x="7" y="360"/>
                  </a:lnTo>
                  <a:lnTo>
                    <a:pt x="9" y="368"/>
                  </a:lnTo>
                  <a:lnTo>
                    <a:pt x="13" y="376"/>
                  </a:lnTo>
                  <a:lnTo>
                    <a:pt x="17" y="383"/>
                  </a:lnTo>
                  <a:lnTo>
                    <a:pt x="21" y="388"/>
                  </a:lnTo>
                  <a:lnTo>
                    <a:pt x="27" y="393"/>
                  </a:lnTo>
                  <a:lnTo>
                    <a:pt x="32" y="399"/>
                  </a:lnTo>
                  <a:lnTo>
                    <a:pt x="39" y="403"/>
                  </a:lnTo>
                  <a:lnTo>
                    <a:pt x="44" y="405"/>
                  </a:lnTo>
                  <a:lnTo>
                    <a:pt x="51" y="408"/>
                  </a:lnTo>
                  <a:lnTo>
                    <a:pt x="58" y="409"/>
                  </a:lnTo>
                  <a:lnTo>
                    <a:pt x="66" y="411"/>
                  </a:lnTo>
                  <a:lnTo>
                    <a:pt x="76" y="409"/>
                  </a:lnTo>
                  <a:lnTo>
                    <a:pt x="86" y="405"/>
                  </a:lnTo>
                  <a:lnTo>
                    <a:pt x="96" y="400"/>
                  </a:lnTo>
                  <a:lnTo>
                    <a:pt x="106" y="392"/>
                  </a:lnTo>
                  <a:lnTo>
                    <a:pt x="116" y="383"/>
                  </a:lnTo>
                  <a:lnTo>
                    <a:pt x="125" y="373"/>
                  </a:lnTo>
                  <a:lnTo>
                    <a:pt x="134" y="361"/>
                  </a:lnTo>
                  <a:lnTo>
                    <a:pt x="142" y="349"/>
                  </a:lnTo>
                  <a:lnTo>
                    <a:pt x="158" y="323"/>
                  </a:lnTo>
                  <a:lnTo>
                    <a:pt x="173" y="296"/>
                  </a:lnTo>
                  <a:lnTo>
                    <a:pt x="184" y="269"/>
                  </a:lnTo>
                  <a:lnTo>
                    <a:pt x="193" y="248"/>
                  </a:lnTo>
                  <a:lnTo>
                    <a:pt x="204" y="249"/>
                  </a:lnTo>
                  <a:lnTo>
                    <a:pt x="212" y="249"/>
                  </a:lnTo>
                  <a:lnTo>
                    <a:pt x="218" y="248"/>
                  </a:lnTo>
                  <a:lnTo>
                    <a:pt x="222" y="248"/>
                  </a:lnTo>
                  <a:lnTo>
                    <a:pt x="224" y="269"/>
                  </a:lnTo>
                  <a:lnTo>
                    <a:pt x="228" y="292"/>
                  </a:lnTo>
                  <a:lnTo>
                    <a:pt x="229" y="303"/>
                  </a:lnTo>
                  <a:lnTo>
                    <a:pt x="233" y="312"/>
                  </a:lnTo>
                  <a:lnTo>
                    <a:pt x="234" y="315"/>
                  </a:lnTo>
                  <a:lnTo>
                    <a:pt x="237" y="317"/>
                  </a:lnTo>
                  <a:lnTo>
                    <a:pt x="238" y="319"/>
                  </a:lnTo>
                  <a:lnTo>
                    <a:pt x="241" y="320"/>
                  </a:lnTo>
                  <a:lnTo>
                    <a:pt x="245" y="319"/>
                  </a:lnTo>
                  <a:lnTo>
                    <a:pt x="249" y="316"/>
                  </a:lnTo>
                  <a:lnTo>
                    <a:pt x="253" y="312"/>
                  </a:lnTo>
                  <a:lnTo>
                    <a:pt x="254" y="308"/>
                  </a:lnTo>
                  <a:lnTo>
                    <a:pt x="257" y="295"/>
                  </a:lnTo>
                  <a:lnTo>
                    <a:pt x="258" y="280"/>
                  </a:lnTo>
                  <a:lnTo>
                    <a:pt x="258" y="267"/>
                  </a:lnTo>
                  <a:lnTo>
                    <a:pt x="260" y="253"/>
                  </a:lnTo>
                  <a:lnTo>
                    <a:pt x="261" y="248"/>
                  </a:lnTo>
                  <a:lnTo>
                    <a:pt x="264" y="245"/>
                  </a:lnTo>
                  <a:lnTo>
                    <a:pt x="266" y="243"/>
                  </a:lnTo>
                  <a:lnTo>
                    <a:pt x="270" y="24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4" name="Freeform 111"/>
            <p:cNvSpPr>
              <a:spLocks/>
            </p:cNvSpPr>
            <p:nvPr/>
          </p:nvSpPr>
          <p:spPr bwMode="auto">
            <a:xfrm>
              <a:off x="2270920" y="4906170"/>
              <a:ext cx="423863" cy="473075"/>
            </a:xfrm>
            <a:custGeom>
              <a:avLst/>
              <a:gdLst>
                <a:gd name="T0" fmla="*/ 488 w 873"/>
                <a:gd name="T1" fmla="*/ 110 h 976"/>
                <a:gd name="T2" fmla="*/ 513 w 873"/>
                <a:gd name="T3" fmla="*/ 127 h 976"/>
                <a:gd name="T4" fmla="*/ 565 w 873"/>
                <a:gd name="T5" fmla="*/ 110 h 976"/>
                <a:gd name="T6" fmla="*/ 552 w 873"/>
                <a:gd name="T7" fmla="*/ 189 h 976"/>
                <a:gd name="T8" fmla="*/ 403 w 873"/>
                <a:gd name="T9" fmla="*/ 260 h 976"/>
                <a:gd name="T10" fmla="*/ 384 w 873"/>
                <a:gd name="T11" fmla="*/ 291 h 976"/>
                <a:gd name="T12" fmla="*/ 373 w 873"/>
                <a:gd name="T13" fmla="*/ 329 h 976"/>
                <a:gd name="T14" fmla="*/ 336 w 873"/>
                <a:gd name="T15" fmla="*/ 335 h 976"/>
                <a:gd name="T16" fmla="*/ 295 w 873"/>
                <a:gd name="T17" fmla="*/ 320 h 976"/>
                <a:gd name="T18" fmla="*/ 267 w 873"/>
                <a:gd name="T19" fmla="*/ 307 h 976"/>
                <a:gd name="T20" fmla="*/ 244 w 873"/>
                <a:gd name="T21" fmla="*/ 231 h 976"/>
                <a:gd name="T22" fmla="*/ 187 w 873"/>
                <a:gd name="T23" fmla="*/ 164 h 976"/>
                <a:gd name="T24" fmla="*/ 163 w 873"/>
                <a:gd name="T25" fmla="*/ 98 h 976"/>
                <a:gd name="T26" fmla="*/ 114 w 873"/>
                <a:gd name="T27" fmla="*/ 143 h 976"/>
                <a:gd name="T28" fmla="*/ 79 w 873"/>
                <a:gd name="T29" fmla="*/ 138 h 976"/>
                <a:gd name="T30" fmla="*/ 35 w 873"/>
                <a:gd name="T31" fmla="*/ 122 h 976"/>
                <a:gd name="T32" fmla="*/ 2 w 873"/>
                <a:gd name="T33" fmla="*/ 148 h 976"/>
                <a:gd name="T34" fmla="*/ 22 w 873"/>
                <a:gd name="T35" fmla="*/ 200 h 976"/>
                <a:gd name="T36" fmla="*/ 67 w 873"/>
                <a:gd name="T37" fmla="*/ 207 h 976"/>
                <a:gd name="T38" fmla="*/ 102 w 873"/>
                <a:gd name="T39" fmla="*/ 221 h 976"/>
                <a:gd name="T40" fmla="*/ 148 w 873"/>
                <a:gd name="T41" fmla="*/ 245 h 976"/>
                <a:gd name="T42" fmla="*/ 196 w 873"/>
                <a:gd name="T43" fmla="*/ 283 h 976"/>
                <a:gd name="T44" fmla="*/ 240 w 873"/>
                <a:gd name="T45" fmla="*/ 344 h 976"/>
                <a:gd name="T46" fmla="*/ 288 w 873"/>
                <a:gd name="T47" fmla="*/ 392 h 976"/>
                <a:gd name="T48" fmla="*/ 289 w 873"/>
                <a:gd name="T49" fmla="*/ 452 h 976"/>
                <a:gd name="T50" fmla="*/ 277 w 873"/>
                <a:gd name="T51" fmla="*/ 499 h 976"/>
                <a:gd name="T52" fmla="*/ 307 w 873"/>
                <a:gd name="T53" fmla="*/ 581 h 976"/>
                <a:gd name="T54" fmla="*/ 392 w 873"/>
                <a:gd name="T55" fmla="*/ 703 h 976"/>
                <a:gd name="T56" fmla="*/ 403 w 873"/>
                <a:gd name="T57" fmla="*/ 765 h 976"/>
                <a:gd name="T58" fmla="*/ 409 w 873"/>
                <a:gd name="T59" fmla="*/ 817 h 976"/>
                <a:gd name="T60" fmla="*/ 491 w 873"/>
                <a:gd name="T61" fmla="*/ 878 h 976"/>
                <a:gd name="T62" fmla="*/ 521 w 873"/>
                <a:gd name="T63" fmla="*/ 941 h 976"/>
                <a:gd name="T64" fmla="*/ 560 w 873"/>
                <a:gd name="T65" fmla="*/ 970 h 976"/>
                <a:gd name="T66" fmla="*/ 645 w 873"/>
                <a:gd name="T67" fmla="*/ 922 h 976"/>
                <a:gd name="T68" fmla="*/ 699 w 873"/>
                <a:gd name="T69" fmla="*/ 865 h 976"/>
                <a:gd name="T70" fmla="*/ 693 w 873"/>
                <a:gd name="T71" fmla="*/ 832 h 976"/>
                <a:gd name="T72" fmla="*/ 656 w 873"/>
                <a:gd name="T73" fmla="*/ 796 h 976"/>
                <a:gd name="T74" fmla="*/ 699 w 873"/>
                <a:gd name="T75" fmla="*/ 748 h 976"/>
                <a:gd name="T76" fmla="*/ 740 w 873"/>
                <a:gd name="T77" fmla="*/ 699 h 976"/>
                <a:gd name="T78" fmla="*/ 720 w 873"/>
                <a:gd name="T79" fmla="*/ 651 h 976"/>
                <a:gd name="T80" fmla="*/ 721 w 873"/>
                <a:gd name="T81" fmla="*/ 608 h 976"/>
                <a:gd name="T82" fmla="*/ 777 w 873"/>
                <a:gd name="T83" fmla="*/ 615 h 976"/>
                <a:gd name="T84" fmla="*/ 844 w 873"/>
                <a:gd name="T85" fmla="*/ 581 h 976"/>
                <a:gd name="T86" fmla="*/ 852 w 873"/>
                <a:gd name="T87" fmla="*/ 537 h 976"/>
                <a:gd name="T88" fmla="*/ 837 w 873"/>
                <a:gd name="T89" fmla="*/ 459 h 976"/>
                <a:gd name="T90" fmla="*/ 873 w 873"/>
                <a:gd name="T91" fmla="*/ 404 h 976"/>
                <a:gd name="T92" fmla="*/ 835 w 873"/>
                <a:gd name="T93" fmla="*/ 356 h 976"/>
                <a:gd name="T94" fmla="*/ 816 w 873"/>
                <a:gd name="T95" fmla="*/ 324 h 976"/>
                <a:gd name="T96" fmla="*/ 809 w 873"/>
                <a:gd name="T97" fmla="*/ 224 h 976"/>
                <a:gd name="T98" fmla="*/ 771 w 873"/>
                <a:gd name="T99" fmla="*/ 90 h 976"/>
                <a:gd name="T100" fmla="*/ 717 w 873"/>
                <a:gd name="T101" fmla="*/ 78 h 976"/>
                <a:gd name="T102" fmla="*/ 683 w 873"/>
                <a:gd name="T103" fmla="*/ 20 h 976"/>
                <a:gd name="T104" fmla="*/ 653 w 873"/>
                <a:gd name="T105" fmla="*/ 52 h 976"/>
                <a:gd name="T106" fmla="*/ 621 w 873"/>
                <a:gd name="T107" fmla="*/ 72 h 976"/>
                <a:gd name="T108" fmla="*/ 563 w 873"/>
                <a:gd name="T109" fmla="*/ 50 h 976"/>
                <a:gd name="T110" fmla="*/ 504 w 873"/>
                <a:gd name="T111" fmla="*/ 62 h 9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73"/>
                <a:gd name="T169" fmla="*/ 0 h 976"/>
                <a:gd name="T170" fmla="*/ 873 w 873"/>
                <a:gd name="T171" fmla="*/ 976 h 9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73" h="976">
                  <a:moveTo>
                    <a:pt x="481" y="91"/>
                  </a:moveTo>
                  <a:lnTo>
                    <a:pt x="483" y="100"/>
                  </a:lnTo>
                  <a:lnTo>
                    <a:pt x="484" y="104"/>
                  </a:lnTo>
                  <a:lnTo>
                    <a:pt x="487" y="104"/>
                  </a:lnTo>
                  <a:lnTo>
                    <a:pt x="488" y="103"/>
                  </a:lnTo>
                  <a:lnTo>
                    <a:pt x="488" y="110"/>
                  </a:lnTo>
                  <a:lnTo>
                    <a:pt x="489" y="118"/>
                  </a:lnTo>
                  <a:lnTo>
                    <a:pt x="492" y="122"/>
                  </a:lnTo>
                  <a:lnTo>
                    <a:pt x="495" y="124"/>
                  </a:lnTo>
                  <a:lnTo>
                    <a:pt x="500" y="127"/>
                  </a:lnTo>
                  <a:lnTo>
                    <a:pt x="505" y="127"/>
                  </a:lnTo>
                  <a:lnTo>
                    <a:pt x="513" y="127"/>
                  </a:lnTo>
                  <a:lnTo>
                    <a:pt x="519" y="126"/>
                  </a:lnTo>
                  <a:lnTo>
                    <a:pt x="523" y="124"/>
                  </a:lnTo>
                  <a:lnTo>
                    <a:pt x="525" y="123"/>
                  </a:lnTo>
                  <a:lnTo>
                    <a:pt x="529" y="118"/>
                  </a:lnTo>
                  <a:lnTo>
                    <a:pt x="536" y="110"/>
                  </a:lnTo>
                  <a:lnTo>
                    <a:pt x="565" y="110"/>
                  </a:lnTo>
                  <a:lnTo>
                    <a:pt x="565" y="123"/>
                  </a:lnTo>
                  <a:lnTo>
                    <a:pt x="565" y="134"/>
                  </a:lnTo>
                  <a:lnTo>
                    <a:pt x="565" y="149"/>
                  </a:lnTo>
                  <a:lnTo>
                    <a:pt x="563" y="165"/>
                  </a:lnTo>
                  <a:lnTo>
                    <a:pt x="557" y="177"/>
                  </a:lnTo>
                  <a:lnTo>
                    <a:pt x="552" y="189"/>
                  </a:lnTo>
                  <a:lnTo>
                    <a:pt x="544" y="199"/>
                  </a:lnTo>
                  <a:lnTo>
                    <a:pt x="535" y="208"/>
                  </a:lnTo>
                  <a:lnTo>
                    <a:pt x="525" y="215"/>
                  </a:lnTo>
                  <a:lnTo>
                    <a:pt x="513" y="221"/>
                  </a:lnTo>
                  <a:lnTo>
                    <a:pt x="461" y="240"/>
                  </a:lnTo>
                  <a:lnTo>
                    <a:pt x="403" y="260"/>
                  </a:lnTo>
                  <a:lnTo>
                    <a:pt x="396" y="263"/>
                  </a:lnTo>
                  <a:lnTo>
                    <a:pt x="391" y="267"/>
                  </a:lnTo>
                  <a:lnTo>
                    <a:pt x="388" y="272"/>
                  </a:lnTo>
                  <a:lnTo>
                    <a:pt x="387" y="279"/>
                  </a:lnTo>
                  <a:lnTo>
                    <a:pt x="385" y="284"/>
                  </a:lnTo>
                  <a:lnTo>
                    <a:pt x="384" y="291"/>
                  </a:lnTo>
                  <a:lnTo>
                    <a:pt x="383" y="296"/>
                  </a:lnTo>
                  <a:lnTo>
                    <a:pt x="379" y="301"/>
                  </a:lnTo>
                  <a:lnTo>
                    <a:pt x="379" y="311"/>
                  </a:lnTo>
                  <a:lnTo>
                    <a:pt x="377" y="317"/>
                  </a:lnTo>
                  <a:lnTo>
                    <a:pt x="376" y="324"/>
                  </a:lnTo>
                  <a:lnTo>
                    <a:pt x="373" y="329"/>
                  </a:lnTo>
                  <a:lnTo>
                    <a:pt x="369" y="332"/>
                  </a:lnTo>
                  <a:lnTo>
                    <a:pt x="364" y="336"/>
                  </a:lnTo>
                  <a:lnTo>
                    <a:pt x="357" y="337"/>
                  </a:lnTo>
                  <a:lnTo>
                    <a:pt x="349" y="337"/>
                  </a:lnTo>
                  <a:lnTo>
                    <a:pt x="343" y="337"/>
                  </a:lnTo>
                  <a:lnTo>
                    <a:pt x="336" y="335"/>
                  </a:lnTo>
                  <a:lnTo>
                    <a:pt x="331" y="332"/>
                  </a:lnTo>
                  <a:lnTo>
                    <a:pt x="324" y="329"/>
                  </a:lnTo>
                  <a:lnTo>
                    <a:pt x="317" y="325"/>
                  </a:lnTo>
                  <a:lnTo>
                    <a:pt x="311" y="323"/>
                  </a:lnTo>
                  <a:lnTo>
                    <a:pt x="303" y="320"/>
                  </a:lnTo>
                  <a:lnTo>
                    <a:pt x="295" y="320"/>
                  </a:lnTo>
                  <a:lnTo>
                    <a:pt x="288" y="319"/>
                  </a:lnTo>
                  <a:lnTo>
                    <a:pt x="281" y="319"/>
                  </a:lnTo>
                  <a:lnTo>
                    <a:pt x="276" y="316"/>
                  </a:lnTo>
                  <a:lnTo>
                    <a:pt x="272" y="313"/>
                  </a:lnTo>
                  <a:lnTo>
                    <a:pt x="269" y="311"/>
                  </a:lnTo>
                  <a:lnTo>
                    <a:pt x="267" y="307"/>
                  </a:lnTo>
                  <a:lnTo>
                    <a:pt x="264" y="301"/>
                  </a:lnTo>
                  <a:lnTo>
                    <a:pt x="263" y="297"/>
                  </a:lnTo>
                  <a:lnTo>
                    <a:pt x="259" y="273"/>
                  </a:lnTo>
                  <a:lnTo>
                    <a:pt x="253" y="248"/>
                  </a:lnTo>
                  <a:lnTo>
                    <a:pt x="249" y="239"/>
                  </a:lnTo>
                  <a:lnTo>
                    <a:pt x="244" y="231"/>
                  </a:lnTo>
                  <a:lnTo>
                    <a:pt x="237" y="221"/>
                  </a:lnTo>
                  <a:lnTo>
                    <a:pt x="231" y="213"/>
                  </a:lnTo>
                  <a:lnTo>
                    <a:pt x="216" y="197"/>
                  </a:lnTo>
                  <a:lnTo>
                    <a:pt x="202" y="181"/>
                  </a:lnTo>
                  <a:lnTo>
                    <a:pt x="194" y="172"/>
                  </a:lnTo>
                  <a:lnTo>
                    <a:pt x="187" y="164"/>
                  </a:lnTo>
                  <a:lnTo>
                    <a:pt x="180" y="155"/>
                  </a:lnTo>
                  <a:lnTo>
                    <a:pt x="174" y="144"/>
                  </a:lnTo>
                  <a:lnTo>
                    <a:pt x="170" y="134"/>
                  </a:lnTo>
                  <a:lnTo>
                    <a:pt x="166" y="123"/>
                  </a:lnTo>
                  <a:lnTo>
                    <a:pt x="163" y="110"/>
                  </a:lnTo>
                  <a:lnTo>
                    <a:pt x="163" y="98"/>
                  </a:lnTo>
                  <a:lnTo>
                    <a:pt x="139" y="98"/>
                  </a:lnTo>
                  <a:lnTo>
                    <a:pt x="131" y="112"/>
                  </a:lnTo>
                  <a:lnTo>
                    <a:pt x="124" y="128"/>
                  </a:lnTo>
                  <a:lnTo>
                    <a:pt x="122" y="135"/>
                  </a:lnTo>
                  <a:lnTo>
                    <a:pt x="116" y="140"/>
                  </a:lnTo>
                  <a:lnTo>
                    <a:pt x="114" y="143"/>
                  </a:lnTo>
                  <a:lnTo>
                    <a:pt x="111" y="144"/>
                  </a:lnTo>
                  <a:lnTo>
                    <a:pt x="107" y="144"/>
                  </a:lnTo>
                  <a:lnTo>
                    <a:pt x="103" y="145"/>
                  </a:lnTo>
                  <a:lnTo>
                    <a:pt x="94" y="144"/>
                  </a:lnTo>
                  <a:lnTo>
                    <a:pt x="86" y="141"/>
                  </a:lnTo>
                  <a:lnTo>
                    <a:pt x="79" y="138"/>
                  </a:lnTo>
                  <a:lnTo>
                    <a:pt x="72" y="134"/>
                  </a:lnTo>
                  <a:lnTo>
                    <a:pt x="66" y="128"/>
                  </a:lnTo>
                  <a:lnTo>
                    <a:pt x="59" y="124"/>
                  </a:lnTo>
                  <a:lnTo>
                    <a:pt x="51" y="122"/>
                  </a:lnTo>
                  <a:lnTo>
                    <a:pt x="42" y="122"/>
                  </a:lnTo>
                  <a:lnTo>
                    <a:pt x="35" y="122"/>
                  </a:lnTo>
                  <a:lnTo>
                    <a:pt x="28" y="123"/>
                  </a:lnTo>
                  <a:lnTo>
                    <a:pt x="20" y="126"/>
                  </a:lnTo>
                  <a:lnTo>
                    <a:pt x="14" y="130"/>
                  </a:lnTo>
                  <a:lnTo>
                    <a:pt x="8" y="135"/>
                  </a:lnTo>
                  <a:lnTo>
                    <a:pt x="4" y="141"/>
                  </a:lnTo>
                  <a:lnTo>
                    <a:pt x="2" y="148"/>
                  </a:lnTo>
                  <a:lnTo>
                    <a:pt x="0" y="157"/>
                  </a:lnTo>
                  <a:lnTo>
                    <a:pt x="2" y="167"/>
                  </a:lnTo>
                  <a:lnTo>
                    <a:pt x="4" y="176"/>
                  </a:lnTo>
                  <a:lnTo>
                    <a:pt x="8" y="185"/>
                  </a:lnTo>
                  <a:lnTo>
                    <a:pt x="15" y="193"/>
                  </a:lnTo>
                  <a:lnTo>
                    <a:pt x="22" y="200"/>
                  </a:lnTo>
                  <a:lnTo>
                    <a:pt x="31" y="207"/>
                  </a:lnTo>
                  <a:lnTo>
                    <a:pt x="39" y="209"/>
                  </a:lnTo>
                  <a:lnTo>
                    <a:pt x="48" y="211"/>
                  </a:lnTo>
                  <a:lnTo>
                    <a:pt x="56" y="211"/>
                  </a:lnTo>
                  <a:lnTo>
                    <a:pt x="63" y="209"/>
                  </a:lnTo>
                  <a:lnTo>
                    <a:pt x="67" y="207"/>
                  </a:lnTo>
                  <a:lnTo>
                    <a:pt x="72" y="204"/>
                  </a:lnTo>
                  <a:lnTo>
                    <a:pt x="82" y="199"/>
                  </a:lnTo>
                  <a:lnTo>
                    <a:pt x="96" y="193"/>
                  </a:lnTo>
                  <a:lnTo>
                    <a:pt x="98" y="204"/>
                  </a:lnTo>
                  <a:lnTo>
                    <a:pt x="100" y="215"/>
                  </a:lnTo>
                  <a:lnTo>
                    <a:pt x="102" y="221"/>
                  </a:lnTo>
                  <a:lnTo>
                    <a:pt x="106" y="228"/>
                  </a:lnTo>
                  <a:lnTo>
                    <a:pt x="108" y="233"/>
                  </a:lnTo>
                  <a:lnTo>
                    <a:pt x="112" y="236"/>
                  </a:lnTo>
                  <a:lnTo>
                    <a:pt x="118" y="239"/>
                  </a:lnTo>
                  <a:lnTo>
                    <a:pt x="123" y="241"/>
                  </a:lnTo>
                  <a:lnTo>
                    <a:pt x="148" y="245"/>
                  </a:lnTo>
                  <a:lnTo>
                    <a:pt x="180" y="253"/>
                  </a:lnTo>
                  <a:lnTo>
                    <a:pt x="187" y="257"/>
                  </a:lnTo>
                  <a:lnTo>
                    <a:pt x="190" y="263"/>
                  </a:lnTo>
                  <a:lnTo>
                    <a:pt x="192" y="267"/>
                  </a:lnTo>
                  <a:lnTo>
                    <a:pt x="194" y="272"/>
                  </a:lnTo>
                  <a:lnTo>
                    <a:pt x="196" y="283"/>
                  </a:lnTo>
                  <a:lnTo>
                    <a:pt x="199" y="296"/>
                  </a:lnTo>
                  <a:lnTo>
                    <a:pt x="204" y="305"/>
                  </a:lnTo>
                  <a:lnTo>
                    <a:pt x="210" y="315"/>
                  </a:lnTo>
                  <a:lnTo>
                    <a:pt x="216" y="323"/>
                  </a:lnTo>
                  <a:lnTo>
                    <a:pt x="224" y="329"/>
                  </a:lnTo>
                  <a:lnTo>
                    <a:pt x="240" y="344"/>
                  </a:lnTo>
                  <a:lnTo>
                    <a:pt x="256" y="356"/>
                  </a:lnTo>
                  <a:lnTo>
                    <a:pt x="264" y="363"/>
                  </a:lnTo>
                  <a:lnTo>
                    <a:pt x="271" y="369"/>
                  </a:lnTo>
                  <a:lnTo>
                    <a:pt x="277" y="377"/>
                  </a:lnTo>
                  <a:lnTo>
                    <a:pt x="283" y="384"/>
                  </a:lnTo>
                  <a:lnTo>
                    <a:pt x="288" y="392"/>
                  </a:lnTo>
                  <a:lnTo>
                    <a:pt x="292" y="401"/>
                  </a:lnTo>
                  <a:lnTo>
                    <a:pt x="295" y="411"/>
                  </a:lnTo>
                  <a:lnTo>
                    <a:pt x="295" y="423"/>
                  </a:lnTo>
                  <a:lnTo>
                    <a:pt x="295" y="435"/>
                  </a:lnTo>
                  <a:lnTo>
                    <a:pt x="292" y="444"/>
                  </a:lnTo>
                  <a:lnTo>
                    <a:pt x="289" y="452"/>
                  </a:lnTo>
                  <a:lnTo>
                    <a:pt x="285" y="460"/>
                  </a:lnTo>
                  <a:lnTo>
                    <a:pt x="283" y="467"/>
                  </a:lnTo>
                  <a:lnTo>
                    <a:pt x="280" y="473"/>
                  </a:lnTo>
                  <a:lnTo>
                    <a:pt x="277" y="480"/>
                  </a:lnTo>
                  <a:lnTo>
                    <a:pt x="277" y="488"/>
                  </a:lnTo>
                  <a:lnTo>
                    <a:pt x="277" y="499"/>
                  </a:lnTo>
                  <a:lnTo>
                    <a:pt x="279" y="509"/>
                  </a:lnTo>
                  <a:lnTo>
                    <a:pt x="280" y="519"/>
                  </a:lnTo>
                  <a:lnTo>
                    <a:pt x="283" y="528"/>
                  </a:lnTo>
                  <a:lnTo>
                    <a:pt x="288" y="547"/>
                  </a:lnTo>
                  <a:lnTo>
                    <a:pt x="296" y="564"/>
                  </a:lnTo>
                  <a:lnTo>
                    <a:pt x="307" y="581"/>
                  </a:lnTo>
                  <a:lnTo>
                    <a:pt x="317" y="597"/>
                  </a:lnTo>
                  <a:lnTo>
                    <a:pt x="328" y="612"/>
                  </a:lnTo>
                  <a:lnTo>
                    <a:pt x="340" y="628"/>
                  </a:lnTo>
                  <a:lnTo>
                    <a:pt x="363" y="657"/>
                  </a:lnTo>
                  <a:lnTo>
                    <a:pt x="384" y="688"/>
                  </a:lnTo>
                  <a:lnTo>
                    <a:pt x="392" y="703"/>
                  </a:lnTo>
                  <a:lnTo>
                    <a:pt x="397" y="719"/>
                  </a:lnTo>
                  <a:lnTo>
                    <a:pt x="400" y="726"/>
                  </a:lnTo>
                  <a:lnTo>
                    <a:pt x="401" y="736"/>
                  </a:lnTo>
                  <a:lnTo>
                    <a:pt x="403" y="744"/>
                  </a:lnTo>
                  <a:lnTo>
                    <a:pt x="403" y="753"/>
                  </a:lnTo>
                  <a:lnTo>
                    <a:pt x="403" y="765"/>
                  </a:lnTo>
                  <a:lnTo>
                    <a:pt x="403" y="774"/>
                  </a:lnTo>
                  <a:lnTo>
                    <a:pt x="403" y="784"/>
                  </a:lnTo>
                  <a:lnTo>
                    <a:pt x="403" y="796"/>
                  </a:lnTo>
                  <a:lnTo>
                    <a:pt x="404" y="802"/>
                  </a:lnTo>
                  <a:lnTo>
                    <a:pt x="407" y="810"/>
                  </a:lnTo>
                  <a:lnTo>
                    <a:pt x="409" y="817"/>
                  </a:lnTo>
                  <a:lnTo>
                    <a:pt x="415" y="822"/>
                  </a:lnTo>
                  <a:lnTo>
                    <a:pt x="427" y="834"/>
                  </a:lnTo>
                  <a:lnTo>
                    <a:pt x="441" y="846"/>
                  </a:lnTo>
                  <a:lnTo>
                    <a:pt x="457" y="857"/>
                  </a:lnTo>
                  <a:lnTo>
                    <a:pt x="475" y="868"/>
                  </a:lnTo>
                  <a:lnTo>
                    <a:pt x="491" y="878"/>
                  </a:lnTo>
                  <a:lnTo>
                    <a:pt x="505" y="892"/>
                  </a:lnTo>
                  <a:lnTo>
                    <a:pt x="512" y="900"/>
                  </a:lnTo>
                  <a:lnTo>
                    <a:pt x="516" y="909"/>
                  </a:lnTo>
                  <a:lnTo>
                    <a:pt x="519" y="920"/>
                  </a:lnTo>
                  <a:lnTo>
                    <a:pt x="520" y="930"/>
                  </a:lnTo>
                  <a:lnTo>
                    <a:pt x="521" y="941"/>
                  </a:lnTo>
                  <a:lnTo>
                    <a:pt x="524" y="950"/>
                  </a:lnTo>
                  <a:lnTo>
                    <a:pt x="527" y="958"/>
                  </a:lnTo>
                  <a:lnTo>
                    <a:pt x="529" y="964"/>
                  </a:lnTo>
                  <a:lnTo>
                    <a:pt x="529" y="976"/>
                  </a:lnTo>
                  <a:lnTo>
                    <a:pt x="544" y="973"/>
                  </a:lnTo>
                  <a:lnTo>
                    <a:pt x="560" y="970"/>
                  </a:lnTo>
                  <a:lnTo>
                    <a:pt x="576" y="965"/>
                  </a:lnTo>
                  <a:lnTo>
                    <a:pt x="593" y="958"/>
                  </a:lnTo>
                  <a:lnTo>
                    <a:pt x="612" y="949"/>
                  </a:lnTo>
                  <a:lnTo>
                    <a:pt x="629" y="937"/>
                  </a:lnTo>
                  <a:lnTo>
                    <a:pt x="637" y="930"/>
                  </a:lnTo>
                  <a:lnTo>
                    <a:pt x="645" y="922"/>
                  </a:lnTo>
                  <a:lnTo>
                    <a:pt x="655" y="913"/>
                  </a:lnTo>
                  <a:lnTo>
                    <a:pt x="663" y="904"/>
                  </a:lnTo>
                  <a:lnTo>
                    <a:pt x="672" y="892"/>
                  </a:lnTo>
                  <a:lnTo>
                    <a:pt x="680" y="881"/>
                  </a:lnTo>
                  <a:lnTo>
                    <a:pt x="689" y="872"/>
                  </a:lnTo>
                  <a:lnTo>
                    <a:pt x="699" y="865"/>
                  </a:lnTo>
                  <a:lnTo>
                    <a:pt x="709" y="860"/>
                  </a:lnTo>
                  <a:lnTo>
                    <a:pt x="719" y="856"/>
                  </a:lnTo>
                  <a:lnTo>
                    <a:pt x="729" y="852"/>
                  </a:lnTo>
                  <a:lnTo>
                    <a:pt x="740" y="849"/>
                  </a:lnTo>
                  <a:lnTo>
                    <a:pt x="723" y="842"/>
                  </a:lnTo>
                  <a:lnTo>
                    <a:pt x="693" y="832"/>
                  </a:lnTo>
                  <a:lnTo>
                    <a:pt x="680" y="824"/>
                  </a:lnTo>
                  <a:lnTo>
                    <a:pt x="668" y="816"/>
                  </a:lnTo>
                  <a:lnTo>
                    <a:pt x="663" y="810"/>
                  </a:lnTo>
                  <a:lnTo>
                    <a:pt x="660" y="806"/>
                  </a:lnTo>
                  <a:lnTo>
                    <a:pt x="657" y="801"/>
                  </a:lnTo>
                  <a:lnTo>
                    <a:pt x="656" y="796"/>
                  </a:lnTo>
                  <a:lnTo>
                    <a:pt x="657" y="786"/>
                  </a:lnTo>
                  <a:lnTo>
                    <a:pt x="660" y="778"/>
                  </a:lnTo>
                  <a:lnTo>
                    <a:pt x="664" y="770"/>
                  </a:lnTo>
                  <a:lnTo>
                    <a:pt x="669" y="765"/>
                  </a:lnTo>
                  <a:lnTo>
                    <a:pt x="683" y="756"/>
                  </a:lnTo>
                  <a:lnTo>
                    <a:pt x="699" y="748"/>
                  </a:lnTo>
                  <a:lnTo>
                    <a:pt x="713" y="738"/>
                  </a:lnTo>
                  <a:lnTo>
                    <a:pt x="728" y="729"/>
                  </a:lnTo>
                  <a:lnTo>
                    <a:pt x="733" y="724"/>
                  </a:lnTo>
                  <a:lnTo>
                    <a:pt x="737" y="716"/>
                  </a:lnTo>
                  <a:lnTo>
                    <a:pt x="740" y="708"/>
                  </a:lnTo>
                  <a:lnTo>
                    <a:pt x="740" y="699"/>
                  </a:lnTo>
                  <a:lnTo>
                    <a:pt x="740" y="691"/>
                  </a:lnTo>
                  <a:lnTo>
                    <a:pt x="737" y="683"/>
                  </a:lnTo>
                  <a:lnTo>
                    <a:pt x="733" y="673"/>
                  </a:lnTo>
                  <a:lnTo>
                    <a:pt x="728" y="667"/>
                  </a:lnTo>
                  <a:lnTo>
                    <a:pt x="724" y="659"/>
                  </a:lnTo>
                  <a:lnTo>
                    <a:pt x="720" y="651"/>
                  </a:lnTo>
                  <a:lnTo>
                    <a:pt x="717" y="641"/>
                  </a:lnTo>
                  <a:lnTo>
                    <a:pt x="716" y="633"/>
                  </a:lnTo>
                  <a:lnTo>
                    <a:pt x="717" y="627"/>
                  </a:lnTo>
                  <a:lnTo>
                    <a:pt x="717" y="620"/>
                  </a:lnTo>
                  <a:lnTo>
                    <a:pt x="720" y="613"/>
                  </a:lnTo>
                  <a:lnTo>
                    <a:pt x="721" y="608"/>
                  </a:lnTo>
                  <a:lnTo>
                    <a:pt x="725" y="604"/>
                  </a:lnTo>
                  <a:lnTo>
                    <a:pt x="729" y="600"/>
                  </a:lnTo>
                  <a:lnTo>
                    <a:pt x="735" y="597"/>
                  </a:lnTo>
                  <a:lnTo>
                    <a:pt x="740" y="597"/>
                  </a:lnTo>
                  <a:lnTo>
                    <a:pt x="759" y="605"/>
                  </a:lnTo>
                  <a:lnTo>
                    <a:pt x="777" y="615"/>
                  </a:lnTo>
                  <a:lnTo>
                    <a:pt x="784" y="613"/>
                  </a:lnTo>
                  <a:lnTo>
                    <a:pt x="795" y="609"/>
                  </a:lnTo>
                  <a:lnTo>
                    <a:pt x="807" y="604"/>
                  </a:lnTo>
                  <a:lnTo>
                    <a:pt x="820" y="597"/>
                  </a:lnTo>
                  <a:lnTo>
                    <a:pt x="833" y="589"/>
                  </a:lnTo>
                  <a:lnTo>
                    <a:pt x="844" y="581"/>
                  </a:lnTo>
                  <a:lnTo>
                    <a:pt x="849" y="577"/>
                  </a:lnTo>
                  <a:lnTo>
                    <a:pt x="852" y="573"/>
                  </a:lnTo>
                  <a:lnTo>
                    <a:pt x="855" y="571"/>
                  </a:lnTo>
                  <a:lnTo>
                    <a:pt x="855" y="567"/>
                  </a:lnTo>
                  <a:lnTo>
                    <a:pt x="855" y="552"/>
                  </a:lnTo>
                  <a:lnTo>
                    <a:pt x="852" y="537"/>
                  </a:lnTo>
                  <a:lnTo>
                    <a:pt x="849" y="525"/>
                  </a:lnTo>
                  <a:lnTo>
                    <a:pt x="847" y="512"/>
                  </a:lnTo>
                  <a:lnTo>
                    <a:pt x="843" y="500"/>
                  </a:lnTo>
                  <a:lnTo>
                    <a:pt x="840" y="487"/>
                  </a:lnTo>
                  <a:lnTo>
                    <a:pt x="837" y="473"/>
                  </a:lnTo>
                  <a:lnTo>
                    <a:pt x="837" y="459"/>
                  </a:lnTo>
                  <a:lnTo>
                    <a:pt x="837" y="452"/>
                  </a:lnTo>
                  <a:lnTo>
                    <a:pt x="840" y="445"/>
                  </a:lnTo>
                  <a:lnTo>
                    <a:pt x="844" y="440"/>
                  </a:lnTo>
                  <a:lnTo>
                    <a:pt x="848" y="433"/>
                  </a:lnTo>
                  <a:lnTo>
                    <a:pt x="860" y="420"/>
                  </a:lnTo>
                  <a:lnTo>
                    <a:pt x="873" y="404"/>
                  </a:lnTo>
                  <a:lnTo>
                    <a:pt x="873" y="368"/>
                  </a:lnTo>
                  <a:lnTo>
                    <a:pt x="864" y="367"/>
                  </a:lnTo>
                  <a:lnTo>
                    <a:pt x="855" y="365"/>
                  </a:lnTo>
                  <a:lnTo>
                    <a:pt x="848" y="363"/>
                  </a:lnTo>
                  <a:lnTo>
                    <a:pt x="841" y="360"/>
                  </a:lnTo>
                  <a:lnTo>
                    <a:pt x="835" y="356"/>
                  </a:lnTo>
                  <a:lnTo>
                    <a:pt x="831" y="352"/>
                  </a:lnTo>
                  <a:lnTo>
                    <a:pt x="827" y="348"/>
                  </a:lnTo>
                  <a:lnTo>
                    <a:pt x="823" y="343"/>
                  </a:lnTo>
                  <a:lnTo>
                    <a:pt x="820" y="337"/>
                  </a:lnTo>
                  <a:lnTo>
                    <a:pt x="817" y="331"/>
                  </a:lnTo>
                  <a:lnTo>
                    <a:pt x="816" y="324"/>
                  </a:lnTo>
                  <a:lnTo>
                    <a:pt x="815" y="316"/>
                  </a:lnTo>
                  <a:lnTo>
                    <a:pt x="813" y="299"/>
                  </a:lnTo>
                  <a:lnTo>
                    <a:pt x="813" y="277"/>
                  </a:lnTo>
                  <a:lnTo>
                    <a:pt x="812" y="259"/>
                  </a:lnTo>
                  <a:lnTo>
                    <a:pt x="811" y="240"/>
                  </a:lnTo>
                  <a:lnTo>
                    <a:pt x="809" y="224"/>
                  </a:lnTo>
                  <a:lnTo>
                    <a:pt x="807" y="209"/>
                  </a:lnTo>
                  <a:lnTo>
                    <a:pt x="801" y="184"/>
                  </a:lnTo>
                  <a:lnTo>
                    <a:pt x="793" y="160"/>
                  </a:lnTo>
                  <a:lnTo>
                    <a:pt x="785" y="138"/>
                  </a:lnTo>
                  <a:lnTo>
                    <a:pt x="777" y="115"/>
                  </a:lnTo>
                  <a:lnTo>
                    <a:pt x="771" y="90"/>
                  </a:lnTo>
                  <a:lnTo>
                    <a:pt x="765" y="60"/>
                  </a:lnTo>
                  <a:lnTo>
                    <a:pt x="755" y="66"/>
                  </a:lnTo>
                  <a:lnTo>
                    <a:pt x="744" y="72"/>
                  </a:lnTo>
                  <a:lnTo>
                    <a:pt x="732" y="78"/>
                  </a:lnTo>
                  <a:lnTo>
                    <a:pt x="723" y="79"/>
                  </a:lnTo>
                  <a:lnTo>
                    <a:pt x="717" y="78"/>
                  </a:lnTo>
                  <a:lnTo>
                    <a:pt x="712" y="76"/>
                  </a:lnTo>
                  <a:lnTo>
                    <a:pt x="708" y="74"/>
                  </a:lnTo>
                  <a:lnTo>
                    <a:pt x="704" y="70"/>
                  </a:lnTo>
                  <a:lnTo>
                    <a:pt x="697" y="59"/>
                  </a:lnTo>
                  <a:lnTo>
                    <a:pt x="692" y="47"/>
                  </a:lnTo>
                  <a:lnTo>
                    <a:pt x="683" y="20"/>
                  </a:lnTo>
                  <a:lnTo>
                    <a:pt x="675" y="0"/>
                  </a:lnTo>
                  <a:lnTo>
                    <a:pt x="671" y="6"/>
                  </a:lnTo>
                  <a:lnTo>
                    <a:pt x="667" y="15"/>
                  </a:lnTo>
                  <a:lnTo>
                    <a:pt x="663" y="26"/>
                  </a:lnTo>
                  <a:lnTo>
                    <a:pt x="657" y="39"/>
                  </a:lnTo>
                  <a:lnTo>
                    <a:pt x="653" y="52"/>
                  </a:lnTo>
                  <a:lnTo>
                    <a:pt x="647" y="63"/>
                  </a:lnTo>
                  <a:lnTo>
                    <a:pt x="644" y="67"/>
                  </a:lnTo>
                  <a:lnTo>
                    <a:pt x="640" y="70"/>
                  </a:lnTo>
                  <a:lnTo>
                    <a:pt x="636" y="72"/>
                  </a:lnTo>
                  <a:lnTo>
                    <a:pt x="632" y="72"/>
                  </a:lnTo>
                  <a:lnTo>
                    <a:pt x="621" y="72"/>
                  </a:lnTo>
                  <a:lnTo>
                    <a:pt x="612" y="70"/>
                  </a:lnTo>
                  <a:lnTo>
                    <a:pt x="604" y="66"/>
                  </a:lnTo>
                  <a:lnTo>
                    <a:pt x="595" y="60"/>
                  </a:lnTo>
                  <a:lnTo>
                    <a:pt x="585" y="56"/>
                  </a:lnTo>
                  <a:lnTo>
                    <a:pt x="575" y="52"/>
                  </a:lnTo>
                  <a:lnTo>
                    <a:pt x="563" y="50"/>
                  </a:lnTo>
                  <a:lnTo>
                    <a:pt x="548" y="48"/>
                  </a:lnTo>
                  <a:lnTo>
                    <a:pt x="537" y="50"/>
                  </a:lnTo>
                  <a:lnTo>
                    <a:pt x="528" y="52"/>
                  </a:lnTo>
                  <a:lnTo>
                    <a:pt x="520" y="55"/>
                  </a:lnTo>
                  <a:lnTo>
                    <a:pt x="512" y="58"/>
                  </a:lnTo>
                  <a:lnTo>
                    <a:pt x="504" y="62"/>
                  </a:lnTo>
                  <a:lnTo>
                    <a:pt x="495" y="64"/>
                  </a:lnTo>
                  <a:lnTo>
                    <a:pt x="487" y="66"/>
                  </a:lnTo>
                  <a:lnTo>
                    <a:pt x="476" y="67"/>
                  </a:lnTo>
                  <a:lnTo>
                    <a:pt x="481" y="9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5" name="Freeform 112"/>
            <p:cNvSpPr>
              <a:spLocks/>
            </p:cNvSpPr>
            <p:nvPr/>
          </p:nvSpPr>
          <p:spPr bwMode="auto">
            <a:xfrm>
              <a:off x="2266158" y="5291932"/>
              <a:ext cx="261937" cy="498475"/>
            </a:xfrm>
            <a:custGeom>
              <a:avLst/>
              <a:gdLst>
                <a:gd name="T0" fmla="*/ 505 w 541"/>
                <a:gd name="T1" fmla="*/ 190 h 1029"/>
                <a:gd name="T2" fmla="*/ 487 w 541"/>
                <a:gd name="T3" fmla="*/ 216 h 1029"/>
                <a:gd name="T4" fmla="*/ 472 w 541"/>
                <a:gd name="T5" fmla="*/ 257 h 1029"/>
                <a:gd name="T6" fmla="*/ 472 w 541"/>
                <a:gd name="T7" fmla="*/ 294 h 1029"/>
                <a:gd name="T8" fmla="*/ 492 w 541"/>
                <a:gd name="T9" fmla="*/ 345 h 1029"/>
                <a:gd name="T10" fmla="*/ 515 w 541"/>
                <a:gd name="T11" fmla="*/ 386 h 1029"/>
                <a:gd name="T12" fmla="*/ 515 w 541"/>
                <a:gd name="T13" fmla="*/ 413 h 1029"/>
                <a:gd name="T14" fmla="*/ 493 w 541"/>
                <a:gd name="T15" fmla="*/ 456 h 1029"/>
                <a:gd name="T16" fmla="*/ 432 w 541"/>
                <a:gd name="T17" fmla="*/ 518 h 1029"/>
                <a:gd name="T18" fmla="*/ 407 w 541"/>
                <a:gd name="T19" fmla="*/ 550 h 1029"/>
                <a:gd name="T20" fmla="*/ 380 w 541"/>
                <a:gd name="T21" fmla="*/ 586 h 1029"/>
                <a:gd name="T22" fmla="*/ 367 w 541"/>
                <a:gd name="T23" fmla="*/ 630 h 1029"/>
                <a:gd name="T24" fmla="*/ 375 w 541"/>
                <a:gd name="T25" fmla="*/ 719 h 1029"/>
                <a:gd name="T26" fmla="*/ 383 w 541"/>
                <a:gd name="T27" fmla="*/ 811 h 1029"/>
                <a:gd name="T28" fmla="*/ 393 w 541"/>
                <a:gd name="T29" fmla="*/ 933 h 1029"/>
                <a:gd name="T30" fmla="*/ 384 w 541"/>
                <a:gd name="T31" fmla="*/ 993 h 1029"/>
                <a:gd name="T32" fmla="*/ 348 w 541"/>
                <a:gd name="T33" fmla="*/ 999 h 1029"/>
                <a:gd name="T34" fmla="*/ 276 w 541"/>
                <a:gd name="T35" fmla="*/ 999 h 1029"/>
                <a:gd name="T36" fmla="*/ 227 w 541"/>
                <a:gd name="T37" fmla="*/ 1009 h 1029"/>
                <a:gd name="T38" fmla="*/ 192 w 541"/>
                <a:gd name="T39" fmla="*/ 1027 h 1029"/>
                <a:gd name="T40" fmla="*/ 164 w 541"/>
                <a:gd name="T41" fmla="*/ 1025 h 1029"/>
                <a:gd name="T42" fmla="*/ 130 w 541"/>
                <a:gd name="T43" fmla="*/ 994 h 1029"/>
                <a:gd name="T44" fmla="*/ 115 w 541"/>
                <a:gd name="T45" fmla="*/ 830 h 1029"/>
                <a:gd name="T46" fmla="*/ 86 w 541"/>
                <a:gd name="T47" fmla="*/ 769 h 1029"/>
                <a:gd name="T48" fmla="*/ 62 w 541"/>
                <a:gd name="T49" fmla="*/ 685 h 1029"/>
                <a:gd name="T50" fmla="*/ 31 w 541"/>
                <a:gd name="T51" fmla="*/ 658 h 1029"/>
                <a:gd name="T52" fmla="*/ 10 w 541"/>
                <a:gd name="T53" fmla="*/ 638 h 1029"/>
                <a:gd name="T54" fmla="*/ 0 w 541"/>
                <a:gd name="T55" fmla="*/ 601 h 1029"/>
                <a:gd name="T56" fmla="*/ 12 w 541"/>
                <a:gd name="T57" fmla="*/ 554 h 1029"/>
                <a:gd name="T58" fmla="*/ 46 w 541"/>
                <a:gd name="T59" fmla="*/ 519 h 1029"/>
                <a:gd name="T60" fmla="*/ 94 w 541"/>
                <a:gd name="T61" fmla="*/ 500 h 1029"/>
                <a:gd name="T62" fmla="*/ 151 w 541"/>
                <a:gd name="T63" fmla="*/ 493 h 1029"/>
                <a:gd name="T64" fmla="*/ 178 w 541"/>
                <a:gd name="T65" fmla="*/ 502 h 1029"/>
                <a:gd name="T66" fmla="*/ 204 w 541"/>
                <a:gd name="T67" fmla="*/ 511 h 1029"/>
                <a:gd name="T68" fmla="*/ 235 w 541"/>
                <a:gd name="T69" fmla="*/ 502 h 1029"/>
                <a:gd name="T70" fmla="*/ 251 w 541"/>
                <a:gd name="T71" fmla="*/ 477 h 1029"/>
                <a:gd name="T72" fmla="*/ 299 w 541"/>
                <a:gd name="T73" fmla="*/ 374 h 1029"/>
                <a:gd name="T74" fmla="*/ 365 w 541"/>
                <a:gd name="T75" fmla="*/ 316 h 1029"/>
                <a:gd name="T76" fmla="*/ 380 w 541"/>
                <a:gd name="T77" fmla="*/ 296 h 1029"/>
                <a:gd name="T78" fmla="*/ 324 w 541"/>
                <a:gd name="T79" fmla="*/ 282 h 1029"/>
                <a:gd name="T80" fmla="*/ 291 w 541"/>
                <a:gd name="T81" fmla="*/ 262 h 1029"/>
                <a:gd name="T82" fmla="*/ 265 w 541"/>
                <a:gd name="T83" fmla="*/ 232 h 1029"/>
                <a:gd name="T84" fmla="*/ 234 w 541"/>
                <a:gd name="T85" fmla="*/ 162 h 1029"/>
                <a:gd name="T86" fmla="*/ 239 w 541"/>
                <a:gd name="T87" fmla="*/ 134 h 1029"/>
                <a:gd name="T88" fmla="*/ 244 w 541"/>
                <a:gd name="T89" fmla="*/ 97 h 1029"/>
                <a:gd name="T90" fmla="*/ 277 w 541"/>
                <a:gd name="T91" fmla="*/ 84 h 1029"/>
                <a:gd name="T92" fmla="*/ 320 w 541"/>
                <a:gd name="T93" fmla="*/ 28 h 1029"/>
                <a:gd name="T94" fmla="*/ 391 w 541"/>
                <a:gd name="T95" fmla="*/ 13 h 1029"/>
                <a:gd name="T96" fmla="*/ 416 w 541"/>
                <a:gd name="T97" fmla="*/ 6 h 1029"/>
                <a:gd name="T98" fmla="*/ 439 w 541"/>
                <a:gd name="T99" fmla="*/ 38 h 1029"/>
                <a:gd name="T100" fmla="*/ 503 w 541"/>
                <a:gd name="T101" fmla="*/ 82 h 1029"/>
                <a:gd name="T102" fmla="*/ 531 w 541"/>
                <a:gd name="T103" fmla="*/ 124 h 1029"/>
                <a:gd name="T104" fmla="*/ 539 w 541"/>
                <a:gd name="T105" fmla="*/ 162 h 102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1"/>
                <a:gd name="T160" fmla="*/ 0 h 1029"/>
                <a:gd name="T161" fmla="*/ 541 w 541"/>
                <a:gd name="T162" fmla="*/ 1029 h 102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1" h="1029">
                  <a:moveTo>
                    <a:pt x="541" y="180"/>
                  </a:moveTo>
                  <a:lnTo>
                    <a:pt x="525" y="184"/>
                  </a:lnTo>
                  <a:lnTo>
                    <a:pt x="511" y="188"/>
                  </a:lnTo>
                  <a:lnTo>
                    <a:pt x="505" y="190"/>
                  </a:lnTo>
                  <a:lnTo>
                    <a:pt x="500" y="193"/>
                  </a:lnTo>
                  <a:lnTo>
                    <a:pt x="496" y="198"/>
                  </a:lnTo>
                  <a:lnTo>
                    <a:pt x="493" y="204"/>
                  </a:lnTo>
                  <a:lnTo>
                    <a:pt x="487" y="216"/>
                  </a:lnTo>
                  <a:lnTo>
                    <a:pt x="481" y="226"/>
                  </a:lnTo>
                  <a:lnTo>
                    <a:pt x="477" y="236"/>
                  </a:lnTo>
                  <a:lnTo>
                    <a:pt x="475" y="246"/>
                  </a:lnTo>
                  <a:lnTo>
                    <a:pt x="472" y="257"/>
                  </a:lnTo>
                  <a:lnTo>
                    <a:pt x="471" y="266"/>
                  </a:lnTo>
                  <a:lnTo>
                    <a:pt x="469" y="276"/>
                  </a:lnTo>
                  <a:lnTo>
                    <a:pt x="471" y="285"/>
                  </a:lnTo>
                  <a:lnTo>
                    <a:pt x="472" y="294"/>
                  </a:lnTo>
                  <a:lnTo>
                    <a:pt x="473" y="305"/>
                  </a:lnTo>
                  <a:lnTo>
                    <a:pt x="477" y="314"/>
                  </a:lnTo>
                  <a:lnTo>
                    <a:pt x="481" y="325"/>
                  </a:lnTo>
                  <a:lnTo>
                    <a:pt x="492" y="345"/>
                  </a:lnTo>
                  <a:lnTo>
                    <a:pt x="505" y="366"/>
                  </a:lnTo>
                  <a:lnTo>
                    <a:pt x="509" y="373"/>
                  </a:lnTo>
                  <a:lnTo>
                    <a:pt x="513" y="380"/>
                  </a:lnTo>
                  <a:lnTo>
                    <a:pt x="515" y="386"/>
                  </a:lnTo>
                  <a:lnTo>
                    <a:pt x="516" y="393"/>
                  </a:lnTo>
                  <a:lnTo>
                    <a:pt x="516" y="400"/>
                  </a:lnTo>
                  <a:lnTo>
                    <a:pt x="516" y="406"/>
                  </a:lnTo>
                  <a:lnTo>
                    <a:pt x="515" y="413"/>
                  </a:lnTo>
                  <a:lnTo>
                    <a:pt x="513" y="420"/>
                  </a:lnTo>
                  <a:lnTo>
                    <a:pt x="508" y="432"/>
                  </a:lnTo>
                  <a:lnTo>
                    <a:pt x="501" y="444"/>
                  </a:lnTo>
                  <a:lnTo>
                    <a:pt x="493" y="456"/>
                  </a:lnTo>
                  <a:lnTo>
                    <a:pt x="483" y="468"/>
                  </a:lnTo>
                  <a:lnTo>
                    <a:pt x="461" y="489"/>
                  </a:lnTo>
                  <a:lnTo>
                    <a:pt x="441" y="509"/>
                  </a:lnTo>
                  <a:lnTo>
                    <a:pt x="432" y="518"/>
                  </a:lnTo>
                  <a:lnTo>
                    <a:pt x="424" y="526"/>
                  </a:lnTo>
                  <a:lnTo>
                    <a:pt x="419" y="534"/>
                  </a:lnTo>
                  <a:lnTo>
                    <a:pt x="415" y="541"/>
                  </a:lnTo>
                  <a:lnTo>
                    <a:pt x="407" y="550"/>
                  </a:lnTo>
                  <a:lnTo>
                    <a:pt x="399" y="559"/>
                  </a:lnTo>
                  <a:lnTo>
                    <a:pt x="391" y="569"/>
                  </a:lnTo>
                  <a:lnTo>
                    <a:pt x="385" y="577"/>
                  </a:lnTo>
                  <a:lnTo>
                    <a:pt x="380" y="586"/>
                  </a:lnTo>
                  <a:lnTo>
                    <a:pt x="376" y="595"/>
                  </a:lnTo>
                  <a:lnTo>
                    <a:pt x="372" y="603"/>
                  </a:lnTo>
                  <a:lnTo>
                    <a:pt x="369" y="613"/>
                  </a:lnTo>
                  <a:lnTo>
                    <a:pt x="367" y="630"/>
                  </a:lnTo>
                  <a:lnTo>
                    <a:pt x="365" y="647"/>
                  </a:lnTo>
                  <a:lnTo>
                    <a:pt x="365" y="666"/>
                  </a:lnTo>
                  <a:lnTo>
                    <a:pt x="368" y="683"/>
                  </a:lnTo>
                  <a:lnTo>
                    <a:pt x="375" y="719"/>
                  </a:lnTo>
                  <a:lnTo>
                    <a:pt x="380" y="755"/>
                  </a:lnTo>
                  <a:lnTo>
                    <a:pt x="383" y="774"/>
                  </a:lnTo>
                  <a:lnTo>
                    <a:pt x="384" y="793"/>
                  </a:lnTo>
                  <a:lnTo>
                    <a:pt x="383" y="811"/>
                  </a:lnTo>
                  <a:lnTo>
                    <a:pt x="379" y="830"/>
                  </a:lnTo>
                  <a:lnTo>
                    <a:pt x="387" y="874"/>
                  </a:lnTo>
                  <a:lnTo>
                    <a:pt x="392" y="913"/>
                  </a:lnTo>
                  <a:lnTo>
                    <a:pt x="393" y="933"/>
                  </a:lnTo>
                  <a:lnTo>
                    <a:pt x="393" y="950"/>
                  </a:lnTo>
                  <a:lnTo>
                    <a:pt x="393" y="969"/>
                  </a:lnTo>
                  <a:lnTo>
                    <a:pt x="391" y="987"/>
                  </a:lnTo>
                  <a:lnTo>
                    <a:pt x="384" y="993"/>
                  </a:lnTo>
                  <a:lnTo>
                    <a:pt x="377" y="997"/>
                  </a:lnTo>
                  <a:lnTo>
                    <a:pt x="371" y="998"/>
                  </a:lnTo>
                  <a:lnTo>
                    <a:pt x="363" y="999"/>
                  </a:lnTo>
                  <a:lnTo>
                    <a:pt x="348" y="999"/>
                  </a:lnTo>
                  <a:lnTo>
                    <a:pt x="331" y="999"/>
                  </a:lnTo>
                  <a:lnTo>
                    <a:pt x="311" y="999"/>
                  </a:lnTo>
                  <a:lnTo>
                    <a:pt x="295" y="999"/>
                  </a:lnTo>
                  <a:lnTo>
                    <a:pt x="276" y="999"/>
                  </a:lnTo>
                  <a:lnTo>
                    <a:pt x="252" y="999"/>
                  </a:lnTo>
                  <a:lnTo>
                    <a:pt x="243" y="1001"/>
                  </a:lnTo>
                  <a:lnTo>
                    <a:pt x="234" y="1003"/>
                  </a:lnTo>
                  <a:lnTo>
                    <a:pt x="227" y="1009"/>
                  </a:lnTo>
                  <a:lnTo>
                    <a:pt x="219" y="1014"/>
                  </a:lnTo>
                  <a:lnTo>
                    <a:pt x="211" y="1019"/>
                  </a:lnTo>
                  <a:lnTo>
                    <a:pt x="203" y="1025"/>
                  </a:lnTo>
                  <a:lnTo>
                    <a:pt x="192" y="1027"/>
                  </a:lnTo>
                  <a:lnTo>
                    <a:pt x="180" y="1029"/>
                  </a:lnTo>
                  <a:lnTo>
                    <a:pt x="175" y="1029"/>
                  </a:lnTo>
                  <a:lnTo>
                    <a:pt x="170" y="1027"/>
                  </a:lnTo>
                  <a:lnTo>
                    <a:pt x="164" y="1025"/>
                  </a:lnTo>
                  <a:lnTo>
                    <a:pt x="159" y="1022"/>
                  </a:lnTo>
                  <a:lnTo>
                    <a:pt x="148" y="1014"/>
                  </a:lnTo>
                  <a:lnTo>
                    <a:pt x="139" y="1005"/>
                  </a:lnTo>
                  <a:lnTo>
                    <a:pt x="130" y="994"/>
                  </a:lnTo>
                  <a:lnTo>
                    <a:pt x="123" y="983"/>
                  </a:lnTo>
                  <a:lnTo>
                    <a:pt x="118" y="973"/>
                  </a:lnTo>
                  <a:lnTo>
                    <a:pt x="115" y="963"/>
                  </a:lnTo>
                  <a:lnTo>
                    <a:pt x="115" y="830"/>
                  </a:lnTo>
                  <a:lnTo>
                    <a:pt x="104" y="817"/>
                  </a:lnTo>
                  <a:lnTo>
                    <a:pt x="96" y="801"/>
                  </a:lnTo>
                  <a:lnTo>
                    <a:pt x="91" y="785"/>
                  </a:lnTo>
                  <a:lnTo>
                    <a:pt x="86" y="769"/>
                  </a:lnTo>
                  <a:lnTo>
                    <a:pt x="78" y="734"/>
                  </a:lnTo>
                  <a:lnTo>
                    <a:pt x="66" y="698"/>
                  </a:lnTo>
                  <a:lnTo>
                    <a:pt x="64" y="690"/>
                  </a:lnTo>
                  <a:lnTo>
                    <a:pt x="62" y="685"/>
                  </a:lnTo>
                  <a:lnTo>
                    <a:pt x="58" y="679"/>
                  </a:lnTo>
                  <a:lnTo>
                    <a:pt x="54" y="674"/>
                  </a:lnTo>
                  <a:lnTo>
                    <a:pt x="43" y="666"/>
                  </a:lnTo>
                  <a:lnTo>
                    <a:pt x="31" y="658"/>
                  </a:lnTo>
                  <a:lnTo>
                    <a:pt x="24" y="654"/>
                  </a:lnTo>
                  <a:lnTo>
                    <a:pt x="19" y="650"/>
                  </a:lnTo>
                  <a:lnTo>
                    <a:pt x="14" y="645"/>
                  </a:lnTo>
                  <a:lnTo>
                    <a:pt x="10" y="638"/>
                  </a:lnTo>
                  <a:lnTo>
                    <a:pt x="6" y="631"/>
                  </a:lnTo>
                  <a:lnTo>
                    <a:pt x="3" y="623"/>
                  </a:lnTo>
                  <a:lnTo>
                    <a:pt x="0" y="613"/>
                  </a:lnTo>
                  <a:lnTo>
                    <a:pt x="0" y="601"/>
                  </a:lnTo>
                  <a:lnTo>
                    <a:pt x="0" y="589"/>
                  </a:lnTo>
                  <a:lnTo>
                    <a:pt x="3" y="575"/>
                  </a:lnTo>
                  <a:lnTo>
                    <a:pt x="7" y="565"/>
                  </a:lnTo>
                  <a:lnTo>
                    <a:pt x="12" y="554"/>
                  </a:lnTo>
                  <a:lnTo>
                    <a:pt x="19" y="545"/>
                  </a:lnTo>
                  <a:lnTo>
                    <a:pt x="27" y="535"/>
                  </a:lnTo>
                  <a:lnTo>
                    <a:pt x="36" y="527"/>
                  </a:lnTo>
                  <a:lnTo>
                    <a:pt x="46" y="519"/>
                  </a:lnTo>
                  <a:lnTo>
                    <a:pt x="56" y="514"/>
                  </a:lnTo>
                  <a:lnTo>
                    <a:pt x="68" y="509"/>
                  </a:lnTo>
                  <a:lnTo>
                    <a:pt x="80" y="504"/>
                  </a:lnTo>
                  <a:lnTo>
                    <a:pt x="94" y="500"/>
                  </a:lnTo>
                  <a:lnTo>
                    <a:pt x="107" y="497"/>
                  </a:lnTo>
                  <a:lnTo>
                    <a:pt x="122" y="494"/>
                  </a:lnTo>
                  <a:lnTo>
                    <a:pt x="136" y="493"/>
                  </a:lnTo>
                  <a:lnTo>
                    <a:pt x="151" y="493"/>
                  </a:lnTo>
                  <a:lnTo>
                    <a:pt x="158" y="494"/>
                  </a:lnTo>
                  <a:lnTo>
                    <a:pt x="164" y="496"/>
                  </a:lnTo>
                  <a:lnTo>
                    <a:pt x="171" y="498"/>
                  </a:lnTo>
                  <a:lnTo>
                    <a:pt x="178" y="502"/>
                  </a:lnTo>
                  <a:lnTo>
                    <a:pt x="184" y="505"/>
                  </a:lnTo>
                  <a:lnTo>
                    <a:pt x="191" y="509"/>
                  </a:lnTo>
                  <a:lnTo>
                    <a:pt x="198" y="510"/>
                  </a:lnTo>
                  <a:lnTo>
                    <a:pt x="204" y="511"/>
                  </a:lnTo>
                  <a:lnTo>
                    <a:pt x="214" y="510"/>
                  </a:lnTo>
                  <a:lnTo>
                    <a:pt x="223" y="509"/>
                  </a:lnTo>
                  <a:lnTo>
                    <a:pt x="230" y="506"/>
                  </a:lnTo>
                  <a:lnTo>
                    <a:pt x="235" y="502"/>
                  </a:lnTo>
                  <a:lnTo>
                    <a:pt x="240" y="497"/>
                  </a:lnTo>
                  <a:lnTo>
                    <a:pt x="244" y="492"/>
                  </a:lnTo>
                  <a:lnTo>
                    <a:pt x="248" y="485"/>
                  </a:lnTo>
                  <a:lnTo>
                    <a:pt x="251" y="477"/>
                  </a:lnTo>
                  <a:lnTo>
                    <a:pt x="260" y="442"/>
                  </a:lnTo>
                  <a:lnTo>
                    <a:pt x="271" y="402"/>
                  </a:lnTo>
                  <a:lnTo>
                    <a:pt x="279" y="394"/>
                  </a:lnTo>
                  <a:lnTo>
                    <a:pt x="299" y="374"/>
                  </a:lnTo>
                  <a:lnTo>
                    <a:pt x="319" y="354"/>
                  </a:lnTo>
                  <a:lnTo>
                    <a:pt x="331" y="342"/>
                  </a:lnTo>
                  <a:lnTo>
                    <a:pt x="344" y="333"/>
                  </a:lnTo>
                  <a:lnTo>
                    <a:pt x="365" y="316"/>
                  </a:lnTo>
                  <a:lnTo>
                    <a:pt x="375" y="308"/>
                  </a:lnTo>
                  <a:lnTo>
                    <a:pt x="380" y="301"/>
                  </a:lnTo>
                  <a:lnTo>
                    <a:pt x="381" y="298"/>
                  </a:lnTo>
                  <a:lnTo>
                    <a:pt x="380" y="296"/>
                  </a:lnTo>
                  <a:lnTo>
                    <a:pt x="377" y="294"/>
                  </a:lnTo>
                  <a:lnTo>
                    <a:pt x="373" y="294"/>
                  </a:lnTo>
                  <a:lnTo>
                    <a:pt x="347" y="289"/>
                  </a:lnTo>
                  <a:lnTo>
                    <a:pt x="324" y="282"/>
                  </a:lnTo>
                  <a:lnTo>
                    <a:pt x="315" y="278"/>
                  </a:lnTo>
                  <a:lnTo>
                    <a:pt x="307" y="274"/>
                  </a:lnTo>
                  <a:lnTo>
                    <a:pt x="299" y="269"/>
                  </a:lnTo>
                  <a:lnTo>
                    <a:pt x="291" y="262"/>
                  </a:lnTo>
                  <a:lnTo>
                    <a:pt x="284" y="256"/>
                  </a:lnTo>
                  <a:lnTo>
                    <a:pt x="277" y="249"/>
                  </a:lnTo>
                  <a:lnTo>
                    <a:pt x="272" y="241"/>
                  </a:lnTo>
                  <a:lnTo>
                    <a:pt x="265" y="232"/>
                  </a:lnTo>
                  <a:lnTo>
                    <a:pt x="253" y="210"/>
                  </a:lnTo>
                  <a:lnTo>
                    <a:pt x="240" y="186"/>
                  </a:lnTo>
                  <a:lnTo>
                    <a:pt x="236" y="173"/>
                  </a:lnTo>
                  <a:lnTo>
                    <a:pt x="234" y="162"/>
                  </a:lnTo>
                  <a:lnTo>
                    <a:pt x="232" y="156"/>
                  </a:lnTo>
                  <a:lnTo>
                    <a:pt x="234" y="149"/>
                  </a:lnTo>
                  <a:lnTo>
                    <a:pt x="236" y="142"/>
                  </a:lnTo>
                  <a:lnTo>
                    <a:pt x="239" y="134"/>
                  </a:lnTo>
                  <a:lnTo>
                    <a:pt x="240" y="124"/>
                  </a:lnTo>
                  <a:lnTo>
                    <a:pt x="240" y="108"/>
                  </a:lnTo>
                  <a:lnTo>
                    <a:pt x="241" y="102"/>
                  </a:lnTo>
                  <a:lnTo>
                    <a:pt x="244" y="97"/>
                  </a:lnTo>
                  <a:lnTo>
                    <a:pt x="247" y="94"/>
                  </a:lnTo>
                  <a:lnTo>
                    <a:pt x="252" y="92"/>
                  </a:lnTo>
                  <a:lnTo>
                    <a:pt x="264" y="88"/>
                  </a:lnTo>
                  <a:lnTo>
                    <a:pt x="277" y="84"/>
                  </a:lnTo>
                  <a:lnTo>
                    <a:pt x="247" y="29"/>
                  </a:lnTo>
                  <a:lnTo>
                    <a:pt x="273" y="29"/>
                  </a:lnTo>
                  <a:lnTo>
                    <a:pt x="297" y="29"/>
                  </a:lnTo>
                  <a:lnTo>
                    <a:pt x="320" y="28"/>
                  </a:lnTo>
                  <a:lnTo>
                    <a:pt x="343" y="25"/>
                  </a:lnTo>
                  <a:lnTo>
                    <a:pt x="363" y="22"/>
                  </a:lnTo>
                  <a:lnTo>
                    <a:pt x="381" y="17"/>
                  </a:lnTo>
                  <a:lnTo>
                    <a:pt x="391" y="13"/>
                  </a:lnTo>
                  <a:lnTo>
                    <a:pt x="399" y="9"/>
                  </a:lnTo>
                  <a:lnTo>
                    <a:pt x="407" y="5"/>
                  </a:lnTo>
                  <a:lnTo>
                    <a:pt x="415" y="0"/>
                  </a:lnTo>
                  <a:lnTo>
                    <a:pt x="416" y="6"/>
                  </a:lnTo>
                  <a:lnTo>
                    <a:pt x="419" y="14"/>
                  </a:lnTo>
                  <a:lnTo>
                    <a:pt x="421" y="21"/>
                  </a:lnTo>
                  <a:lnTo>
                    <a:pt x="427" y="26"/>
                  </a:lnTo>
                  <a:lnTo>
                    <a:pt x="439" y="38"/>
                  </a:lnTo>
                  <a:lnTo>
                    <a:pt x="453" y="50"/>
                  </a:lnTo>
                  <a:lnTo>
                    <a:pt x="469" y="61"/>
                  </a:lnTo>
                  <a:lnTo>
                    <a:pt x="487" y="72"/>
                  </a:lnTo>
                  <a:lnTo>
                    <a:pt x="503" y="82"/>
                  </a:lnTo>
                  <a:lnTo>
                    <a:pt x="517" y="96"/>
                  </a:lnTo>
                  <a:lnTo>
                    <a:pt x="524" y="104"/>
                  </a:lnTo>
                  <a:lnTo>
                    <a:pt x="528" y="113"/>
                  </a:lnTo>
                  <a:lnTo>
                    <a:pt x="531" y="124"/>
                  </a:lnTo>
                  <a:lnTo>
                    <a:pt x="532" y="134"/>
                  </a:lnTo>
                  <a:lnTo>
                    <a:pt x="533" y="145"/>
                  </a:lnTo>
                  <a:lnTo>
                    <a:pt x="536" y="154"/>
                  </a:lnTo>
                  <a:lnTo>
                    <a:pt x="539" y="162"/>
                  </a:lnTo>
                  <a:lnTo>
                    <a:pt x="541" y="168"/>
                  </a:lnTo>
                  <a:lnTo>
                    <a:pt x="541" y="18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6" name="Freeform 113"/>
            <p:cNvSpPr>
              <a:spLocks/>
            </p:cNvSpPr>
            <p:nvPr/>
          </p:nvSpPr>
          <p:spPr bwMode="auto">
            <a:xfrm>
              <a:off x="2234407" y="5366544"/>
              <a:ext cx="215900" cy="176212"/>
            </a:xfrm>
            <a:custGeom>
              <a:avLst/>
              <a:gdLst>
                <a:gd name="T0" fmla="*/ 278 w 443"/>
                <a:gd name="T1" fmla="*/ 24 h 367"/>
                <a:gd name="T2" fmla="*/ 257 w 443"/>
                <a:gd name="T3" fmla="*/ 23 h 367"/>
                <a:gd name="T4" fmla="*/ 249 w 443"/>
                <a:gd name="T5" fmla="*/ 16 h 367"/>
                <a:gd name="T6" fmla="*/ 240 w 443"/>
                <a:gd name="T7" fmla="*/ 7 h 367"/>
                <a:gd name="T8" fmla="*/ 226 w 443"/>
                <a:gd name="T9" fmla="*/ 0 h 367"/>
                <a:gd name="T10" fmla="*/ 205 w 443"/>
                <a:gd name="T11" fmla="*/ 0 h 367"/>
                <a:gd name="T12" fmla="*/ 158 w 443"/>
                <a:gd name="T13" fmla="*/ 8 h 367"/>
                <a:gd name="T14" fmla="*/ 118 w 443"/>
                <a:gd name="T15" fmla="*/ 18 h 367"/>
                <a:gd name="T16" fmla="*/ 93 w 443"/>
                <a:gd name="T17" fmla="*/ 27 h 367"/>
                <a:gd name="T18" fmla="*/ 74 w 443"/>
                <a:gd name="T19" fmla="*/ 39 h 367"/>
                <a:gd name="T20" fmla="*/ 65 w 443"/>
                <a:gd name="T21" fmla="*/ 48 h 367"/>
                <a:gd name="T22" fmla="*/ 62 w 443"/>
                <a:gd name="T23" fmla="*/ 56 h 367"/>
                <a:gd name="T24" fmla="*/ 64 w 443"/>
                <a:gd name="T25" fmla="*/ 74 h 367"/>
                <a:gd name="T26" fmla="*/ 72 w 443"/>
                <a:gd name="T27" fmla="*/ 103 h 367"/>
                <a:gd name="T28" fmla="*/ 74 w 443"/>
                <a:gd name="T29" fmla="*/ 134 h 367"/>
                <a:gd name="T30" fmla="*/ 70 w 443"/>
                <a:gd name="T31" fmla="*/ 155 h 367"/>
                <a:gd name="T32" fmla="*/ 64 w 443"/>
                <a:gd name="T33" fmla="*/ 171 h 367"/>
                <a:gd name="T34" fmla="*/ 52 w 443"/>
                <a:gd name="T35" fmla="*/ 179 h 367"/>
                <a:gd name="T36" fmla="*/ 37 w 443"/>
                <a:gd name="T37" fmla="*/ 180 h 367"/>
                <a:gd name="T38" fmla="*/ 26 w 443"/>
                <a:gd name="T39" fmla="*/ 176 h 367"/>
                <a:gd name="T40" fmla="*/ 13 w 443"/>
                <a:gd name="T41" fmla="*/ 166 h 367"/>
                <a:gd name="T42" fmla="*/ 2 w 443"/>
                <a:gd name="T43" fmla="*/ 168 h 367"/>
                <a:gd name="T44" fmla="*/ 1 w 443"/>
                <a:gd name="T45" fmla="*/ 180 h 367"/>
                <a:gd name="T46" fmla="*/ 2 w 443"/>
                <a:gd name="T47" fmla="*/ 199 h 367"/>
                <a:gd name="T48" fmla="*/ 6 w 443"/>
                <a:gd name="T49" fmla="*/ 210 h 367"/>
                <a:gd name="T50" fmla="*/ 21 w 443"/>
                <a:gd name="T51" fmla="*/ 220 h 367"/>
                <a:gd name="T52" fmla="*/ 46 w 443"/>
                <a:gd name="T53" fmla="*/ 234 h 367"/>
                <a:gd name="T54" fmla="*/ 68 w 443"/>
                <a:gd name="T55" fmla="*/ 246 h 367"/>
                <a:gd name="T56" fmla="*/ 80 w 443"/>
                <a:gd name="T57" fmla="*/ 258 h 367"/>
                <a:gd name="T58" fmla="*/ 92 w 443"/>
                <a:gd name="T59" fmla="*/ 275 h 367"/>
                <a:gd name="T60" fmla="*/ 100 w 443"/>
                <a:gd name="T61" fmla="*/ 300 h 367"/>
                <a:gd name="T62" fmla="*/ 105 w 443"/>
                <a:gd name="T63" fmla="*/ 328 h 367"/>
                <a:gd name="T64" fmla="*/ 114 w 443"/>
                <a:gd name="T65" fmla="*/ 355 h 367"/>
                <a:gd name="T66" fmla="*/ 128 w 443"/>
                <a:gd name="T67" fmla="*/ 367 h 367"/>
                <a:gd name="T68" fmla="*/ 146 w 443"/>
                <a:gd name="T69" fmla="*/ 356 h 367"/>
                <a:gd name="T70" fmla="*/ 166 w 443"/>
                <a:gd name="T71" fmla="*/ 348 h 367"/>
                <a:gd name="T72" fmla="*/ 188 w 443"/>
                <a:gd name="T73" fmla="*/ 344 h 367"/>
                <a:gd name="T74" fmla="*/ 213 w 443"/>
                <a:gd name="T75" fmla="*/ 343 h 367"/>
                <a:gd name="T76" fmla="*/ 226 w 443"/>
                <a:gd name="T77" fmla="*/ 346 h 367"/>
                <a:gd name="T78" fmla="*/ 240 w 443"/>
                <a:gd name="T79" fmla="*/ 352 h 367"/>
                <a:gd name="T80" fmla="*/ 253 w 443"/>
                <a:gd name="T81" fmla="*/ 359 h 367"/>
                <a:gd name="T82" fmla="*/ 266 w 443"/>
                <a:gd name="T83" fmla="*/ 361 h 367"/>
                <a:gd name="T84" fmla="*/ 285 w 443"/>
                <a:gd name="T85" fmla="*/ 359 h 367"/>
                <a:gd name="T86" fmla="*/ 297 w 443"/>
                <a:gd name="T87" fmla="*/ 352 h 367"/>
                <a:gd name="T88" fmla="*/ 306 w 443"/>
                <a:gd name="T89" fmla="*/ 342 h 367"/>
                <a:gd name="T90" fmla="*/ 313 w 443"/>
                <a:gd name="T91" fmla="*/ 327 h 367"/>
                <a:gd name="T92" fmla="*/ 333 w 443"/>
                <a:gd name="T93" fmla="*/ 252 h 367"/>
                <a:gd name="T94" fmla="*/ 361 w 443"/>
                <a:gd name="T95" fmla="*/ 224 h 367"/>
                <a:gd name="T96" fmla="*/ 393 w 443"/>
                <a:gd name="T97" fmla="*/ 192 h 367"/>
                <a:gd name="T98" fmla="*/ 427 w 443"/>
                <a:gd name="T99" fmla="*/ 166 h 367"/>
                <a:gd name="T100" fmla="*/ 442 w 443"/>
                <a:gd name="T101" fmla="*/ 151 h 367"/>
                <a:gd name="T102" fmla="*/ 442 w 443"/>
                <a:gd name="T103" fmla="*/ 146 h 367"/>
                <a:gd name="T104" fmla="*/ 435 w 443"/>
                <a:gd name="T105" fmla="*/ 144 h 367"/>
                <a:gd name="T106" fmla="*/ 386 w 443"/>
                <a:gd name="T107" fmla="*/ 132 h 367"/>
                <a:gd name="T108" fmla="*/ 369 w 443"/>
                <a:gd name="T109" fmla="*/ 124 h 367"/>
                <a:gd name="T110" fmla="*/ 353 w 443"/>
                <a:gd name="T111" fmla="*/ 112 h 367"/>
                <a:gd name="T112" fmla="*/ 339 w 443"/>
                <a:gd name="T113" fmla="*/ 99 h 367"/>
                <a:gd name="T114" fmla="*/ 327 w 443"/>
                <a:gd name="T115" fmla="*/ 82 h 367"/>
                <a:gd name="T116" fmla="*/ 302 w 443"/>
                <a:gd name="T117" fmla="*/ 36 h 36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43"/>
                <a:gd name="T178" fmla="*/ 0 h 367"/>
                <a:gd name="T179" fmla="*/ 443 w 443"/>
                <a:gd name="T180" fmla="*/ 367 h 36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43" h="367">
                  <a:moveTo>
                    <a:pt x="290" y="24"/>
                  </a:moveTo>
                  <a:lnTo>
                    <a:pt x="278" y="24"/>
                  </a:lnTo>
                  <a:lnTo>
                    <a:pt x="261" y="24"/>
                  </a:lnTo>
                  <a:lnTo>
                    <a:pt x="257" y="23"/>
                  </a:lnTo>
                  <a:lnTo>
                    <a:pt x="253" y="20"/>
                  </a:lnTo>
                  <a:lnTo>
                    <a:pt x="249" y="16"/>
                  </a:lnTo>
                  <a:lnTo>
                    <a:pt x="244" y="12"/>
                  </a:lnTo>
                  <a:lnTo>
                    <a:pt x="240" y="7"/>
                  </a:lnTo>
                  <a:lnTo>
                    <a:pt x="233" y="3"/>
                  </a:lnTo>
                  <a:lnTo>
                    <a:pt x="226" y="0"/>
                  </a:lnTo>
                  <a:lnTo>
                    <a:pt x="218" y="0"/>
                  </a:lnTo>
                  <a:lnTo>
                    <a:pt x="205" y="0"/>
                  </a:lnTo>
                  <a:lnTo>
                    <a:pt x="184" y="3"/>
                  </a:lnTo>
                  <a:lnTo>
                    <a:pt x="158" y="8"/>
                  </a:lnTo>
                  <a:lnTo>
                    <a:pt x="132" y="14"/>
                  </a:lnTo>
                  <a:lnTo>
                    <a:pt x="118" y="18"/>
                  </a:lnTo>
                  <a:lnTo>
                    <a:pt x="105" y="23"/>
                  </a:lnTo>
                  <a:lnTo>
                    <a:pt x="93" y="27"/>
                  </a:lnTo>
                  <a:lnTo>
                    <a:pt x="84" y="32"/>
                  </a:lnTo>
                  <a:lnTo>
                    <a:pt x="74" y="39"/>
                  </a:lnTo>
                  <a:lnTo>
                    <a:pt x="68" y="46"/>
                  </a:lnTo>
                  <a:lnTo>
                    <a:pt x="65" y="48"/>
                  </a:lnTo>
                  <a:lnTo>
                    <a:pt x="64" y="52"/>
                  </a:lnTo>
                  <a:lnTo>
                    <a:pt x="62" y="56"/>
                  </a:lnTo>
                  <a:lnTo>
                    <a:pt x="62" y="60"/>
                  </a:lnTo>
                  <a:lnTo>
                    <a:pt x="64" y="74"/>
                  </a:lnTo>
                  <a:lnTo>
                    <a:pt x="68" y="88"/>
                  </a:lnTo>
                  <a:lnTo>
                    <a:pt x="72" y="103"/>
                  </a:lnTo>
                  <a:lnTo>
                    <a:pt x="74" y="120"/>
                  </a:lnTo>
                  <a:lnTo>
                    <a:pt x="74" y="134"/>
                  </a:lnTo>
                  <a:lnTo>
                    <a:pt x="73" y="144"/>
                  </a:lnTo>
                  <a:lnTo>
                    <a:pt x="70" y="155"/>
                  </a:lnTo>
                  <a:lnTo>
                    <a:pt x="68" y="164"/>
                  </a:lnTo>
                  <a:lnTo>
                    <a:pt x="64" y="171"/>
                  </a:lnTo>
                  <a:lnTo>
                    <a:pt x="58" y="176"/>
                  </a:lnTo>
                  <a:lnTo>
                    <a:pt x="52" y="179"/>
                  </a:lnTo>
                  <a:lnTo>
                    <a:pt x="44" y="180"/>
                  </a:lnTo>
                  <a:lnTo>
                    <a:pt x="37" y="180"/>
                  </a:lnTo>
                  <a:lnTo>
                    <a:pt x="32" y="179"/>
                  </a:lnTo>
                  <a:lnTo>
                    <a:pt x="26" y="176"/>
                  </a:lnTo>
                  <a:lnTo>
                    <a:pt x="21" y="174"/>
                  </a:lnTo>
                  <a:lnTo>
                    <a:pt x="13" y="166"/>
                  </a:lnTo>
                  <a:lnTo>
                    <a:pt x="8" y="156"/>
                  </a:lnTo>
                  <a:lnTo>
                    <a:pt x="2" y="168"/>
                  </a:lnTo>
                  <a:lnTo>
                    <a:pt x="0" y="175"/>
                  </a:lnTo>
                  <a:lnTo>
                    <a:pt x="1" y="180"/>
                  </a:lnTo>
                  <a:lnTo>
                    <a:pt x="2" y="192"/>
                  </a:lnTo>
                  <a:lnTo>
                    <a:pt x="2" y="199"/>
                  </a:lnTo>
                  <a:lnTo>
                    <a:pt x="4" y="204"/>
                  </a:lnTo>
                  <a:lnTo>
                    <a:pt x="6" y="210"/>
                  </a:lnTo>
                  <a:lnTo>
                    <a:pt x="10" y="214"/>
                  </a:lnTo>
                  <a:lnTo>
                    <a:pt x="21" y="220"/>
                  </a:lnTo>
                  <a:lnTo>
                    <a:pt x="33" y="227"/>
                  </a:lnTo>
                  <a:lnTo>
                    <a:pt x="46" y="234"/>
                  </a:lnTo>
                  <a:lnTo>
                    <a:pt x="60" y="240"/>
                  </a:lnTo>
                  <a:lnTo>
                    <a:pt x="68" y="246"/>
                  </a:lnTo>
                  <a:lnTo>
                    <a:pt x="74" y="251"/>
                  </a:lnTo>
                  <a:lnTo>
                    <a:pt x="80" y="258"/>
                  </a:lnTo>
                  <a:lnTo>
                    <a:pt x="86" y="264"/>
                  </a:lnTo>
                  <a:lnTo>
                    <a:pt x="92" y="275"/>
                  </a:lnTo>
                  <a:lnTo>
                    <a:pt x="96" y="287"/>
                  </a:lnTo>
                  <a:lnTo>
                    <a:pt x="100" y="300"/>
                  </a:lnTo>
                  <a:lnTo>
                    <a:pt x="102" y="314"/>
                  </a:lnTo>
                  <a:lnTo>
                    <a:pt x="105" y="328"/>
                  </a:lnTo>
                  <a:lnTo>
                    <a:pt x="109" y="342"/>
                  </a:lnTo>
                  <a:lnTo>
                    <a:pt x="114" y="355"/>
                  </a:lnTo>
                  <a:lnTo>
                    <a:pt x="122" y="367"/>
                  </a:lnTo>
                  <a:lnTo>
                    <a:pt x="128" y="367"/>
                  </a:lnTo>
                  <a:lnTo>
                    <a:pt x="137" y="361"/>
                  </a:lnTo>
                  <a:lnTo>
                    <a:pt x="146" y="356"/>
                  </a:lnTo>
                  <a:lnTo>
                    <a:pt x="156" y="352"/>
                  </a:lnTo>
                  <a:lnTo>
                    <a:pt x="166" y="348"/>
                  </a:lnTo>
                  <a:lnTo>
                    <a:pt x="176" y="346"/>
                  </a:lnTo>
                  <a:lnTo>
                    <a:pt x="188" y="344"/>
                  </a:lnTo>
                  <a:lnTo>
                    <a:pt x="200" y="343"/>
                  </a:lnTo>
                  <a:lnTo>
                    <a:pt x="213" y="343"/>
                  </a:lnTo>
                  <a:lnTo>
                    <a:pt x="220" y="344"/>
                  </a:lnTo>
                  <a:lnTo>
                    <a:pt x="226" y="346"/>
                  </a:lnTo>
                  <a:lnTo>
                    <a:pt x="233" y="348"/>
                  </a:lnTo>
                  <a:lnTo>
                    <a:pt x="240" y="352"/>
                  </a:lnTo>
                  <a:lnTo>
                    <a:pt x="246" y="355"/>
                  </a:lnTo>
                  <a:lnTo>
                    <a:pt x="253" y="359"/>
                  </a:lnTo>
                  <a:lnTo>
                    <a:pt x="260" y="360"/>
                  </a:lnTo>
                  <a:lnTo>
                    <a:pt x="266" y="361"/>
                  </a:lnTo>
                  <a:lnTo>
                    <a:pt x="276" y="360"/>
                  </a:lnTo>
                  <a:lnTo>
                    <a:pt x="285" y="359"/>
                  </a:lnTo>
                  <a:lnTo>
                    <a:pt x="292" y="356"/>
                  </a:lnTo>
                  <a:lnTo>
                    <a:pt x="297" y="352"/>
                  </a:lnTo>
                  <a:lnTo>
                    <a:pt x="302" y="347"/>
                  </a:lnTo>
                  <a:lnTo>
                    <a:pt x="306" y="342"/>
                  </a:lnTo>
                  <a:lnTo>
                    <a:pt x="310" y="335"/>
                  </a:lnTo>
                  <a:lnTo>
                    <a:pt x="313" y="327"/>
                  </a:lnTo>
                  <a:lnTo>
                    <a:pt x="322" y="292"/>
                  </a:lnTo>
                  <a:lnTo>
                    <a:pt x="333" y="252"/>
                  </a:lnTo>
                  <a:lnTo>
                    <a:pt x="341" y="244"/>
                  </a:lnTo>
                  <a:lnTo>
                    <a:pt x="361" y="224"/>
                  </a:lnTo>
                  <a:lnTo>
                    <a:pt x="381" y="204"/>
                  </a:lnTo>
                  <a:lnTo>
                    <a:pt x="393" y="192"/>
                  </a:lnTo>
                  <a:lnTo>
                    <a:pt x="406" y="183"/>
                  </a:lnTo>
                  <a:lnTo>
                    <a:pt x="427" y="166"/>
                  </a:lnTo>
                  <a:lnTo>
                    <a:pt x="437" y="158"/>
                  </a:lnTo>
                  <a:lnTo>
                    <a:pt x="442" y="151"/>
                  </a:lnTo>
                  <a:lnTo>
                    <a:pt x="443" y="148"/>
                  </a:lnTo>
                  <a:lnTo>
                    <a:pt x="442" y="146"/>
                  </a:lnTo>
                  <a:lnTo>
                    <a:pt x="439" y="144"/>
                  </a:lnTo>
                  <a:lnTo>
                    <a:pt x="435" y="144"/>
                  </a:lnTo>
                  <a:lnTo>
                    <a:pt x="409" y="139"/>
                  </a:lnTo>
                  <a:lnTo>
                    <a:pt x="386" y="132"/>
                  </a:lnTo>
                  <a:lnTo>
                    <a:pt x="377" y="128"/>
                  </a:lnTo>
                  <a:lnTo>
                    <a:pt x="369" y="124"/>
                  </a:lnTo>
                  <a:lnTo>
                    <a:pt x="361" y="119"/>
                  </a:lnTo>
                  <a:lnTo>
                    <a:pt x="353" y="112"/>
                  </a:lnTo>
                  <a:lnTo>
                    <a:pt x="346" y="106"/>
                  </a:lnTo>
                  <a:lnTo>
                    <a:pt x="339" y="99"/>
                  </a:lnTo>
                  <a:lnTo>
                    <a:pt x="334" y="91"/>
                  </a:lnTo>
                  <a:lnTo>
                    <a:pt x="327" y="82"/>
                  </a:lnTo>
                  <a:lnTo>
                    <a:pt x="315" y="60"/>
                  </a:lnTo>
                  <a:lnTo>
                    <a:pt x="302" y="36"/>
                  </a:lnTo>
                  <a:lnTo>
                    <a:pt x="290" y="2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7" name="Freeform 114"/>
            <p:cNvSpPr>
              <a:spLocks/>
            </p:cNvSpPr>
            <p:nvPr/>
          </p:nvSpPr>
          <p:spPr bwMode="auto">
            <a:xfrm>
              <a:off x="2016920" y="5123656"/>
              <a:ext cx="174625" cy="160338"/>
            </a:xfrm>
            <a:custGeom>
              <a:avLst/>
              <a:gdLst>
                <a:gd name="T0" fmla="*/ 276 w 362"/>
                <a:gd name="T1" fmla="*/ 25 h 330"/>
                <a:gd name="T2" fmla="*/ 262 w 362"/>
                <a:gd name="T3" fmla="*/ 46 h 330"/>
                <a:gd name="T4" fmla="*/ 243 w 362"/>
                <a:gd name="T5" fmla="*/ 60 h 330"/>
                <a:gd name="T6" fmla="*/ 219 w 362"/>
                <a:gd name="T7" fmla="*/ 65 h 330"/>
                <a:gd name="T8" fmla="*/ 195 w 362"/>
                <a:gd name="T9" fmla="*/ 65 h 330"/>
                <a:gd name="T10" fmla="*/ 180 w 362"/>
                <a:gd name="T11" fmla="*/ 60 h 330"/>
                <a:gd name="T12" fmla="*/ 167 w 362"/>
                <a:gd name="T13" fmla="*/ 45 h 330"/>
                <a:gd name="T14" fmla="*/ 159 w 362"/>
                <a:gd name="T15" fmla="*/ 26 h 330"/>
                <a:gd name="T16" fmla="*/ 152 w 362"/>
                <a:gd name="T17" fmla="*/ 14 h 330"/>
                <a:gd name="T18" fmla="*/ 142 w 362"/>
                <a:gd name="T19" fmla="*/ 5 h 330"/>
                <a:gd name="T20" fmla="*/ 126 w 362"/>
                <a:gd name="T21" fmla="*/ 0 h 330"/>
                <a:gd name="T22" fmla="*/ 106 w 362"/>
                <a:gd name="T23" fmla="*/ 0 h 330"/>
                <a:gd name="T24" fmla="*/ 88 w 362"/>
                <a:gd name="T25" fmla="*/ 2 h 330"/>
                <a:gd name="T26" fmla="*/ 59 w 362"/>
                <a:gd name="T27" fmla="*/ 13 h 330"/>
                <a:gd name="T28" fmla="*/ 32 w 362"/>
                <a:gd name="T29" fmla="*/ 29 h 330"/>
                <a:gd name="T30" fmla="*/ 18 w 362"/>
                <a:gd name="T31" fmla="*/ 42 h 330"/>
                <a:gd name="T32" fmla="*/ 7 w 362"/>
                <a:gd name="T33" fmla="*/ 58 h 330"/>
                <a:gd name="T34" fmla="*/ 0 w 362"/>
                <a:gd name="T35" fmla="*/ 74 h 330"/>
                <a:gd name="T36" fmla="*/ 2 w 362"/>
                <a:gd name="T37" fmla="*/ 100 h 330"/>
                <a:gd name="T38" fmla="*/ 11 w 362"/>
                <a:gd name="T39" fmla="*/ 136 h 330"/>
                <a:gd name="T40" fmla="*/ 30 w 362"/>
                <a:gd name="T41" fmla="*/ 172 h 330"/>
                <a:gd name="T42" fmla="*/ 54 w 362"/>
                <a:gd name="T43" fmla="*/ 209 h 330"/>
                <a:gd name="T44" fmla="*/ 82 w 362"/>
                <a:gd name="T45" fmla="*/ 245 h 330"/>
                <a:gd name="T46" fmla="*/ 112 w 362"/>
                <a:gd name="T47" fmla="*/ 277 h 330"/>
                <a:gd name="T48" fmla="*/ 142 w 362"/>
                <a:gd name="T49" fmla="*/ 303 h 330"/>
                <a:gd name="T50" fmla="*/ 168 w 362"/>
                <a:gd name="T51" fmla="*/ 323 h 330"/>
                <a:gd name="T52" fmla="*/ 182 w 362"/>
                <a:gd name="T53" fmla="*/ 325 h 330"/>
                <a:gd name="T54" fmla="*/ 190 w 362"/>
                <a:gd name="T55" fmla="*/ 313 h 330"/>
                <a:gd name="T56" fmla="*/ 203 w 362"/>
                <a:gd name="T57" fmla="*/ 302 h 330"/>
                <a:gd name="T58" fmla="*/ 222 w 362"/>
                <a:gd name="T59" fmla="*/ 291 h 330"/>
                <a:gd name="T60" fmla="*/ 254 w 362"/>
                <a:gd name="T61" fmla="*/ 277 h 330"/>
                <a:gd name="T62" fmla="*/ 299 w 362"/>
                <a:gd name="T63" fmla="*/ 266 h 330"/>
                <a:gd name="T64" fmla="*/ 323 w 362"/>
                <a:gd name="T65" fmla="*/ 264 h 330"/>
                <a:gd name="T66" fmla="*/ 332 w 362"/>
                <a:gd name="T67" fmla="*/ 249 h 330"/>
                <a:gd name="T68" fmla="*/ 328 w 362"/>
                <a:gd name="T69" fmla="*/ 224 h 330"/>
                <a:gd name="T70" fmla="*/ 320 w 362"/>
                <a:gd name="T71" fmla="*/ 201 h 330"/>
                <a:gd name="T72" fmla="*/ 314 w 362"/>
                <a:gd name="T73" fmla="*/ 178 h 330"/>
                <a:gd name="T74" fmla="*/ 314 w 362"/>
                <a:gd name="T75" fmla="*/ 161 h 330"/>
                <a:gd name="T76" fmla="*/ 318 w 362"/>
                <a:gd name="T77" fmla="*/ 153 h 330"/>
                <a:gd name="T78" fmla="*/ 328 w 362"/>
                <a:gd name="T79" fmla="*/ 144 h 330"/>
                <a:gd name="T80" fmla="*/ 346 w 362"/>
                <a:gd name="T81" fmla="*/ 137 h 330"/>
                <a:gd name="T82" fmla="*/ 356 w 362"/>
                <a:gd name="T83" fmla="*/ 129 h 330"/>
                <a:gd name="T84" fmla="*/ 360 w 362"/>
                <a:gd name="T85" fmla="*/ 120 h 330"/>
                <a:gd name="T86" fmla="*/ 360 w 362"/>
                <a:gd name="T87" fmla="*/ 104 h 330"/>
                <a:gd name="T88" fmla="*/ 354 w 362"/>
                <a:gd name="T89" fmla="*/ 88 h 330"/>
                <a:gd name="T90" fmla="*/ 336 w 362"/>
                <a:gd name="T91" fmla="*/ 68 h 330"/>
                <a:gd name="T92" fmla="*/ 308 w 362"/>
                <a:gd name="T93" fmla="*/ 45 h 330"/>
                <a:gd name="T94" fmla="*/ 290 w 362"/>
                <a:gd name="T95" fmla="*/ 25 h 330"/>
                <a:gd name="T96" fmla="*/ 284 w 362"/>
                <a:gd name="T97" fmla="*/ 9 h 330"/>
                <a:gd name="T98" fmla="*/ 283 w 362"/>
                <a:gd name="T99" fmla="*/ 12 h 3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62"/>
                <a:gd name="T151" fmla="*/ 0 h 330"/>
                <a:gd name="T152" fmla="*/ 362 w 362"/>
                <a:gd name="T153" fmla="*/ 330 h 3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62" h="330">
                  <a:moveTo>
                    <a:pt x="283" y="12"/>
                  </a:moveTo>
                  <a:lnTo>
                    <a:pt x="276" y="25"/>
                  </a:lnTo>
                  <a:lnTo>
                    <a:pt x="270" y="37"/>
                  </a:lnTo>
                  <a:lnTo>
                    <a:pt x="262" y="46"/>
                  </a:lnTo>
                  <a:lnTo>
                    <a:pt x="252" y="54"/>
                  </a:lnTo>
                  <a:lnTo>
                    <a:pt x="243" y="60"/>
                  </a:lnTo>
                  <a:lnTo>
                    <a:pt x="232" y="62"/>
                  </a:lnTo>
                  <a:lnTo>
                    <a:pt x="219" y="65"/>
                  </a:lnTo>
                  <a:lnTo>
                    <a:pt x="204" y="65"/>
                  </a:lnTo>
                  <a:lnTo>
                    <a:pt x="195" y="65"/>
                  </a:lnTo>
                  <a:lnTo>
                    <a:pt x="186" y="62"/>
                  </a:lnTo>
                  <a:lnTo>
                    <a:pt x="180" y="60"/>
                  </a:lnTo>
                  <a:lnTo>
                    <a:pt x="175" y="56"/>
                  </a:lnTo>
                  <a:lnTo>
                    <a:pt x="167" y="45"/>
                  </a:lnTo>
                  <a:lnTo>
                    <a:pt x="162" y="32"/>
                  </a:lnTo>
                  <a:lnTo>
                    <a:pt x="159" y="26"/>
                  </a:lnTo>
                  <a:lnTo>
                    <a:pt x="156" y="20"/>
                  </a:lnTo>
                  <a:lnTo>
                    <a:pt x="152" y="14"/>
                  </a:lnTo>
                  <a:lnTo>
                    <a:pt x="148" y="9"/>
                  </a:lnTo>
                  <a:lnTo>
                    <a:pt x="142" y="5"/>
                  </a:lnTo>
                  <a:lnTo>
                    <a:pt x="135" y="2"/>
                  </a:lnTo>
                  <a:lnTo>
                    <a:pt x="126" y="0"/>
                  </a:lnTo>
                  <a:lnTo>
                    <a:pt x="115" y="0"/>
                  </a:lnTo>
                  <a:lnTo>
                    <a:pt x="106" y="0"/>
                  </a:lnTo>
                  <a:lnTo>
                    <a:pt x="98" y="1"/>
                  </a:lnTo>
                  <a:lnTo>
                    <a:pt x="88" y="2"/>
                  </a:lnTo>
                  <a:lnTo>
                    <a:pt x="79" y="5"/>
                  </a:lnTo>
                  <a:lnTo>
                    <a:pt x="59" y="13"/>
                  </a:lnTo>
                  <a:lnTo>
                    <a:pt x="42" y="24"/>
                  </a:lnTo>
                  <a:lnTo>
                    <a:pt x="32" y="29"/>
                  </a:lnTo>
                  <a:lnTo>
                    <a:pt x="24" y="36"/>
                  </a:lnTo>
                  <a:lnTo>
                    <a:pt x="18" y="42"/>
                  </a:lnTo>
                  <a:lnTo>
                    <a:pt x="12" y="50"/>
                  </a:lnTo>
                  <a:lnTo>
                    <a:pt x="7" y="58"/>
                  </a:lnTo>
                  <a:lnTo>
                    <a:pt x="3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100"/>
                  </a:lnTo>
                  <a:lnTo>
                    <a:pt x="6" y="117"/>
                  </a:lnTo>
                  <a:lnTo>
                    <a:pt x="11" y="136"/>
                  </a:lnTo>
                  <a:lnTo>
                    <a:pt x="19" y="153"/>
                  </a:lnTo>
                  <a:lnTo>
                    <a:pt x="30" y="172"/>
                  </a:lnTo>
                  <a:lnTo>
                    <a:pt x="42" y="190"/>
                  </a:lnTo>
                  <a:lnTo>
                    <a:pt x="54" y="209"/>
                  </a:lnTo>
                  <a:lnTo>
                    <a:pt x="67" y="228"/>
                  </a:lnTo>
                  <a:lnTo>
                    <a:pt x="82" y="245"/>
                  </a:lnTo>
                  <a:lnTo>
                    <a:pt x="96" y="261"/>
                  </a:lnTo>
                  <a:lnTo>
                    <a:pt x="112" y="277"/>
                  </a:lnTo>
                  <a:lnTo>
                    <a:pt x="127" y="291"/>
                  </a:lnTo>
                  <a:lnTo>
                    <a:pt x="142" y="303"/>
                  </a:lnTo>
                  <a:lnTo>
                    <a:pt x="155" y="314"/>
                  </a:lnTo>
                  <a:lnTo>
                    <a:pt x="168" y="323"/>
                  </a:lnTo>
                  <a:lnTo>
                    <a:pt x="180" y="330"/>
                  </a:lnTo>
                  <a:lnTo>
                    <a:pt x="182" y="325"/>
                  </a:lnTo>
                  <a:lnTo>
                    <a:pt x="184" y="318"/>
                  </a:lnTo>
                  <a:lnTo>
                    <a:pt x="190" y="313"/>
                  </a:lnTo>
                  <a:lnTo>
                    <a:pt x="195" y="307"/>
                  </a:lnTo>
                  <a:lnTo>
                    <a:pt x="203" y="302"/>
                  </a:lnTo>
                  <a:lnTo>
                    <a:pt x="212" y="295"/>
                  </a:lnTo>
                  <a:lnTo>
                    <a:pt x="222" y="291"/>
                  </a:lnTo>
                  <a:lnTo>
                    <a:pt x="232" y="286"/>
                  </a:lnTo>
                  <a:lnTo>
                    <a:pt x="254" y="277"/>
                  </a:lnTo>
                  <a:lnTo>
                    <a:pt x="278" y="270"/>
                  </a:lnTo>
                  <a:lnTo>
                    <a:pt x="299" y="266"/>
                  </a:lnTo>
                  <a:lnTo>
                    <a:pt x="319" y="264"/>
                  </a:lnTo>
                  <a:lnTo>
                    <a:pt x="323" y="264"/>
                  </a:lnTo>
                  <a:lnTo>
                    <a:pt x="331" y="264"/>
                  </a:lnTo>
                  <a:lnTo>
                    <a:pt x="332" y="249"/>
                  </a:lnTo>
                  <a:lnTo>
                    <a:pt x="331" y="236"/>
                  </a:lnTo>
                  <a:lnTo>
                    <a:pt x="328" y="224"/>
                  </a:lnTo>
                  <a:lnTo>
                    <a:pt x="324" y="212"/>
                  </a:lnTo>
                  <a:lnTo>
                    <a:pt x="320" y="201"/>
                  </a:lnTo>
                  <a:lnTo>
                    <a:pt x="316" y="190"/>
                  </a:lnTo>
                  <a:lnTo>
                    <a:pt x="314" y="178"/>
                  </a:lnTo>
                  <a:lnTo>
                    <a:pt x="314" y="168"/>
                  </a:lnTo>
                  <a:lnTo>
                    <a:pt x="314" y="161"/>
                  </a:lnTo>
                  <a:lnTo>
                    <a:pt x="315" y="157"/>
                  </a:lnTo>
                  <a:lnTo>
                    <a:pt x="318" y="153"/>
                  </a:lnTo>
                  <a:lnTo>
                    <a:pt x="320" y="149"/>
                  </a:lnTo>
                  <a:lnTo>
                    <a:pt x="328" y="144"/>
                  </a:lnTo>
                  <a:lnTo>
                    <a:pt x="338" y="141"/>
                  </a:lnTo>
                  <a:lnTo>
                    <a:pt x="346" y="137"/>
                  </a:lnTo>
                  <a:lnTo>
                    <a:pt x="354" y="132"/>
                  </a:lnTo>
                  <a:lnTo>
                    <a:pt x="356" y="129"/>
                  </a:lnTo>
                  <a:lnTo>
                    <a:pt x="359" y="125"/>
                  </a:lnTo>
                  <a:lnTo>
                    <a:pt x="360" y="120"/>
                  </a:lnTo>
                  <a:lnTo>
                    <a:pt x="362" y="113"/>
                  </a:lnTo>
                  <a:lnTo>
                    <a:pt x="360" y="104"/>
                  </a:lnTo>
                  <a:lnTo>
                    <a:pt x="358" y="96"/>
                  </a:lnTo>
                  <a:lnTo>
                    <a:pt x="354" y="88"/>
                  </a:lnTo>
                  <a:lnTo>
                    <a:pt x="350" y="81"/>
                  </a:lnTo>
                  <a:lnTo>
                    <a:pt x="336" y="68"/>
                  </a:lnTo>
                  <a:lnTo>
                    <a:pt x="322" y="57"/>
                  </a:lnTo>
                  <a:lnTo>
                    <a:pt x="308" y="45"/>
                  </a:lnTo>
                  <a:lnTo>
                    <a:pt x="295" y="32"/>
                  </a:lnTo>
                  <a:lnTo>
                    <a:pt x="290" y="25"/>
                  </a:lnTo>
                  <a:lnTo>
                    <a:pt x="287" y="17"/>
                  </a:lnTo>
                  <a:lnTo>
                    <a:pt x="284" y="9"/>
                  </a:lnTo>
                  <a:lnTo>
                    <a:pt x="283" y="0"/>
                  </a:lnTo>
                  <a:lnTo>
                    <a:pt x="283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8" name="Freeform 115"/>
            <p:cNvSpPr>
              <a:spLocks/>
            </p:cNvSpPr>
            <p:nvPr/>
          </p:nvSpPr>
          <p:spPr bwMode="auto">
            <a:xfrm>
              <a:off x="2102644" y="5252244"/>
              <a:ext cx="192088" cy="125412"/>
            </a:xfrm>
            <a:custGeom>
              <a:avLst/>
              <a:gdLst>
                <a:gd name="T0" fmla="*/ 388 w 397"/>
                <a:gd name="T1" fmla="*/ 151 h 259"/>
                <a:gd name="T2" fmla="*/ 379 w 397"/>
                <a:gd name="T3" fmla="*/ 126 h 259"/>
                <a:gd name="T4" fmla="*/ 353 w 397"/>
                <a:gd name="T5" fmla="*/ 107 h 259"/>
                <a:gd name="T6" fmla="*/ 337 w 397"/>
                <a:gd name="T7" fmla="*/ 93 h 259"/>
                <a:gd name="T8" fmla="*/ 325 w 397"/>
                <a:gd name="T9" fmla="*/ 87 h 259"/>
                <a:gd name="T10" fmla="*/ 313 w 397"/>
                <a:gd name="T11" fmla="*/ 91 h 259"/>
                <a:gd name="T12" fmla="*/ 303 w 397"/>
                <a:gd name="T13" fmla="*/ 93 h 259"/>
                <a:gd name="T14" fmla="*/ 292 w 397"/>
                <a:gd name="T15" fmla="*/ 91 h 259"/>
                <a:gd name="T16" fmla="*/ 276 w 397"/>
                <a:gd name="T17" fmla="*/ 83 h 259"/>
                <a:gd name="T18" fmla="*/ 256 w 397"/>
                <a:gd name="T19" fmla="*/ 67 h 259"/>
                <a:gd name="T20" fmla="*/ 225 w 397"/>
                <a:gd name="T21" fmla="*/ 38 h 259"/>
                <a:gd name="T22" fmla="*/ 189 w 397"/>
                <a:gd name="T23" fmla="*/ 12 h 259"/>
                <a:gd name="T24" fmla="*/ 168 w 397"/>
                <a:gd name="T25" fmla="*/ 4 h 259"/>
                <a:gd name="T26" fmla="*/ 152 w 397"/>
                <a:gd name="T27" fmla="*/ 1 h 259"/>
                <a:gd name="T28" fmla="*/ 124 w 397"/>
                <a:gd name="T29" fmla="*/ 2 h 259"/>
                <a:gd name="T30" fmla="*/ 77 w 397"/>
                <a:gd name="T31" fmla="*/ 13 h 259"/>
                <a:gd name="T32" fmla="*/ 43 w 397"/>
                <a:gd name="T33" fmla="*/ 27 h 259"/>
                <a:gd name="T34" fmla="*/ 24 w 397"/>
                <a:gd name="T35" fmla="*/ 38 h 259"/>
                <a:gd name="T36" fmla="*/ 9 w 397"/>
                <a:gd name="T37" fmla="*/ 49 h 259"/>
                <a:gd name="T38" fmla="*/ 1 w 397"/>
                <a:gd name="T39" fmla="*/ 61 h 259"/>
                <a:gd name="T40" fmla="*/ 1 w 397"/>
                <a:gd name="T41" fmla="*/ 71 h 259"/>
                <a:gd name="T42" fmla="*/ 9 w 397"/>
                <a:gd name="T43" fmla="*/ 81 h 259"/>
                <a:gd name="T44" fmla="*/ 25 w 397"/>
                <a:gd name="T45" fmla="*/ 93 h 259"/>
                <a:gd name="T46" fmla="*/ 37 w 397"/>
                <a:gd name="T47" fmla="*/ 110 h 259"/>
                <a:gd name="T48" fmla="*/ 55 w 397"/>
                <a:gd name="T49" fmla="*/ 155 h 259"/>
                <a:gd name="T50" fmla="*/ 75 w 397"/>
                <a:gd name="T51" fmla="*/ 209 h 259"/>
                <a:gd name="T52" fmla="*/ 91 w 397"/>
                <a:gd name="T53" fmla="*/ 242 h 259"/>
                <a:gd name="T54" fmla="*/ 103 w 397"/>
                <a:gd name="T55" fmla="*/ 255 h 259"/>
                <a:gd name="T56" fmla="*/ 109 w 397"/>
                <a:gd name="T57" fmla="*/ 255 h 259"/>
                <a:gd name="T58" fmla="*/ 116 w 397"/>
                <a:gd name="T59" fmla="*/ 250 h 259"/>
                <a:gd name="T60" fmla="*/ 135 w 397"/>
                <a:gd name="T61" fmla="*/ 242 h 259"/>
                <a:gd name="T62" fmla="*/ 169 w 397"/>
                <a:gd name="T63" fmla="*/ 234 h 259"/>
                <a:gd name="T64" fmla="*/ 203 w 397"/>
                <a:gd name="T65" fmla="*/ 230 h 259"/>
                <a:gd name="T66" fmla="*/ 232 w 397"/>
                <a:gd name="T67" fmla="*/ 238 h 259"/>
                <a:gd name="T68" fmla="*/ 251 w 397"/>
                <a:gd name="T69" fmla="*/ 246 h 259"/>
                <a:gd name="T70" fmla="*/ 260 w 397"/>
                <a:gd name="T71" fmla="*/ 243 h 259"/>
                <a:gd name="T72" fmla="*/ 271 w 397"/>
                <a:gd name="T73" fmla="*/ 234 h 259"/>
                <a:gd name="T74" fmla="*/ 284 w 397"/>
                <a:gd name="T75" fmla="*/ 237 h 259"/>
                <a:gd name="T76" fmla="*/ 293 w 397"/>
                <a:gd name="T77" fmla="*/ 245 h 259"/>
                <a:gd name="T78" fmla="*/ 305 w 397"/>
                <a:gd name="T79" fmla="*/ 246 h 259"/>
                <a:gd name="T80" fmla="*/ 320 w 397"/>
                <a:gd name="T81" fmla="*/ 246 h 259"/>
                <a:gd name="T82" fmla="*/ 332 w 397"/>
                <a:gd name="T83" fmla="*/ 241 h 259"/>
                <a:gd name="T84" fmla="*/ 344 w 397"/>
                <a:gd name="T85" fmla="*/ 226 h 259"/>
                <a:gd name="T86" fmla="*/ 356 w 397"/>
                <a:gd name="T87" fmla="*/ 202 h 259"/>
                <a:gd name="T88" fmla="*/ 365 w 397"/>
                <a:gd name="T89" fmla="*/ 187 h 259"/>
                <a:gd name="T90" fmla="*/ 373 w 397"/>
                <a:gd name="T91" fmla="*/ 182 h 259"/>
                <a:gd name="T92" fmla="*/ 373 w 397"/>
                <a:gd name="T93" fmla="*/ 169 h 2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7"/>
                <a:gd name="T142" fmla="*/ 0 h 259"/>
                <a:gd name="T143" fmla="*/ 397 w 397"/>
                <a:gd name="T144" fmla="*/ 259 h 2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7" h="259">
                  <a:moveTo>
                    <a:pt x="373" y="169"/>
                  </a:moveTo>
                  <a:lnTo>
                    <a:pt x="388" y="151"/>
                  </a:lnTo>
                  <a:lnTo>
                    <a:pt x="397" y="138"/>
                  </a:lnTo>
                  <a:lnTo>
                    <a:pt x="379" y="126"/>
                  </a:lnTo>
                  <a:lnTo>
                    <a:pt x="361" y="114"/>
                  </a:lnTo>
                  <a:lnTo>
                    <a:pt x="353" y="107"/>
                  </a:lnTo>
                  <a:lnTo>
                    <a:pt x="345" y="101"/>
                  </a:lnTo>
                  <a:lnTo>
                    <a:pt x="337" y="93"/>
                  </a:lnTo>
                  <a:lnTo>
                    <a:pt x="331" y="85"/>
                  </a:lnTo>
                  <a:lnTo>
                    <a:pt x="325" y="87"/>
                  </a:lnTo>
                  <a:lnTo>
                    <a:pt x="319" y="90"/>
                  </a:lnTo>
                  <a:lnTo>
                    <a:pt x="313" y="91"/>
                  </a:lnTo>
                  <a:lnTo>
                    <a:pt x="308" y="93"/>
                  </a:lnTo>
                  <a:lnTo>
                    <a:pt x="303" y="93"/>
                  </a:lnTo>
                  <a:lnTo>
                    <a:pt x="297" y="93"/>
                  </a:lnTo>
                  <a:lnTo>
                    <a:pt x="292" y="91"/>
                  </a:lnTo>
                  <a:lnTo>
                    <a:pt x="287" y="89"/>
                  </a:lnTo>
                  <a:lnTo>
                    <a:pt x="276" y="83"/>
                  </a:lnTo>
                  <a:lnTo>
                    <a:pt x="267" y="77"/>
                  </a:lnTo>
                  <a:lnTo>
                    <a:pt x="256" y="67"/>
                  </a:lnTo>
                  <a:lnTo>
                    <a:pt x="247" y="58"/>
                  </a:lnTo>
                  <a:lnTo>
                    <a:pt x="225" y="38"/>
                  </a:lnTo>
                  <a:lnTo>
                    <a:pt x="203" y="19"/>
                  </a:lnTo>
                  <a:lnTo>
                    <a:pt x="189" y="12"/>
                  </a:lnTo>
                  <a:lnTo>
                    <a:pt x="176" y="5"/>
                  </a:lnTo>
                  <a:lnTo>
                    <a:pt x="168" y="4"/>
                  </a:lnTo>
                  <a:lnTo>
                    <a:pt x="160" y="1"/>
                  </a:lnTo>
                  <a:lnTo>
                    <a:pt x="152" y="1"/>
                  </a:lnTo>
                  <a:lnTo>
                    <a:pt x="144" y="0"/>
                  </a:lnTo>
                  <a:lnTo>
                    <a:pt x="124" y="2"/>
                  </a:lnTo>
                  <a:lnTo>
                    <a:pt x="101" y="6"/>
                  </a:lnTo>
                  <a:lnTo>
                    <a:pt x="77" y="13"/>
                  </a:lnTo>
                  <a:lnTo>
                    <a:pt x="53" y="22"/>
                  </a:lnTo>
                  <a:lnTo>
                    <a:pt x="43" y="27"/>
                  </a:lnTo>
                  <a:lnTo>
                    <a:pt x="32" y="31"/>
                  </a:lnTo>
                  <a:lnTo>
                    <a:pt x="24" y="38"/>
                  </a:lnTo>
                  <a:lnTo>
                    <a:pt x="16" y="43"/>
                  </a:lnTo>
                  <a:lnTo>
                    <a:pt x="9" y="49"/>
                  </a:lnTo>
                  <a:lnTo>
                    <a:pt x="4" y="54"/>
                  </a:lnTo>
                  <a:lnTo>
                    <a:pt x="1" y="61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4" y="75"/>
                  </a:lnTo>
                  <a:lnTo>
                    <a:pt x="9" y="81"/>
                  </a:lnTo>
                  <a:lnTo>
                    <a:pt x="15" y="86"/>
                  </a:lnTo>
                  <a:lnTo>
                    <a:pt x="25" y="93"/>
                  </a:lnTo>
                  <a:lnTo>
                    <a:pt x="29" y="97"/>
                  </a:lnTo>
                  <a:lnTo>
                    <a:pt x="37" y="110"/>
                  </a:lnTo>
                  <a:lnTo>
                    <a:pt x="45" y="130"/>
                  </a:lnTo>
                  <a:lnTo>
                    <a:pt x="55" y="155"/>
                  </a:lnTo>
                  <a:lnTo>
                    <a:pt x="64" y="182"/>
                  </a:lnTo>
                  <a:lnTo>
                    <a:pt x="75" y="209"/>
                  </a:lnTo>
                  <a:lnTo>
                    <a:pt x="85" y="231"/>
                  </a:lnTo>
                  <a:lnTo>
                    <a:pt x="91" y="242"/>
                  </a:lnTo>
                  <a:lnTo>
                    <a:pt x="97" y="250"/>
                  </a:lnTo>
                  <a:lnTo>
                    <a:pt x="103" y="255"/>
                  </a:lnTo>
                  <a:lnTo>
                    <a:pt x="108" y="259"/>
                  </a:lnTo>
                  <a:lnTo>
                    <a:pt x="109" y="255"/>
                  </a:lnTo>
                  <a:lnTo>
                    <a:pt x="112" y="253"/>
                  </a:lnTo>
                  <a:lnTo>
                    <a:pt x="116" y="250"/>
                  </a:lnTo>
                  <a:lnTo>
                    <a:pt x="121" y="246"/>
                  </a:lnTo>
                  <a:lnTo>
                    <a:pt x="135" y="242"/>
                  </a:lnTo>
                  <a:lnTo>
                    <a:pt x="151" y="237"/>
                  </a:lnTo>
                  <a:lnTo>
                    <a:pt x="169" y="234"/>
                  </a:lnTo>
                  <a:lnTo>
                    <a:pt x="187" y="231"/>
                  </a:lnTo>
                  <a:lnTo>
                    <a:pt x="203" y="230"/>
                  </a:lnTo>
                  <a:lnTo>
                    <a:pt x="216" y="229"/>
                  </a:lnTo>
                  <a:lnTo>
                    <a:pt x="232" y="238"/>
                  </a:lnTo>
                  <a:lnTo>
                    <a:pt x="247" y="247"/>
                  </a:lnTo>
                  <a:lnTo>
                    <a:pt x="251" y="246"/>
                  </a:lnTo>
                  <a:lnTo>
                    <a:pt x="256" y="245"/>
                  </a:lnTo>
                  <a:lnTo>
                    <a:pt x="260" y="243"/>
                  </a:lnTo>
                  <a:lnTo>
                    <a:pt x="264" y="241"/>
                  </a:lnTo>
                  <a:lnTo>
                    <a:pt x="271" y="234"/>
                  </a:lnTo>
                  <a:lnTo>
                    <a:pt x="277" y="229"/>
                  </a:lnTo>
                  <a:lnTo>
                    <a:pt x="284" y="237"/>
                  </a:lnTo>
                  <a:lnTo>
                    <a:pt x="291" y="242"/>
                  </a:lnTo>
                  <a:lnTo>
                    <a:pt x="293" y="245"/>
                  </a:lnTo>
                  <a:lnTo>
                    <a:pt x="299" y="246"/>
                  </a:lnTo>
                  <a:lnTo>
                    <a:pt x="305" y="246"/>
                  </a:lnTo>
                  <a:lnTo>
                    <a:pt x="313" y="247"/>
                  </a:lnTo>
                  <a:lnTo>
                    <a:pt x="320" y="246"/>
                  </a:lnTo>
                  <a:lnTo>
                    <a:pt x="327" y="245"/>
                  </a:lnTo>
                  <a:lnTo>
                    <a:pt x="332" y="241"/>
                  </a:lnTo>
                  <a:lnTo>
                    <a:pt x="337" y="237"/>
                  </a:lnTo>
                  <a:lnTo>
                    <a:pt x="344" y="226"/>
                  </a:lnTo>
                  <a:lnTo>
                    <a:pt x="351" y="214"/>
                  </a:lnTo>
                  <a:lnTo>
                    <a:pt x="356" y="202"/>
                  </a:lnTo>
                  <a:lnTo>
                    <a:pt x="361" y="191"/>
                  </a:lnTo>
                  <a:lnTo>
                    <a:pt x="365" y="187"/>
                  </a:lnTo>
                  <a:lnTo>
                    <a:pt x="369" y="183"/>
                  </a:lnTo>
                  <a:lnTo>
                    <a:pt x="373" y="182"/>
                  </a:lnTo>
                  <a:lnTo>
                    <a:pt x="379" y="181"/>
                  </a:lnTo>
                  <a:lnTo>
                    <a:pt x="373" y="16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19" name="Freeform 116"/>
            <p:cNvSpPr>
              <a:spLocks/>
            </p:cNvSpPr>
            <p:nvPr/>
          </p:nvSpPr>
          <p:spPr bwMode="auto">
            <a:xfrm>
              <a:off x="2155032" y="5339556"/>
              <a:ext cx="163512" cy="114300"/>
            </a:xfrm>
            <a:custGeom>
              <a:avLst/>
              <a:gdLst>
                <a:gd name="T0" fmla="*/ 187 w 337"/>
                <a:gd name="T1" fmla="*/ 222 h 234"/>
                <a:gd name="T2" fmla="*/ 197 w 337"/>
                <a:gd name="T3" fmla="*/ 230 h 234"/>
                <a:gd name="T4" fmla="*/ 207 w 337"/>
                <a:gd name="T5" fmla="*/ 234 h 234"/>
                <a:gd name="T6" fmla="*/ 219 w 337"/>
                <a:gd name="T7" fmla="*/ 233 h 234"/>
                <a:gd name="T8" fmla="*/ 231 w 337"/>
                <a:gd name="T9" fmla="*/ 225 h 234"/>
                <a:gd name="T10" fmla="*/ 237 w 337"/>
                <a:gd name="T11" fmla="*/ 209 h 234"/>
                <a:gd name="T12" fmla="*/ 241 w 337"/>
                <a:gd name="T13" fmla="*/ 188 h 234"/>
                <a:gd name="T14" fmla="*/ 239 w 337"/>
                <a:gd name="T15" fmla="*/ 157 h 234"/>
                <a:gd name="T16" fmla="*/ 231 w 337"/>
                <a:gd name="T17" fmla="*/ 128 h 234"/>
                <a:gd name="T18" fmla="*/ 229 w 337"/>
                <a:gd name="T19" fmla="*/ 109 h 234"/>
                <a:gd name="T20" fmla="*/ 235 w 337"/>
                <a:gd name="T21" fmla="*/ 98 h 234"/>
                <a:gd name="T22" fmla="*/ 251 w 337"/>
                <a:gd name="T23" fmla="*/ 85 h 234"/>
                <a:gd name="T24" fmla="*/ 281 w 337"/>
                <a:gd name="T25" fmla="*/ 72 h 234"/>
                <a:gd name="T26" fmla="*/ 319 w 337"/>
                <a:gd name="T27" fmla="*/ 62 h 234"/>
                <a:gd name="T28" fmla="*/ 332 w 337"/>
                <a:gd name="T29" fmla="*/ 46 h 234"/>
                <a:gd name="T30" fmla="*/ 320 w 337"/>
                <a:gd name="T31" fmla="*/ 25 h 234"/>
                <a:gd name="T32" fmla="*/ 305 w 337"/>
                <a:gd name="T33" fmla="*/ 9 h 234"/>
                <a:gd name="T34" fmla="*/ 284 w 337"/>
                <a:gd name="T35" fmla="*/ 1 h 234"/>
                <a:gd name="T36" fmla="*/ 265 w 337"/>
                <a:gd name="T37" fmla="*/ 1 h 234"/>
                <a:gd name="T38" fmla="*/ 257 w 337"/>
                <a:gd name="T39" fmla="*/ 6 h 234"/>
                <a:gd name="T40" fmla="*/ 248 w 337"/>
                <a:gd name="T41" fmla="*/ 21 h 234"/>
                <a:gd name="T42" fmla="*/ 236 w 337"/>
                <a:gd name="T43" fmla="*/ 45 h 234"/>
                <a:gd name="T44" fmla="*/ 224 w 337"/>
                <a:gd name="T45" fmla="*/ 60 h 234"/>
                <a:gd name="T46" fmla="*/ 212 w 337"/>
                <a:gd name="T47" fmla="*/ 65 h 234"/>
                <a:gd name="T48" fmla="*/ 197 w 337"/>
                <a:gd name="T49" fmla="*/ 65 h 234"/>
                <a:gd name="T50" fmla="*/ 185 w 337"/>
                <a:gd name="T51" fmla="*/ 64 h 234"/>
                <a:gd name="T52" fmla="*/ 176 w 337"/>
                <a:gd name="T53" fmla="*/ 56 h 234"/>
                <a:gd name="T54" fmla="*/ 163 w 337"/>
                <a:gd name="T55" fmla="*/ 53 h 234"/>
                <a:gd name="T56" fmla="*/ 152 w 337"/>
                <a:gd name="T57" fmla="*/ 62 h 234"/>
                <a:gd name="T58" fmla="*/ 143 w 337"/>
                <a:gd name="T59" fmla="*/ 65 h 234"/>
                <a:gd name="T60" fmla="*/ 124 w 337"/>
                <a:gd name="T61" fmla="*/ 57 h 234"/>
                <a:gd name="T62" fmla="*/ 95 w 337"/>
                <a:gd name="T63" fmla="*/ 49 h 234"/>
                <a:gd name="T64" fmla="*/ 61 w 337"/>
                <a:gd name="T65" fmla="*/ 53 h 234"/>
                <a:gd name="T66" fmla="*/ 27 w 337"/>
                <a:gd name="T67" fmla="*/ 61 h 234"/>
                <a:gd name="T68" fmla="*/ 8 w 337"/>
                <a:gd name="T69" fmla="*/ 69 h 234"/>
                <a:gd name="T70" fmla="*/ 1 w 337"/>
                <a:gd name="T71" fmla="*/ 74 h 234"/>
                <a:gd name="T72" fmla="*/ 0 w 337"/>
                <a:gd name="T73" fmla="*/ 84 h 234"/>
                <a:gd name="T74" fmla="*/ 4 w 337"/>
                <a:gd name="T75" fmla="*/ 93 h 234"/>
                <a:gd name="T76" fmla="*/ 12 w 337"/>
                <a:gd name="T77" fmla="*/ 106 h 234"/>
                <a:gd name="T78" fmla="*/ 25 w 337"/>
                <a:gd name="T79" fmla="*/ 121 h 234"/>
                <a:gd name="T80" fmla="*/ 35 w 337"/>
                <a:gd name="T81" fmla="*/ 136 h 234"/>
                <a:gd name="T82" fmla="*/ 27 w 337"/>
                <a:gd name="T83" fmla="*/ 160 h 234"/>
                <a:gd name="T84" fmla="*/ 19 w 337"/>
                <a:gd name="T85" fmla="*/ 182 h 234"/>
                <a:gd name="T86" fmla="*/ 28 w 337"/>
                <a:gd name="T87" fmla="*/ 197 h 234"/>
                <a:gd name="T88" fmla="*/ 44 w 337"/>
                <a:gd name="T89" fmla="*/ 206 h 234"/>
                <a:gd name="T90" fmla="*/ 65 w 337"/>
                <a:gd name="T91" fmla="*/ 214 h 234"/>
                <a:gd name="T92" fmla="*/ 103 w 337"/>
                <a:gd name="T93" fmla="*/ 220 h 234"/>
                <a:gd name="T94" fmla="*/ 151 w 337"/>
                <a:gd name="T95" fmla="*/ 222 h 234"/>
                <a:gd name="T96" fmla="*/ 181 w 337"/>
                <a:gd name="T97" fmla="*/ 217 h 2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7"/>
                <a:gd name="T148" fmla="*/ 0 h 234"/>
                <a:gd name="T149" fmla="*/ 337 w 337"/>
                <a:gd name="T150" fmla="*/ 234 h 2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7" h="234">
                  <a:moveTo>
                    <a:pt x="181" y="217"/>
                  </a:moveTo>
                  <a:lnTo>
                    <a:pt x="187" y="222"/>
                  </a:lnTo>
                  <a:lnTo>
                    <a:pt x="193" y="228"/>
                  </a:lnTo>
                  <a:lnTo>
                    <a:pt x="197" y="230"/>
                  </a:lnTo>
                  <a:lnTo>
                    <a:pt x="201" y="233"/>
                  </a:lnTo>
                  <a:lnTo>
                    <a:pt x="207" y="234"/>
                  </a:lnTo>
                  <a:lnTo>
                    <a:pt x="211" y="234"/>
                  </a:lnTo>
                  <a:lnTo>
                    <a:pt x="219" y="233"/>
                  </a:lnTo>
                  <a:lnTo>
                    <a:pt x="225" y="230"/>
                  </a:lnTo>
                  <a:lnTo>
                    <a:pt x="231" y="225"/>
                  </a:lnTo>
                  <a:lnTo>
                    <a:pt x="235" y="218"/>
                  </a:lnTo>
                  <a:lnTo>
                    <a:pt x="237" y="209"/>
                  </a:lnTo>
                  <a:lnTo>
                    <a:pt x="240" y="198"/>
                  </a:lnTo>
                  <a:lnTo>
                    <a:pt x="241" y="188"/>
                  </a:lnTo>
                  <a:lnTo>
                    <a:pt x="241" y="174"/>
                  </a:lnTo>
                  <a:lnTo>
                    <a:pt x="239" y="157"/>
                  </a:lnTo>
                  <a:lnTo>
                    <a:pt x="235" y="142"/>
                  </a:lnTo>
                  <a:lnTo>
                    <a:pt x="231" y="128"/>
                  </a:lnTo>
                  <a:lnTo>
                    <a:pt x="229" y="114"/>
                  </a:lnTo>
                  <a:lnTo>
                    <a:pt x="229" y="109"/>
                  </a:lnTo>
                  <a:lnTo>
                    <a:pt x="232" y="104"/>
                  </a:lnTo>
                  <a:lnTo>
                    <a:pt x="235" y="98"/>
                  </a:lnTo>
                  <a:lnTo>
                    <a:pt x="239" y="94"/>
                  </a:lnTo>
                  <a:lnTo>
                    <a:pt x="251" y="85"/>
                  </a:lnTo>
                  <a:lnTo>
                    <a:pt x="265" y="78"/>
                  </a:lnTo>
                  <a:lnTo>
                    <a:pt x="281" y="72"/>
                  </a:lnTo>
                  <a:lnTo>
                    <a:pt x="300" y="66"/>
                  </a:lnTo>
                  <a:lnTo>
                    <a:pt x="319" y="62"/>
                  </a:lnTo>
                  <a:lnTo>
                    <a:pt x="337" y="60"/>
                  </a:lnTo>
                  <a:lnTo>
                    <a:pt x="332" y="46"/>
                  </a:lnTo>
                  <a:lnTo>
                    <a:pt x="327" y="36"/>
                  </a:lnTo>
                  <a:lnTo>
                    <a:pt x="320" y="25"/>
                  </a:lnTo>
                  <a:lnTo>
                    <a:pt x="313" y="16"/>
                  </a:lnTo>
                  <a:lnTo>
                    <a:pt x="305" y="9"/>
                  </a:lnTo>
                  <a:lnTo>
                    <a:pt x="295" y="4"/>
                  </a:lnTo>
                  <a:lnTo>
                    <a:pt x="284" y="1"/>
                  </a:lnTo>
                  <a:lnTo>
                    <a:pt x="271" y="0"/>
                  </a:lnTo>
                  <a:lnTo>
                    <a:pt x="265" y="1"/>
                  </a:lnTo>
                  <a:lnTo>
                    <a:pt x="261" y="2"/>
                  </a:lnTo>
                  <a:lnTo>
                    <a:pt x="257" y="6"/>
                  </a:lnTo>
                  <a:lnTo>
                    <a:pt x="253" y="10"/>
                  </a:lnTo>
                  <a:lnTo>
                    <a:pt x="248" y="21"/>
                  </a:lnTo>
                  <a:lnTo>
                    <a:pt x="243" y="33"/>
                  </a:lnTo>
                  <a:lnTo>
                    <a:pt x="236" y="45"/>
                  </a:lnTo>
                  <a:lnTo>
                    <a:pt x="229" y="56"/>
                  </a:lnTo>
                  <a:lnTo>
                    <a:pt x="224" y="60"/>
                  </a:lnTo>
                  <a:lnTo>
                    <a:pt x="219" y="64"/>
                  </a:lnTo>
                  <a:lnTo>
                    <a:pt x="212" y="65"/>
                  </a:lnTo>
                  <a:lnTo>
                    <a:pt x="205" y="66"/>
                  </a:lnTo>
                  <a:lnTo>
                    <a:pt x="197" y="65"/>
                  </a:lnTo>
                  <a:lnTo>
                    <a:pt x="191" y="65"/>
                  </a:lnTo>
                  <a:lnTo>
                    <a:pt x="185" y="64"/>
                  </a:lnTo>
                  <a:lnTo>
                    <a:pt x="183" y="61"/>
                  </a:lnTo>
                  <a:lnTo>
                    <a:pt x="176" y="56"/>
                  </a:lnTo>
                  <a:lnTo>
                    <a:pt x="169" y="48"/>
                  </a:lnTo>
                  <a:lnTo>
                    <a:pt x="163" y="53"/>
                  </a:lnTo>
                  <a:lnTo>
                    <a:pt x="156" y="60"/>
                  </a:lnTo>
                  <a:lnTo>
                    <a:pt x="152" y="62"/>
                  </a:lnTo>
                  <a:lnTo>
                    <a:pt x="148" y="64"/>
                  </a:lnTo>
                  <a:lnTo>
                    <a:pt x="143" y="65"/>
                  </a:lnTo>
                  <a:lnTo>
                    <a:pt x="139" y="66"/>
                  </a:lnTo>
                  <a:lnTo>
                    <a:pt x="124" y="57"/>
                  </a:lnTo>
                  <a:lnTo>
                    <a:pt x="108" y="48"/>
                  </a:lnTo>
                  <a:lnTo>
                    <a:pt x="95" y="49"/>
                  </a:lnTo>
                  <a:lnTo>
                    <a:pt x="79" y="50"/>
                  </a:lnTo>
                  <a:lnTo>
                    <a:pt x="61" y="53"/>
                  </a:lnTo>
                  <a:lnTo>
                    <a:pt x="43" y="56"/>
                  </a:lnTo>
                  <a:lnTo>
                    <a:pt x="27" y="61"/>
                  </a:lnTo>
                  <a:lnTo>
                    <a:pt x="13" y="65"/>
                  </a:lnTo>
                  <a:lnTo>
                    <a:pt x="8" y="69"/>
                  </a:lnTo>
                  <a:lnTo>
                    <a:pt x="4" y="72"/>
                  </a:lnTo>
                  <a:lnTo>
                    <a:pt x="1" y="74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1" y="89"/>
                  </a:lnTo>
                  <a:lnTo>
                    <a:pt x="4" y="93"/>
                  </a:lnTo>
                  <a:lnTo>
                    <a:pt x="5" y="97"/>
                  </a:lnTo>
                  <a:lnTo>
                    <a:pt x="12" y="106"/>
                  </a:lnTo>
                  <a:lnTo>
                    <a:pt x="19" y="113"/>
                  </a:lnTo>
                  <a:lnTo>
                    <a:pt x="25" y="121"/>
                  </a:lnTo>
                  <a:lnTo>
                    <a:pt x="31" y="128"/>
                  </a:lnTo>
                  <a:lnTo>
                    <a:pt x="35" y="136"/>
                  </a:lnTo>
                  <a:lnTo>
                    <a:pt x="36" y="144"/>
                  </a:lnTo>
                  <a:lnTo>
                    <a:pt x="27" y="160"/>
                  </a:lnTo>
                  <a:lnTo>
                    <a:pt x="19" y="174"/>
                  </a:lnTo>
                  <a:lnTo>
                    <a:pt x="19" y="182"/>
                  </a:lnTo>
                  <a:lnTo>
                    <a:pt x="23" y="190"/>
                  </a:lnTo>
                  <a:lnTo>
                    <a:pt x="28" y="197"/>
                  </a:lnTo>
                  <a:lnTo>
                    <a:pt x="36" y="202"/>
                  </a:lnTo>
                  <a:lnTo>
                    <a:pt x="44" y="206"/>
                  </a:lnTo>
                  <a:lnTo>
                    <a:pt x="55" y="210"/>
                  </a:lnTo>
                  <a:lnTo>
                    <a:pt x="65" y="214"/>
                  </a:lnTo>
                  <a:lnTo>
                    <a:pt x="77" y="217"/>
                  </a:lnTo>
                  <a:lnTo>
                    <a:pt x="103" y="220"/>
                  </a:lnTo>
                  <a:lnTo>
                    <a:pt x="128" y="222"/>
                  </a:lnTo>
                  <a:lnTo>
                    <a:pt x="151" y="222"/>
                  </a:lnTo>
                  <a:lnTo>
                    <a:pt x="169" y="222"/>
                  </a:lnTo>
                  <a:lnTo>
                    <a:pt x="181" y="2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0" name="Freeform 117"/>
            <p:cNvSpPr>
              <a:spLocks/>
            </p:cNvSpPr>
            <p:nvPr/>
          </p:nvSpPr>
          <p:spPr bwMode="auto">
            <a:xfrm>
              <a:off x="3540919" y="4201319"/>
              <a:ext cx="261938" cy="315912"/>
            </a:xfrm>
            <a:custGeom>
              <a:avLst/>
              <a:gdLst>
                <a:gd name="T0" fmla="*/ 277 w 543"/>
                <a:gd name="T1" fmla="*/ 647 h 650"/>
                <a:gd name="T2" fmla="*/ 311 w 543"/>
                <a:gd name="T3" fmla="*/ 643 h 650"/>
                <a:gd name="T4" fmla="*/ 340 w 543"/>
                <a:gd name="T5" fmla="*/ 631 h 650"/>
                <a:gd name="T6" fmla="*/ 393 w 543"/>
                <a:gd name="T7" fmla="*/ 595 h 650"/>
                <a:gd name="T8" fmla="*/ 393 w 543"/>
                <a:gd name="T9" fmla="*/ 578 h 650"/>
                <a:gd name="T10" fmla="*/ 375 w 543"/>
                <a:gd name="T11" fmla="*/ 561 h 650"/>
                <a:gd name="T12" fmla="*/ 368 w 543"/>
                <a:gd name="T13" fmla="*/ 529 h 650"/>
                <a:gd name="T14" fmla="*/ 373 w 543"/>
                <a:gd name="T15" fmla="*/ 509 h 650"/>
                <a:gd name="T16" fmla="*/ 388 w 543"/>
                <a:gd name="T17" fmla="*/ 494 h 650"/>
                <a:gd name="T18" fmla="*/ 431 w 543"/>
                <a:gd name="T19" fmla="*/ 475 h 650"/>
                <a:gd name="T20" fmla="*/ 467 w 543"/>
                <a:gd name="T21" fmla="*/ 443 h 650"/>
                <a:gd name="T22" fmla="*/ 483 w 543"/>
                <a:gd name="T23" fmla="*/ 382 h 650"/>
                <a:gd name="T24" fmla="*/ 499 w 543"/>
                <a:gd name="T25" fmla="*/ 305 h 650"/>
                <a:gd name="T26" fmla="*/ 515 w 543"/>
                <a:gd name="T27" fmla="*/ 209 h 650"/>
                <a:gd name="T28" fmla="*/ 531 w 543"/>
                <a:gd name="T29" fmla="*/ 146 h 650"/>
                <a:gd name="T30" fmla="*/ 521 w 543"/>
                <a:gd name="T31" fmla="*/ 108 h 650"/>
                <a:gd name="T32" fmla="*/ 443 w 543"/>
                <a:gd name="T33" fmla="*/ 50 h 650"/>
                <a:gd name="T34" fmla="*/ 376 w 543"/>
                <a:gd name="T35" fmla="*/ 9 h 650"/>
                <a:gd name="T36" fmla="*/ 344 w 543"/>
                <a:gd name="T37" fmla="*/ 0 h 650"/>
                <a:gd name="T38" fmla="*/ 324 w 543"/>
                <a:gd name="T39" fmla="*/ 4 h 650"/>
                <a:gd name="T40" fmla="*/ 308 w 543"/>
                <a:gd name="T41" fmla="*/ 16 h 650"/>
                <a:gd name="T42" fmla="*/ 292 w 543"/>
                <a:gd name="T43" fmla="*/ 40 h 650"/>
                <a:gd name="T44" fmla="*/ 273 w 543"/>
                <a:gd name="T45" fmla="*/ 86 h 650"/>
                <a:gd name="T46" fmla="*/ 255 w 543"/>
                <a:gd name="T47" fmla="*/ 134 h 650"/>
                <a:gd name="T48" fmla="*/ 237 w 543"/>
                <a:gd name="T49" fmla="*/ 158 h 650"/>
                <a:gd name="T50" fmla="*/ 220 w 543"/>
                <a:gd name="T51" fmla="*/ 170 h 650"/>
                <a:gd name="T52" fmla="*/ 199 w 543"/>
                <a:gd name="T53" fmla="*/ 174 h 650"/>
                <a:gd name="T54" fmla="*/ 181 w 543"/>
                <a:gd name="T55" fmla="*/ 166 h 650"/>
                <a:gd name="T56" fmla="*/ 171 w 543"/>
                <a:gd name="T57" fmla="*/ 154 h 650"/>
                <a:gd name="T58" fmla="*/ 147 w 543"/>
                <a:gd name="T59" fmla="*/ 153 h 650"/>
                <a:gd name="T60" fmla="*/ 115 w 543"/>
                <a:gd name="T61" fmla="*/ 168 h 650"/>
                <a:gd name="T62" fmla="*/ 105 w 543"/>
                <a:gd name="T63" fmla="*/ 184 h 650"/>
                <a:gd name="T64" fmla="*/ 100 w 543"/>
                <a:gd name="T65" fmla="*/ 224 h 650"/>
                <a:gd name="T66" fmla="*/ 95 w 543"/>
                <a:gd name="T67" fmla="*/ 269 h 650"/>
                <a:gd name="T68" fmla="*/ 84 w 543"/>
                <a:gd name="T69" fmla="*/ 298 h 650"/>
                <a:gd name="T70" fmla="*/ 60 w 543"/>
                <a:gd name="T71" fmla="*/ 321 h 650"/>
                <a:gd name="T72" fmla="*/ 33 w 543"/>
                <a:gd name="T73" fmla="*/ 342 h 650"/>
                <a:gd name="T74" fmla="*/ 19 w 543"/>
                <a:gd name="T75" fmla="*/ 364 h 650"/>
                <a:gd name="T76" fmla="*/ 12 w 543"/>
                <a:gd name="T77" fmla="*/ 397 h 650"/>
                <a:gd name="T78" fmla="*/ 15 w 543"/>
                <a:gd name="T79" fmla="*/ 449 h 650"/>
                <a:gd name="T80" fmla="*/ 0 w 543"/>
                <a:gd name="T81" fmla="*/ 487 h 650"/>
                <a:gd name="T82" fmla="*/ 5 w 543"/>
                <a:gd name="T83" fmla="*/ 507 h 650"/>
                <a:gd name="T84" fmla="*/ 17 w 543"/>
                <a:gd name="T85" fmla="*/ 523 h 650"/>
                <a:gd name="T86" fmla="*/ 40 w 543"/>
                <a:gd name="T87" fmla="*/ 535 h 650"/>
                <a:gd name="T88" fmla="*/ 79 w 543"/>
                <a:gd name="T89" fmla="*/ 542 h 650"/>
                <a:gd name="T90" fmla="*/ 139 w 543"/>
                <a:gd name="T91" fmla="*/ 549 h 650"/>
                <a:gd name="T92" fmla="*/ 163 w 543"/>
                <a:gd name="T93" fmla="*/ 546 h 650"/>
                <a:gd name="T94" fmla="*/ 171 w 543"/>
                <a:gd name="T95" fmla="*/ 530 h 650"/>
                <a:gd name="T96" fmla="*/ 163 w 543"/>
                <a:gd name="T97" fmla="*/ 505 h 650"/>
                <a:gd name="T98" fmla="*/ 171 w 543"/>
                <a:gd name="T99" fmla="*/ 494 h 650"/>
                <a:gd name="T100" fmla="*/ 199 w 543"/>
                <a:gd name="T101" fmla="*/ 481 h 650"/>
                <a:gd name="T102" fmla="*/ 223 w 543"/>
                <a:gd name="T103" fmla="*/ 530 h 650"/>
                <a:gd name="T104" fmla="*/ 207 w 543"/>
                <a:gd name="T105" fmla="*/ 555 h 650"/>
                <a:gd name="T106" fmla="*/ 259 w 543"/>
                <a:gd name="T107" fmla="*/ 571 h 650"/>
                <a:gd name="T108" fmla="*/ 256 w 543"/>
                <a:gd name="T109" fmla="*/ 586 h 650"/>
                <a:gd name="T110" fmla="*/ 241 w 543"/>
                <a:gd name="T111" fmla="*/ 605 h 650"/>
                <a:gd name="T112" fmla="*/ 215 w 543"/>
                <a:gd name="T113" fmla="*/ 617 h 650"/>
                <a:gd name="T114" fmla="*/ 213 w 543"/>
                <a:gd name="T115" fmla="*/ 647 h 650"/>
                <a:gd name="T116" fmla="*/ 228 w 543"/>
                <a:gd name="T117" fmla="*/ 650 h 650"/>
                <a:gd name="T118" fmla="*/ 253 w 543"/>
                <a:gd name="T119" fmla="*/ 643 h 6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43"/>
                <a:gd name="T181" fmla="*/ 0 h 650"/>
                <a:gd name="T182" fmla="*/ 543 w 543"/>
                <a:gd name="T183" fmla="*/ 650 h 6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43" h="650">
                  <a:moveTo>
                    <a:pt x="253" y="643"/>
                  </a:moveTo>
                  <a:lnTo>
                    <a:pt x="265" y="646"/>
                  </a:lnTo>
                  <a:lnTo>
                    <a:pt x="277" y="647"/>
                  </a:lnTo>
                  <a:lnTo>
                    <a:pt x="288" y="647"/>
                  </a:lnTo>
                  <a:lnTo>
                    <a:pt x="300" y="646"/>
                  </a:lnTo>
                  <a:lnTo>
                    <a:pt x="311" y="643"/>
                  </a:lnTo>
                  <a:lnTo>
                    <a:pt x="321" y="641"/>
                  </a:lnTo>
                  <a:lnTo>
                    <a:pt x="331" y="637"/>
                  </a:lnTo>
                  <a:lnTo>
                    <a:pt x="340" y="631"/>
                  </a:lnTo>
                  <a:lnTo>
                    <a:pt x="359" y="621"/>
                  </a:lnTo>
                  <a:lnTo>
                    <a:pt x="377" y="609"/>
                  </a:lnTo>
                  <a:lnTo>
                    <a:pt x="393" y="595"/>
                  </a:lnTo>
                  <a:lnTo>
                    <a:pt x="409" y="583"/>
                  </a:lnTo>
                  <a:lnTo>
                    <a:pt x="401" y="581"/>
                  </a:lnTo>
                  <a:lnTo>
                    <a:pt x="393" y="578"/>
                  </a:lnTo>
                  <a:lnTo>
                    <a:pt x="385" y="573"/>
                  </a:lnTo>
                  <a:lnTo>
                    <a:pt x="380" y="567"/>
                  </a:lnTo>
                  <a:lnTo>
                    <a:pt x="375" y="561"/>
                  </a:lnTo>
                  <a:lnTo>
                    <a:pt x="371" y="553"/>
                  </a:lnTo>
                  <a:lnTo>
                    <a:pt x="368" y="542"/>
                  </a:lnTo>
                  <a:lnTo>
                    <a:pt x="368" y="529"/>
                  </a:lnTo>
                  <a:lnTo>
                    <a:pt x="368" y="522"/>
                  </a:lnTo>
                  <a:lnTo>
                    <a:pt x="371" y="515"/>
                  </a:lnTo>
                  <a:lnTo>
                    <a:pt x="373" y="509"/>
                  </a:lnTo>
                  <a:lnTo>
                    <a:pt x="377" y="503"/>
                  </a:lnTo>
                  <a:lnTo>
                    <a:pt x="383" y="499"/>
                  </a:lnTo>
                  <a:lnTo>
                    <a:pt x="388" y="494"/>
                  </a:lnTo>
                  <a:lnTo>
                    <a:pt x="395" y="491"/>
                  </a:lnTo>
                  <a:lnTo>
                    <a:pt x="401" y="487"/>
                  </a:lnTo>
                  <a:lnTo>
                    <a:pt x="431" y="475"/>
                  </a:lnTo>
                  <a:lnTo>
                    <a:pt x="457" y="463"/>
                  </a:lnTo>
                  <a:lnTo>
                    <a:pt x="463" y="454"/>
                  </a:lnTo>
                  <a:lnTo>
                    <a:pt x="467" y="443"/>
                  </a:lnTo>
                  <a:lnTo>
                    <a:pt x="471" y="429"/>
                  </a:lnTo>
                  <a:lnTo>
                    <a:pt x="475" y="414"/>
                  </a:lnTo>
                  <a:lnTo>
                    <a:pt x="483" y="382"/>
                  </a:lnTo>
                  <a:lnTo>
                    <a:pt x="488" y="354"/>
                  </a:lnTo>
                  <a:lnTo>
                    <a:pt x="495" y="332"/>
                  </a:lnTo>
                  <a:lnTo>
                    <a:pt x="499" y="305"/>
                  </a:lnTo>
                  <a:lnTo>
                    <a:pt x="504" y="274"/>
                  </a:lnTo>
                  <a:lnTo>
                    <a:pt x="508" y="242"/>
                  </a:lnTo>
                  <a:lnTo>
                    <a:pt x="515" y="209"/>
                  </a:lnTo>
                  <a:lnTo>
                    <a:pt x="521" y="177"/>
                  </a:lnTo>
                  <a:lnTo>
                    <a:pt x="525" y="161"/>
                  </a:lnTo>
                  <a:lnTo>
                    <a:pt x="531" y="146"/>
                  </a:lnTo>
                  <a:lnTo>
                    <a:pt x="536" y="133"/>
                  </a:lnTo>
                  <a:lnTo>
                    <a:pt x="543" y="120"/>
                  </a:lnTo>
                  <a:lnTo>
                    <a:pt x="521" y="108"/>
                  </a:lnTo>
                  <a:lnTo>
                    <a:pt x="497" y="92"/>
                  </a:lnTo>
                  <a:lnTo>
                    <a:pt x="471" y="72"/>
                  </a:lnTo>
                  <a:lnTo>
                    <a:pt x="443" y="50"/>
                  </a:lnTo>
                  <a:lnTo>
                    <a:pt x="415" y="32"/>
                  </a:lnTo>
                  <a:lnTo>
                    <a:pt x="388" y="14"/>
                  </a:lnTo>
                  <a:lnTo>
                    <a:pt x="376" y="9"/>
                  </a:lnTo>
                  <a:lnTo>
                    <a:pt x="364" y="4"/>
                  </a:lnTo>
                  <a:lnTo>
                    <a:pt x="353" y="1"/>
                  </a:lnTo>
                  <a:lnTo>
                    <a:pt x="344" y="0"/>
                  </a:lnTo>
                  <a:lnTo>
                    <a:pt x="336" y="0"/>
                  </a:lnTo>
                  <a:lnTo>
                    <a:pt x="329" y="1"/>
                  </a:lnTo>
                  <a:lnTo>
                    <a:pt x="324" y="4"/>
                  </a:lnTo>
                  <a:lnTo>
                    <a:pt x="319" y="8"/>
                  </a:lnTo>
                  <a:lnTo>
                    <a:pt x="313" y="10"/>
                  </a:lnTo>
                  <a:lnTo>
                    <a:pt x="308" y="16"/>
                  </a:lnTo>
                  <a:lnTo>
                    <a:pt x="304" y="21"/>
                  </a:lnTo>
                  <a:lnTo>
                    <a:pt x="300" y="26"/>
                  </a:lnTo>
                  <a:lnTo>
                    <a:pt x="292" y="40"/>
                  </a:lnTo>
                  <a:lnTo>
                    <a:pt x="285" y="54"/>
                  </a:lnTo>
                  <a:lnTo>
                    <a:pt x="280" y="70"/>
                  </a:lnTo>
                  <a:lnTo>
                    <a:pt x="273" y="86"/>
                  </a:lnTo>
                  <a:lnTo>
                    <a:pt x="268" y="104"/>
                  </a:lnTo>
                  <a:lnTo>
                    <a:pt x="261" y="118"/>
                  </a:lnTo>
                  <a:lnTo>
                    <a:pt x="255" y="134"/>
                  </a:lnTo>
                  <a:lnTo>
                    <a:pt x="247" y="146"/>
                  </a:lnTo>
                  <a:lnTo>
                    <a:pt x="241" y="153"/>
                  </a:lnTo>
                  <a:lnTo>
                    <a:pt x="237" y="158"/>
                  </a:lnTo>
                  <a:lnTo>
                    <a:pt x="232" y="162"/>
                  </a:lnTo>
                  <a:lnTo>
                    <a:pt x="227" y="166"/>
                  </a:lnTo>
                  <a:lnTo>
                    <a:pt x="220" y="170"/>
                  </a:lnTo>
                  <a:lnTo>
                    <a:pt x="213" y="172"/>
                  </a:lnTo>
                  <a:lnTo>
                    <a:pt x="207" y="174"/>
                  </a:lnTo>
                  <a:lnTo>
                    <a:pt x="199" y="174"/>
                  </a:lnTo>
                  <a:lnTo>
                    <a:pt x="191" y="173"/>
                  </a:lnTo>
                  <a:lnTo>
                    <a:pt x="185" y="170"/>
                  </a:lnTo>
                  <a:lnTo>
                    <a:pt x="181" y="166"/>
                  </a:lnTo>
                  <a:lnTo>
                    <a:pt x="177" y="162"/>
                  </a:lnTo>
                  <a:lnTo>
                    <a:pt x="175" y="158"/>
                  </a:lnTo>
                  <a:lnTo>
                    <a:pt x="171" y="154"/>
                  </a:lnTo>
                  <a:lnTo>
                    <a:pt x="164" y="152"/>
                  </a:lnTo>
                  <a:lnTo>
                    <a:pt x="157" y="150"/>
                  </a:lnTo>
                  <a:lnTo>
                    <a:pt x="147" y="153"/>
                  </a:lnTo>
                  <a:lnTo>
                    <a:pt x="131" y="160"/>
                  </a:lnTo>
                  <a:lnTo>
                    <a:pt x="123" y="164"/>
                  </a:lnTo>
                  <a:lnTo>
                    <a:pt x="115" y="168"/>
                  </a:lnTo>
                  <a:lnTo>
                    <a:pt x="111" y="172"/>
                  </a:lnTo>
                  <a:lnTo>
                    <a:pt x="108" y="174"/>
                  </a:lnTo>
                  <a:lnTo>
                    <a:pt x="105" y="184"/>
                  </a:lnTo>
                  <a:lnTo>
                    <a:pt x="103" y="196"/>
                  </a:lnTo>
                  <a:lnTo>
                    <a:pt x="101" y="209"/>
                  </a:lnTo>
                  <a:lnTo>
                    <a:pt x="100" y="224"/>
                  </a:lnTo>
                  <a:lnTo>
                    <a:pt x="99" y="238"/>
                  </a:lnTo>
                  <a:lnTo>
                    <a:pt x="97" y="254"/>
                  </a:lnTo>
                  <a:lnTo>
                    <a:pt x="95" y="269"/>
                  </a:lnTo>
                  <a:lnTo>
                    <a:pt x="91" y="282"/>
                  </a:lnTo>
                  <a:lnTo>
                    <a:pt x="88" y="292"/>
                  </a:lnTo>
                  <a:lnTo>
                    <a:pt x="84" y="298"/>
                  </a:lnTo>
                  <a:lnTo>
                    <a:pt x="79" y="305"/>
                  </a:lnTo>
                  <a:lnTo>
                    <a:pt x="73" y="310"/>
                  </a:lnTo>
                  <a:lnTo>
                    <a:pt x="60" y="321"/>
                  </a:lnTo>
                  <a:lnTo>
                    <a:pt x="47" y="330"/>
                  </a:lnTo>
                  <a:lnTo>
                    <a:pt x="40" y="336"/>
                  </a:lnTo>
                  <a:lnTo>
                    <a:pt x="33" y="342"/>
                  </a:lnTo>
                  <a:lnTo>
                    <a:pt x="28" y="348"/>
                  </a:lnTo>
                  <a:lnTo>
                    <a:pt x="23" y="356"/>
                  </a:lnTo>
                  <a:lnTo>
                    <a:pt x="19" y="364"/>
                  </a:lnTo>
                  <a:lnTo>
                    <a:pt x="15" y="373"/>
                  </a:lnTo>
                  <a:lnTo>
                    <a:pt x="13" y="385"/>
                  </a:lnTo>
                  <a:lnTo>
                    <a:pt x="12" y="397"/>
                  </a:lnTo>
                  <a:lnTo>
                    <a:pt x="13" y="414"/>
                  </a:lnTo>
                  <a:lnTo>
                    <a:pt x="15" y="430"/>
                  </a:lnTo>
                  <a:lnTo>
                    <a:pt x="15" y="449"/>
                  </a:lnTo>
                  <a:lnTo>
                    <a:pt x="12" y="469"/>
                  </a:lnTo>
                  <a:lnTo>
                    <a:pt x="7" y="478"/>
                  </a:lnTo>
                  <a:lnTo>
                    <a:pt x="0" y="487"/>
                  </a:lnTo>
                  <a:lnTo>
                    <a:pt x="1" y="495"/>
                  </a:lnTo>
                  <a:lnTo>
                    <a:pt x="3" y="502"/>
                  </a:lnTo>
                  <a:lnTo>
                    <a:pt x="5" y="507"/>
                  </a:lnTo>
                  <a:lnTo>
                    <a:pt x="8" y="514"/>
                  </a:lnTo>
                  <a:lnTo>
                    <a:pt x="12" y="518"/>
                  </a:lnTo>
                  <a:lnTo>
                    <a:pt x="17" y="523"/>
                  </a:lnTo>
                  <a:lnTo>
                    <a:pt x="23" y="527"/>
                  </a:lnTo>
                  <a:lnTo>
                    <a:pt x="28" y="530"/>
                  </a:lnTo>
                  <a:lnTo>
                    <a:pt x="40" y="535"/>
                  </a:lnTo>
                  <a:lnTo>
                    <a:pt x="53" y="539"/>
                  </a:lnTo>
                  <a:lnTo>
                    <a:pt x="67" y="541"/>
                  </a:lnTo>
                  <a:lnTo>
                    <a:pt x="79" y="542"/>
                  </a:lnTo>
                  <a:lnTo>
                    <a:pt x="101" y="543"/>
                  </a:lnTo>
                  <a:lnTo>
                    <a:pt x="127" y="549"/>
                  </a:lnTo>
                  <a:lnTo>
                    <a:pt x="139" y="549"/>
                  </a:lnTo>
                  <a:lnTo>
                    <a:pt x="151" y="549"/>
                  </a:lnTo>
                  <a:lnTo>
                    <a:pt x="157" y="549"/>
                  </a:lnTo>
                  <a:lnTo>
                    <a:pt x="163" y="546"/>
                  </a:lnTo>
                  <a:lnTo>
                    <a:pt x="169" y="545"/>
                  </a:lnTo>
                  <a:lnTo>
                    <a:pt x="175" y="542"/>
                  </a:lnTo>
                  <a:lnTo>
                    <a:pt x="171" y="530"/>
                  </a:lnTo>
                  <a:lnTo>
                    <a:pt x="167" y="523"/>
                  </a:lnTo>
                  <a:lnTo>
                    <a:pt x="164" y="515"/>
                  </a:lnTo>
                  <a:lnTo>
                    <a:pt x="163" y="505"/>
                  </a:lnTo>
                  <a:lnTo>
                    <a:pt x="164" y="501"/>
                  </a:lnTo>
                  <a:lnTo>
                    <a:pt x="167" y="497"/>
                  </a:lnTo>
                  <a:lnTo>
                    <a:pt x="171" y="494"/>
                  </a:lnTo>
                  <a:lnTo>
                    <a:pt x="176" y="491"/>
                  </a:lnTo>
                  <a:lnTo>
                    <a:pt x="188" y="486"/>
                  </a:lnTo>
                  <a:lnTo>
                    <a:pt x="199" y="481"/>
                  </a:lnTo>
                  <a:lnTo>
                    <a:pt x="235" y="481"/>
                  </a:lnTo>
                  <a:lnTo>
                    <a:pt x="235" y="517"/>
                  </a:lnTo>
                  <a:lnTo>
                    <a:pt x="223" y="530"/>
                  </a:lnTo>
                  <a:lnTo>
                    <a:pt x="213" y="542"/>
                  </a:lnTo>
                  <a:lnTo>
                    <a:pt x="209" y="549"/>
                  </a:lnTo>
                  <a:lnTo>
                    <a:pt x="207" y="555"/>
                  </a:lnTo>
                  <a:lnTo>
                    <a:pt x="205" y="563"/>
                  </a:lnTo>
                  <a:lnTo>
                    <a:pt x="205" y="571"/>
                  </a:lnTo>
                  <a:lnTo>
                    <a:pt x="259" y="571"/>
                  </a:lnTo>
                  <a:lnTo>
                    <a:pt x="259" y="577"/>
                  </a:lnTo>
                  <a:lnTo>
                    <a:pt x="257" y="582"/>
                  </a:lnTo>
                  <a:lnTo>
                    <a:pt x="256" y="586"/>
                  </a:lnTo>
                  <a:lnTo>
                    <a:pt x="255" y="591"/>
                  </a:lnTo>
                  <a:lnTo>
                    <a:pt x="248" y="598"/>
                  </a:lnTo>
                  <a:lnTo>
                    <a:pt x="241" y="605"/>
                  </a:lnTo>
                  <a:lnTo>
                    <a:pt x="233" y="610"/>
                  </a:lnTo>
                  <a:lnTo>
                    <a:pt x="224" y="614"/>
                  </a:lnTo>
                  <a:lnTo>
                    <a:pt x="215" y="617"/>
                  </a:lnTo>
                  <a:lnTo>
                    <a:pt x="205" y="619"/>
                  </a:lnTo>
                  <a:lnTo>
                    <a:pt x="205" y="643"/>
                  </a:lnTo>
                  <a:lnTo>
                    <a:pt x="213" y="647"/>
                  </a:lnTo>
                  <a:lnTo>
                    <a:pt x="219" y="650"/>
                  </a:lnTo>
                  <a:lnTo>
                    <a:pt x="224" y="650"/>
                  </a:lnTo>
                  <a:lnTo>
                    <a:pt x="228" y="650"/>
                  </a:lnTo>
                  <a:lnTo>
                    <a:pt x="236" y="649"/>
                  </a:lnTo>
                  <a:lnTo>
                    <a:pt x="247" y="643"/>
                  </a:lnTo>
                  <a:lnTo>
                    <a:pt x="253" y="64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1" name="Freeform 118"/>
            <p:cNvSpPr>
              <a:spLocks/>
            </p:cNvSpPr>
            <p:nvPr/>
          </p:nvSpPr>
          <p:spPr bwMode="auto">
            <a:xfrm>
              <a:off x="5871370" y="3401220"/>
              <a:ext cx="993775" cy="1328737"/>
            </a:xfrm>
            <a:custGeom>
              <a:avLst/>
              <a:gdLst>
                <a:gd name="T0" fmla="*/ 112 w 2047"/>
                <a:gd name="T1" fmla="*/ 962 h 2740"/>
                <a:gd name="T2" fmla="*/ 43 w 2047"/>
                <a:gd name="T3" fmla="*/ 1030 h 2740"/>
                <a:gd name="T4" fmla="*/ 46 w 2047"/>
                <a:gd name="T5" fmla="*/ 1106 h 2740"/>
                <a:gd name="T6" fmla="*/ 19 w 2047"/>
                <a:gd name="T7" fmla="*/ 1211 h 2740"/>
                <a:gd name="T8" fmla="*/ 48 w 2047"/>
                <a:gd name="T9" fmla="*/ 1314 h 2740"/>
                <a:gd name="T10" fmla="*/ 103 w 2047"/>
                <a:gd name="T11" fmla="*/ 1414 h 2740"/>
                <a:gd name="T12" fmla="*/ 298 w 2047"/>
                <a:gd name="T13" fmla="*/ 1503 h 2740"/>
                <a:gd name="T14" fmla="*/ 372 w 2047"/>
                <a:gd name="T15" fmla="*/ 1632 h 2740"/>
                <a:gd name="T16" fmla="*/ 328 w 2047"/>
                <a:gd name="T17" fmla="*/ 1792 h 2740"/>
                <a:gd name="T18" fmla="*/ 222 w 2047"/>
                <a:gd name="T19" fmla="*/ 1971 h 2740"/>
                <a:gd name="T20" fmla="*/ 186 w 2047"/>
                <a:gd name="T21" fmla="*/ 2059 h 2740"/>
                <a:gd name="T22" fmla="*/ 236 w 2047"/>
                <a:gd name="T23" fmla="*/ 2205 h 2740"/>
                <a:gd name="T24" fmla="*/ 315 w 2047"/>
                <a:gd name="T25" fmla="*/ 2401 h 2740"/>
                <a:gd name="T26" fmla="*/ 416 w 2047"/>
                <a:gd name="T27" fmla="*/ 2319 h 2740"/>
                <a:gd name="T28" fmla="*/ 469 w 2047"/>
                <a:gd name="T29" fmla="*/ 2269 h 2740"/>
                <a:gd name="T30" fmla="*/ 515 w 2047"/>
                <a:gd name="T31" fmla="*/ 2248 h 2740"/>
                <a:gd name="T32" fmla="*/ 637 w 2047"/>
                <a:gd name="T33" fmla="*/ 2291 h 2740"/>
                <a:gd name="T34" fmla="*/ 747 w 2047"/>
                <a:gd name="T35" fmla="*/ 2307 h 2740"/>
                <a:gd name="T36" fmla="*/ 747 w 2047"/>
                <a:gd name="T37" fmla="*/ 2472 h 2740"/>
                <a:gd name="T38" fmla="*/ 740 w 2047"/>
                <a:gd name="T39" fmla="*/ 2600 h 2740"/>
                <a:gd name="T40" fmla="*/ 940 w 2047"/>
                <a:gd name="T41" fmla="*/ 2661 h 2740"/>
                <a:gd name="T42" fmla="*/ 1083 w 2047"/>
                <a:gd name="T43" fmla="*/ 2596 h 2740"/>
                <a:gd name="T44" fmla="*/ 1228 w 2047"/>
                <a:gd name="T45" fmla="*/ 2544 h 2740"/>
                <a:gd name="T46" fmla="*/ 1552 w 2047"/>
                <a:gd name="T47" fmla="*/ 2547 h 2740"/>
                <a:gd name="T48" fmla="*/ 1686 w 2047"/>
                <a:gd name="T49" fmla="*/ 2655 h 2740"/>
                <a:gd name="T50" fmla="*/ 1764 w 2047"/>
                <a:gd name="T51" fmla="*/ 2624 h 2740"/>
                <a:gd name="T52" fmla="*/ 1928 w 2047"/>
                <a:gd name="T53" fmla="*/ 2740 h 2740"/>
                <a:gd name="T54" fmla="*/ 1981 w 2047"/>
                <a:gd name="T55" fmla="*/ 2655 h 2740"/>
                <a:gd name="T56" fmla="*/ 1998 w 2047"/>
                <a:gd name="T57" fmla="*/ 2557 h 2740"/>
                <a:gd name="T58" fmla="*/ 1930 w 2047"/>
                <a:gd name="T59" fmla="*/ 2468 h 2740"/>
                <a:gd name="T60" fmla="*/ 1990 w 2047"/>
                <a:gd name="T61" fmla="*/ 2357 h 2740"/>
                <a:gd name="T62" fmla="*/ 1837 w 2047"/>
                <a:gd name="T63" fmla="*/ 2204 h 2740"/>
                <a:gd name="T64" fmla="*/ 1856 w 2047"/>
                <a:gd name="T65" fmla="*/ 2075 h 2740"/>
                <a:gd name="T66" fmla="*/ 1921 w 2047"/>
                <a:gd name="T67" fmla="*/ 1979 h 2740"/>
                <a:gd name="T68" fmla="*/ 1967 w 2047"/>
                <a:gd name="T69" fmla="*/ 1880 h 2740"/>
                <a:gd name="T70" fmla="*/ 1958 w 2047"/>
                <a:gd name="T71" fmla="*/ 1792 h 2740"/>
                <a:gd name="T72" fmla="*/ 1974 w 2047"/>
                <a:gd name="T73" fmla="*/ 1694 h 2740"/>
                <a:gd name="T74" fmla="*/ 1906 w 2047"/>
                <a:gd name="T75" fmla="*/ 1575 h 2740"/>
                <a:gd name="T76" fmla="*/ 1928 w 2047"/>
                <a:gd name="T77" fmla="*/ 1490 h 2740"/>
                <a:gd name="T78" fmla="*/ 1914 w 2047"/>
                <a:gd name="T79" fmla="*/ 1387 h 2740"/>
                <a:gd name="T80" fmla="*/ 2045 w 2047"/>
                <a:gd name="T81" fmla="*/ 1313 h 2740"/>
                <a:gd name="T82" fmla="*/ 1910 w 2047"/>
                <a:gd name="T83" fmla="*/ 1266 h 2740"/>
                <a:gd name="T84" fmla="*/ 1770 w 2047"/>
                <a:gd name="T85" fmla="*/ 1175 h 2740"/>
                <a:gd name="T86" fmla="*/ 1822 w 2047"/>
                <a:gd name="T87" fmla="*/ 1022 h 2740"/>
                <a:gd name="T88" fmla="*/ 1733 w 2047"/>
                <a:gd name="T89" fmla="*/ 866 h 2740"/>
                <a:gd name="T90" fmla="*/ 1718 w 2047"/>
                <a:gd name="T91" fmla="*/ 730 h 2740"/>
                <a:gd name="T92" fmla="*/ 1620 w 2047"/>
                <a:gd name="T93" fmla="*/ 662 h 2740"/>
                <a:gd name="T94" fmla="*/ 1710 w 2047"/>
                <a:gd name="T95" fmla="*/ 548 h 2740"/>
                <a:gd name="T96" fmla="*/ 1604 w 2047"/>
                <a:gd name="T97" fmla="*/ 123 h 2740"/>
                <a:gd name="T98" fmla="*/ 1493 w 2047"/>
                <a:gd name="T99" fmla="*/ 64 h 2740"/>
                <a:gd name="T100" fmla="*/ 1409 w 2047"/>
                <a:gd name="T101" fmla="*/ 48 h 2740"/>
                <a:gd name="T102" fmla="*/ 1342 w 2047"/>
                <a:gd name="T103" fmla="*/ 100 h 2740"/>
                <a:gd name="T104" fmla="*/ 1120 w 2047"/>
                <a:gd name="T105" fmla="*/ 60 h 2740"/>
                <a:gd name="T106" fmla="*/ 1031 w 2047"/>
                <a:gd name="T107" fmla="*/ 72 h 2740"/>
                <a:gd name="T108" fmla="*/ 941 w 2047"/>
                <a:gd name="T109" fmla="*/ 16 h 2740"/>
                <a:gd name="T110" fmla="*/ 880 w 2047"/>
                <a:gd name="T111" fmla="*/ 71 h 2740"/>
                <a:gd name="T112" fmla="*/ 741 w 2047"/>
                <a:gd name="T113" fmla="*/ 100 h 2740"/>
                <a:gd name="T114" fmla="*/ 552 w 2047"/>
                <a:gd name="T115" fmla="*/ 293 h 2740"/>
                <a:gd name="T116" fmla="*/ 440 w 2047"/>
                <a:gd name="T117" fmla="*/ 452 h 2740"/>
                <a:gd name="T118" fmla="*/ 323 w 2047"/>
                <a:gd name="T119" fmla="*/ 606 h 274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47"/>
                <a:gd name="T181" fmla="*/ 0 h 2740"/>
                <a:gd name="T182" fmla="*/ 2047 w 2047"/>
                <a:gd name="T183" fmla="*/ 2740 h 274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47" h="2740">
                  <a:moveTo>
                    <a:pt x="271" y="686"/>
                  </a:moveTo>
                  <a:lnTo>
                    <a:pt x="251" y="725"/>
                  </a:lnTo>
                  <a:lnTo>
                    <a:pt x="230" y="760"/>
                  </a:lnTo>
                  <a:lnTo>
                    <a:pt x="210" y="792"/>
                  </a:lnTo>
                  <a:lnTo>
                    <a:pt x="188" y="822"/>
                  </a:lnTo>
                  <a:lnTo>
                    <a:pt x="168" y="853"/>
                  </a:lnTo>
                  <a:lnTo>
                    <a:pt x="150" y="885"/>
                  </a:lnTo>
                  <a:lnTo>
                    <a:pt x="140" y="901"/>
                  </a:lnTo>
                  <a:lnTo>
                    <a:pt x="131" y="919"/>
                  </a:lnTo>
                  <a:lnTo>
                    <a:pt x="123" y="938"/>
                  </a:lnTo>
                  <a:lnTo>
                    <a:pt x="115" y="957"/>
                  </a:lnTo>
                  <a:lnTo>
                    <a:pt x="112" y="962"/>
                  </a:lnTo>
                  <a:lnTo>
                    <a:pt x="108" y="967"/>
                  </a:lnTo>
                  <a:lnTo>
                    <a:pt x="103" y="971"/>
                  </a:lnTo>
                  <a:lnTo>
                    <a:pt x="99" y="974"/>
                  </a:lnTo>
                  <a:lnTo>
                    <a:pt x="87" y="981"/>
                  </a:lnTo>
                  <a:lnTo>
                    <a:pt x="74" y="986"/>
                  </a:lnTo>
                  <a:lnTo>
                    <a:pt x="62" y="991"/>
                  </a:lnTo>
                  <a:lnTo>
                    <a:pt x="52" y="999"/>
                  </a:lnTo>
                  <a:lnTo>
                    <a:pt x="48" y="1005"/>
                  </a:lnTo>
                  <a:lnTo>
                    <a:pt x="46" y="1010"/>
                  </a:lnTo>
                  <a:lnTo>
                    <a:pt x="43" y="1015"/>
                  </a:lnTo>
                  <a:lnTo>
                    <a:pt x="43" y="1023"/>
                  </a:lnTo>
                  <a:lnTo>
                    <a:pt x="43" y="1030"/>
                  </a:lnTo>
                  <a:lnTo>
                    <a:pt x="46" y="1035"/>
                  </a:lnTo>
                  <a:lnTo>
                    <a:pt x="50" y="1041"/>
                  </a:lnTo>
                  <a:lnTo>
                    <a:pt x="55" y="1045"/>
                  </a:lnTo>
                  <a:lnTo>
                    <a:pt x="59" y="1050"/>
                  </a:lnTo>
                  <a:lnTo>
                    <a:pt x="63" y="1057"/>
                  </a:lnTo>
                  <a:lnTo>
                    <a:pt x="66" y="1063"/>
                  </a:lnTo>
                  <a:lnTo>
                    <a:pt x="67" y="1071"/>
                  </a:lnTo>
                  <a:lnTo>
                    <a:pt x="66" y="1078"/>
                  </a:lnTo>
                  <a:lnTo>
                    <a:pt x="64" y="1085"/>
                  </a:lnTo>
                  <a:lnTo>
                    <a:pt x="60" y="1090"/>
                  </a:lnTo>
                  <a:lnTo>
                    <a:pt x="56" y="1095"/>
                  </a:lnTo>
                  <a:lnTo>
                    <a:pt x="46" y="1106"/>
                  </a:lnTo>
                  <a:lnTo>
                    <a:pt x="34" y="1115"/>
                  </a:lnTo>
                  <a:lnTo>
                    <a:pt x="22" y="1127"/>
                  </a:lnTo>
                  <a:lnTo>
                    <a:pt x="11" y="1141"/>
                  </a:lnTo>
                  <a:lnTo>
                    <a:pt x="7" y="1147"/>
                  </a:lnTo>
                  <a:lnTo>
                    <a:pt x="3" y="1155"/>
                  </a:lnTo>
                  <a:lnTo>
                    <a:pt x="2" y="1165"/>
                  </a:lnTo>
                  <a:lnTo>
                    <a:pt x="0" y="1174"/>
                  </a:lnTo>
                  <a:lnTo>
                    <a:pt x="2" y="1182"/>
                  </a:lnTo>
                  <a:lnTo>
                    <a:pt x="3" y="1190"/>
                  </a:lnTo>
                  <a:lnTo>
                    <a:pt x="6" y="1197"/>
                  </a:lnTo>
                  <a:lnTo>
                    <a:pt x="10" y="1202"/>
                  </a:lnTo>
                  <a:lnTo>
                    <a:pt x="19" y="1211"/>
                  </a:lnTo>
                  <a:lnTo>
                    <a:pt x="31" y="1218"/>
                  </a:lnTo>
                  <a:lnTo>
                    <a:pt x="42" y="1226"/>
                  </a:lnTo>
                  <a:lnTo>
                    <a:pt x="51" y="1234"/>
                  </a:lnTo>
                  <a:lnTo>
                    <a:pt x="55" y="1239"/>
                  </a:lnTo>
                  <a:lnTo>
                    <a:pt x="58" y="1245"/>
                  </a:lnTo>
                  <a:lnTo>
                    <a:pt x="60" y="1251"/>
                  </a:lnTo>
                  <a:lnTo>
                    <a:pt x="60" y="1258"/>
                  </a:lnTo>
                  <a:lnTo>
                    <a:pt x="60" y="1271"/>
                  </a:lnTo>
                  <a:lnTo>
                    <a:pt x="58" y="1282"/>
                  </a:lnTo>
                  <a:lnTo>
                    <a:pt x="55" y="1293"/>
                  </a:lnTo>
                  <a:lnTo>
                    <a:pt x="51" y="1303"/>
                  </a:lnTo>
                  <a:lnTo>
                    <a:pt x="48" y="1314"/>
                  </a:lnTo>
                  <a:lnTo>
                    <a:pt x="46" y="1325"/>
                  </a:lnTo>
                  <a:lnTo>
                    <a:pt x="43" y="1335"/>
                  </a:lnTo>
                  <a:lnTo>
                    <a:pt x="43" y="1349"/>
                  </a:lnTo>
                  <a:lnTo>
                    <a:pt x="43" y="1358"/>
                  </a:lnTo>
                  <a:lnTo>
                    <a:pt x="46" y="1367"/>
                  </a:lnTo>
                  <a:lnTo>
                    <a:pt x="50" y="1375"/>
                  </a:lnTo>
                  <a:lnTo>
                    <a:pt x="55" y="1383"/>
                  </a:lnTo>
                  <a:lnTo>
                    <a:pt x="62" y="1390"/>
                  </a:lnTo>
                  <a:lnTo>
                    <a:pt x="68" y="1395"/>
                  </a:lnTo>
                  <a:lnTo>
                    <a:pt x="76" y="1401"/>
                  </a:lnTo>
                  <a:lnTo>
                    <a:pt x="86" y="1406"/>
                  </a:lnTo>
                  <a:lnTo>
                    <a:pt x="103" y="1414"/>
                  </a:lnTo>
                  <a:lnTo>
                    <a:pt x="122" y="1419"/>
                  </a:lnTo>
                  <a:lnTo>
                    <a:pt x="138" y="1425"/>
                  </a:lnTo>
                  <a:lnTo>
                    <a:pt x="151" y="1427"/>
                  </a:lnTo>
                  <a:lnTo>
                    <a:pt x="182" y="1437"/>
                  </a:lnTo>
                  <a:lnTo>
                    <a:pt x="211" y="1447"/>
                  </a:lnTo>
                  <a:lnTo>
                    <a:pt x="224" y="1454"/>
                  </a:lnTo>
                  <a:lnTo>
                    <a:pt x="238" y="1461"/>
                  </a:lnTo>
                  <a:lnTo>
                    <a:pt x="251" y="1469"/>
                  </a:lnTo>
                  <a:lnTo>
                    <a:pt x="263" y="1475"/>
                  </a:lnTo>
                  <a:lnTo>
                    <a:pt x="275" y="1485"/>
                  </a:lnTo>
                  <a:lnTo>
                    <a:pt x="287" y="1494"/>
                  </a:lnTo>
                  <a:lnTo>
                    <a:pt x="298" y="1503"/>
                  </a:lnTo>
                  <a:lnTo>
                    <a:pt x="307" y="1514"/>
                  </a:lnTo>
                  <a:lnTo>
                    <a:pt x="318" y="1526"/>
                  </a:lnTo>
                  <a:lnTo>
                    <a:pt x="327" y="1538"/>
                  </a:lnTo>
                  <a:lnTo>
                    <a:pt x="335" y="1551"/>
                  </a:lnTo>
                  <a:lnTo>
                    <a:pt x="344" y="1566"/>
                  </a:lnTo>
                  <a:lnTo>
                    <a:pt x="354" y="1580"/>
                  </a:lnTo>
                  <a:lnTo>
                    <a:pt x="363" y="1592"/>
                  </a:lnTo>
                  <a:lnTo>
                    <a:pt x="367" y="1598"/>
                  </a:lnTo>
                  <a:lnTo>
                    <a:pt x="371" y="1604"/>
                  </a:lnTo>
                  <a:lnTo>
                    <a:pt x="374" y="1611"/>
                  </a:lnTo>
                  <a:lnTo>
                    <a:pt x="374" y="1619"/>
                  </a:lnTo>
                  <a:lnTo>
                    <a:pt x="372" y="1632"/>
                  </a:lnTo>
                  <a:lnTo>
                    <a:pt x="368" y="1644"/>
                  </a:lnTo>
                  <a:lnTo>
                    <a:pt x="363" y="1656"/>
                  </a:lnTo>
                  <a:lnTo>
                    <a:pt x="358" y="1667"/>
                  </a:lnTo>
                  <a:lnTo>
                    <a:pt x="343" y="1688"/>
                  </a:lnTo>
                  <a:lnTo>
                    <a:pt x="332" y="1710"/>
                  </a:lnTo>
                  <a:lnTo>
                    <a:pt x="328" y="1722"/>
                  </a:lnTo>
                  <a:lnTo>
                    <a:pt x="327" y="1732"/>
                  </a:lnTo>
                  <a:lnTo>
                    <a:pt x="327" y="1744"/>
                  </a:lnTo>
                  <a:lnTo>
                    <a:pt x="328" y="1756"/>
                  </a:lnTo>
                  <a:lnTo>
                    <a:pt x="330" y="1768"/>
                  </a:lnTo>
                  <a:lnTo>
                    <a:pt x="330" y="1780"/>
                  </a:lnTo>
                  <a:lnTo>
                    <a:pt x="328" y="1792"/>
                  </a:lnTo>
                  <a:lnTo>
                    <a:pt x="326" y="1806"/>
                  </a:lnTo>
                  <a:lnTo>
                    <a:pt x="311" y="1835"/>
                  </a:lnTo>
                  <a:lnTo>
                    <a:pt x="288" y="1871"/>
                  </a:lnTo>
                  <a:lnTo>
                    <a:pt x="276" y="1890"/>
                  </a:lnTo>
                  <a:lnTo>
                    <a:pt x="266" y="1910"/>
                  </a:lnTo>
                  <a:lnTo>
                    <a:pt x="255" y="1928"/>
                  </a:lnTo>
                  <a:lnTo>
                    <a:pt x="247" y="1944"/>
                  </a:lnTo>
                  <a:lnTo>
                    <a:pt x="244" y="1951"/>
                  </a:lnTo>
                  <a:lnTo>
                    <a:pt x="242" y="1956"/>
                  </a:lnTo>
                  <a:lnTo>
                    <a:pt x="236" y="1960"/>
                  </a:lnTo>
                  <a:lnTo>
                    <a:pt x="232" y="1964"/>
                  </a:lnTo>
                  <a:lnTo>
                    <a:pt x="222" y="1971"/>
                  </a:lnTo>
                  <a:lnTo>
                    <a:pt x="210" y="1978"/>
                  </a:lnTo>
                  <a:lnTo>
                    <a:pt x="204" y="1982"/>
                  </a:lnTo>
                  <a:lnTo>
                    <a:pt x="199" y="1986"/>
                  </a:lnTo>
                  <a:lnTo>
                    <a:pt x="194" y="1990"/>
                  </a:lnTo>
                  <a:lnTo>
                    <a:pt x="190" y="1995"/>
                  </a:lnTo>
                  <a:lnTo>
                    <a:pt x="186" y="2002"/>
                  </a:lnTo>
                  <a:lnTo>
                    <a:pt x="183" y="2010"/>
                  </a:lnTo>
                  <a:lnTo>
                    <a:pt x="182" y="2019"/>
                  </a:lnTo>
                  <a:lnTo>
                    <a:pt x="182" y="2030"/>
                  </a:lnTo>
                  <a:lnTo>
                    <a:pt x="182" y="2040"/>
                  </a:lnTo>
                  <a:lnTo>
                    <a:pt x="183" y="2050"/>
                  </a:lnTo>
                  <a:lnTo>
                    <a:pt x="186" y="2059"/>
                  </a:lnTo>
                  <a:lnTo>
                    <a:pt x="188" y="2067"/>
                  </a:lnTo>
                  <a:lnTo>
                    <a:pt x="195" y="2081"/>
                  </a:lnTo>
                  <a:lnTo>
                    <a:pt x="203" y="2095"/>
                  </a:lnTo>
                  <a:lnTo>
                    <a:pt x="212" y="2107"/>
                  </a:lnTo>
                  <a:lnTo>
                    <a:pt x="222" y="2119"/>
                  </a:lnTo>
                  <a:lnTo>
                    <a:pt x="230" y="2131"/>
                  </a:lnTo>
                  <a:lnTo>
                    <a:pt x="235" y="2143"/>
                  </a:lnTo>
                  <a:lnTo>
                    <a:pt x="239" y="2155"/>
                  </a:lnTo>
                  <a:lnTo>
                    <a:pt x="240" y="2165"/>
                  </a:lnTo>
                  <a:lnTo>
                    <a:pt x="240" y="2175"/>
                  </a:lnTo>
                  <a:lnTo>
                    <a:pt x="240" y="2185"/>
                  </a:lnTo>
                  <a:lnTo>
                    <a:pt x="236" y="2205"/>
                  </a:lnTo>
                  <a:lnTo>
                    <a:pt x="235" y="2228"/>
                  </a:lnTo>
                  <a:lnTo>
                    <a:pt x="240" y="2252"/>
                  </a:lnTo>
                  <a:lnTo>
                    <a:pt x="246" y="2280"/>
                  </a:lnTo>
                  <a:lnTo>
                    <a:pt x="254" y="2309"/>
                  </a:lnTo>
                  <a:lnTo>
                    <a:pt x="263" y="2337"/>
                  </a:lnTo>
                  <a:lnTo>
                    <a:pt x="268" y="2351"/>
                  </a:lnTo>
                  <a:lnTo>
                    <a:pt x="274" y="2363"/>
                  </a:lnTo>
                  <a:lnTo>
                    <a:pt x="280" y="2373"/>
                  </a:lnTo>
                  <a:lnTo>
                    <a:pt x="288" y="2384"/>
                  </a:lnTo>
                  <a:lnTo>
                    <a:pt x="296" y="2391"/>
                  </a:lnTo>
                  <a:lnTo>
                    <a:pt x="304" y="2397"/>
                  </a:lnTo>
                  <a:lnTo>
                    <a:pt x="315" y="2401"/>
                  </a:lnTo>
                  <a:lnTo>
                    <a:pt x="326" y="2403"/>
                  </a:lnTo>
                  <a:lnTo>
                    <a:pt x="334" y="2401"/>
                  </a:lnTo>
                  <a:lnTo>
                    <a:pt x="342" y="2400"/>
                  </a:lnTo>
                  <a:lnTo>
                    <a:pt x="350" y="2397"/>
                  </a:lnTo>
                  <a:lnTo>
                    <a:pt x="356" y="2393"/>
                  </a:lnTo>
                  <a:lnTo>
                    <a:pt x="364" y="2388"/>
                  </a:lnTo>
                  <a:lnTo>
                    <a:pt x="371" y="2383"/>
                  </a:lnTo>
                  <a:lnTo>
                    <a:pt x="379" y="2376"/>
                  </a:lnTo>
                  <a:lnTo>
                    <a:pt x="386" y="2369"/>
                  </a:lnTo>
                  <a:lnTo>
                    <a:pt x="398" y="2353"/>
                  </a:lnTo>
                  <a:lnTo>
                    <a:pt x="408" y="2336"/>
                  </a:lnTo>
                  <a:lnTo>
                    <a:pt x="416" y="2319"/>
                  </a:lnTo>
                  <a:lnTo>
                    <a:pt x="421" y="2300"/>
                  </a:lnTo>
                  <a:lnTo>
                    <a:pt x="435" y="2303"/>
                  </a:lnTo>
                  <a:lnTo>
                    <a:pt x="441" y="2305"/>
                  </a:lnTo>
                  <a:lnTo>
                    <a:pt x="445" y="2305"/>
                  </a:lnTo>
                  <a:lnTo>
                    <a:pt x="452" y="2305"/>
                  </a:lnTo>
                  <a:lnTo>
                    <a:pt x="456" y="2303"/>
                  </a:lnTo>
                  <a:lnTo>
                    <a:pt x="460" y="2300"/>
                  </a:lnTo>
                  <a:lnTo>
                    <a:pt x="463" y="2297"/>
                  </a:lnTo>
                  <a:lnTo>
                    <a:pt x="465" y="2293"/>
                  </a:lnTo>
                  <a:lnTo>
                    <a:pt x="469" y="2284"/>
                  </a:lnTo>
                  <a:lnTo>
                    <a:pt x="469" y="2276"/>
                  </a:lnTo>
                  <a:lnTo>
                    <a:pt x="469" y="2269"/>
                  </a:lnTo>
                  <a:lnTo>
                    <a:pt x="467" y="2263"/>
                  </a:lnTo>
                  <a:lnTo>
                    <a:pt x="464" y="2257"/>
                  </a:lnTo>
                  <a:lnTo>
                    <a:pt x="461" y="2252"/>
                  </a:lnTo>
                  <a:lnTo>
                    <a:pt x="457" y="2245"/>
                  </a:lnTo>
                  <a:lnTo>
                    <a:pt x="455" y="2240"/>
                  </a:lnTo>
                  <a:lnTo>
                    <a:pt x="452" y="2235"/>
                  </a:lnTo>
                  <a:lnTo>
                    <a:pt x="452" y="2228"/>
                  </a:lnTo>
                  <a:lnTo>
                    <a:pt x="488" y="2228"/>
                  </a:lnTo>
                  <a:lnTo>
                    <a:pt x="496" y="2232"/>
                  </a:lnTo>
                  <a:lnTo>
                    <a:pt x="503" y="2236"/>
                  </a:lnTo>
                  <a:lnTo>
                    <a:pt x="508" y="2241"/>
                  </a:lnTo>
                  <a:lnTo>
                    <a:pt x="515" y="2248"/>
                  </a:lnTo>
                  <a:lnTo>
                    <a:pt x="524" y="2260"/>
                  </a:lnTo>
                  <a:lnTo>
                    <a:pt x="533" y="2273"/>
                  </a:lnTo>
                  <a:lnTo>
                    <a:pt x="544" y="2285"/>
                  </a:lnTo>
                  <a:lnTo>
                    <a:pt x="555" y="2296"/>
                  </a:lnTo>
                  <a:lnTo>
                    <a:pt x="561" y="2300"/>
                  </a:lnTo>
                  <a:lnTo>
                    <a:pt x="568" y="2303"/>
                  </a:lnTo>
                  <a:lnTo>
                    <a:pt x="576" y="2305"/>
                  </a:lnTo>
                  <a:lnTo>
                    <a:pt x="584" y="2305"/>
                  </a:lnTo>
                  <a:lnTo>
                    <a:pt x="601" y="2304"/>
                  </a:lnTo>
                  <a:lnTo>
                    <a:pt x="615" y="2301"/>
                  </a:lnTo>
                  <a:lnTo>
                    <a:pt x="627" y="2296"/>
                  </a:lnTo>
                  <a:lnTo>
                    <a:pt x="637" y="2291"/>
                  </a:lnTo>
                  <a:lnTo>
                    <a:pt x="648" y="2285"/>
                  </a:lnTo>
                  <a:lnTo>
                    <a:pt x="660" y="2280"/>
                  </a:lnTo>
                  <a:lnTo>
                    <a:pt x="672" y="2277"/>
                  </a:lnTo>
                  <a:lnTo>
                    <a:pt x="687" y="2276"/>
                  </a:lnTo>
                  <a:lnTo>
                    <a:pt x="696" y="2276"/>
                  </a:lnTo>
                  <a:lnTo>
                    <a:pt x="705" y="2277"/>
                  </a:lnTo>
                  <a:lnTo>
                    <a:pt x="715" y="2280"/>
                  </a:lnTo>
                  <a:lnTo>
                    <a:pt x="721" y="2284"/>
                  </a:lnTo>
                  <a:lnTo>
                    <a:pt x="729" y="2288"/>
                  </a:lnTo>
                  <a:lnTo>
                    <a:pt x="736" y="2293"/>
                  </a:lnTo>
                  <a:lnTo>
                    <a:pt x="741" y="2300"/>
                  </a:lnTo>
                  <a:lnTo>
                    <a:pt x="747" y="2307"/>
                  </a:lnTo>
                  <a:lnTo>
                    <a:pt x="751" y="2313"/>
                  </a:lnTo>
                  <a:lnTo>
                    <a:pt x="755" y="2321"/>
                  </a:lnTo>
                  <a:lnTo>
                    <a:pt x="757" y="2331"/>
                  </a:lnTo>
                  <a:lnTo>
                    <a:pt x="760" y="2339"/>
                  </a:lnTo>
                  <a:lnTo>
                    <a:pt x="764" y="2359"/>
                  </a:lnTo>
                  <a:lnTo>
                    <a:pt x="765" y="2379"/>
                  </a:lnTo>
                  <a:lnTo>
                    <a:pt x="764" y="2393"/>
                  </a:lnTo>
                  <a:lnTo>
                    <a:pt x="764" y="2407"/>
                  </a:lnTo>
                  <a:lnTo>
                    <a:pt x="761" y="2420"/>
                  </a:lnTo>
                  <a:lnTo>
                    <a:pt x="760" y="2432"/>
                  </a:lnTo>
                  <a:lnTo>
                    <a:pt x="753" y="2452"/>
                  </a:lnTo>
                  <a:lnTo>
                    <a:pt x="747" y="2472"/>
                  </a:lnTo>
                  <a:lnTo>
                    <a:pt x="740" y="2489"/>
                  </a:lnTo>
                  <a:lnTo>
                    <a:pt x="735" y="2507"/>
                  </a:lnTo>
                  <a:lnTo>
                    <a:pt x="732" y="2516"/>
                  </a:lnTo>
                  <a:lnTo>
                    <a:pt x="731" y="2525"/>
                  </a:lnTo>
                  <a:lnTo>
                    <a:pt x="729" y="2536"/>
                  </a:lnTo>
                  <a:lnTo>
                    <a:pt x="729" y="2547"/>
                  </a:lnTo>
                  <a:lnTo>
                    <a:pt x="729" y="2557"/>
                  </a:lnTo>
                  <a:lnTo>
                    <a:pt x="731" y="2567"/>
                  </a:lnTo>
                  <a:lnTo>
                    <a:pt x="732" y="2576"/>
                  </a:lnTo>
                  <a:lnTo>
                    <a:pt x="733" y="2584"/>
                  </a:lnTo>
                  <a:lnTo>
                    <a:pt x="736" y="2592"/>
                  </a:lnTo>
                  <a:lnTo>
                    <a:pt x="740" y="2600"/>
                  </a:lnTo>
                  <a:lnTo>
                    <a:pt x="743" y="2607"/>
                  </a:lnTo>
                  <a:lnTo>
                    <a:pt x="748" y="2613"/>
                  </a:lnTo>
                  <a:lnTo>
                    <a:pt x="757" y="2624"/>
                  </a:lnTo>
                  <a:lnTo>
                    <a:pt x="768" y="2633"/>
                  </a:lnTo>
                  <a:lnTo>
                    <a:pt x="781" y="2641"/>
                  </a:lnTo>
                  <a:lnTo>
                    <a:pt x="796" y="2647"/>
                  </a:lnTo>
                  <a:lnTo>
                    <a:pt x="812" y="2652"/>
                  </a:lnTo>
                  <a:lnTo>
                    <a:pt x="828" y="2655"/>
                  </a:lnTo>
                  <a:lnTo>
                    <a:pt x="845" y="2657"/>
                  </a:lnTo>
                  <a:lnTo>
                    <a:pt x="864" y="2660"/>
                  </a:lnTo>
                  <a:lnTo>
                    <a:pt x="901" y="2661"/>
                  </a:lnTo>
                  <a:lnTo>
                    <a:pt x="940" y="2661"/>
                  </a:lnTo>
                  <a:lnTo>
                    <a:pt x="949" y="2661"/>
                  </a:lnTo>
                  <a:lnTo>
                    <a:pt x="959" y="2660"/>
                  </a:lnTo>
                  <a:lnTo>
                    <a:pt x="967" y="2659"/>
                  </a:lnTo>
                  <a:lnTo>
                    <a:pt x="973" y="2656"/>
                  </a:lnTo>
                  <a:lnTo>
                    <a:pt x="985" y="2651"/>
                  </a:lnTo>
                  <a:lnTo>
                    <a:pt x="996" y="2644"/>
                  </a:lnTo>
                  <a:lnTo>
                    <a:pt x="1013" y="2628"/>
                  </a:lnTo>
                  <a:lnTo>
                    <a:pt x="1031" y="2613"/>
                  </a:lnTo>
                  <a:lnTo>
                    <a:pt x="1044" y="2605"/>
                  </a:lnTo>
                  <a:lnTo>
                    <a:pt x="1056" y="2601"/>
                  </a:lnTo>
                  <a:lnTo>
                    <a:pt x="1069" y="2599"/>
                  </a:lnTo>
                  <a:lnTo>
                    <a:pt x="1083" y="2596"/>
                  </a:lnTo>
                  <a:lnTo>
                    <a:pt x="1097" y="2596"/>
                  </a:lnTo>
                  <a:lnTo>
                    <a:pt x="1112" y="2595"/>
                  </a:lnTo>
                  <a:lnTo>
                    <a:pt x="1127" y="2592"/>
                  </a:lnTo>
                  <a:lnTo>
                    <a:pt x="1144" y="2589"/>
                  </a:lnTo>
                  <a:lnTo>
                    <a:pt x="1156" y="2587"/>
                  </a:lnTo>
                  <a:lnTo>
                    <a:pt x="1167" y="2584"/>
                  </a:lnTo>
                  <a:lnTo>
                    <a:pt x="1177" y="2580"/>
                  </a:lnTo>
                  <a:lnTo>
                    <a:pt x="1188" y="2575"/>
                  </a:lnTo>
                  <a:lnTo>
                    <a:pt x="1198" y="2568"/>
                  </a:lnTo>
                  <a:lnTo>
                    <a:pt x="1209" y="2561"/>
                  </a:lnTo>
                  <a:lnTo>
                    <a:pt x="1218" y="2553"/>
                  </a:lnTo>
                  <a:lnTo>
                    <a:pt x="1228" y="2544"/>
                  </a:lnTo>
                  <a:lnTo>
                    <a:pt x="1246" y="2527"/>
                  </a:lnTo>
                  <a:lnTo>
                    <a:pt x="1262" y="2507"/>
                  </a:lnTo>
                  <a:lnTo>
                    <a:pt x="1277" y="2487"/>
                  </a:lnTo>
                  <a:lnTo>
                    <a:pt x="1289" y="2468"/>
                  </a:lnTo>
                  <a:lnTo>
                    <a:pt x="1310" y="2480"/>
                  </a:lnTo>
                  <a:lnTo>
                    <a:pt x="1333" y="2491"/>
                  </a:lnTo>
                  <a:lnTo>
                    <a:pt x="1357" y="2500"/>
                  </a:lnTo>
                  <a:lnTo>
                    <a:pt x="1381" y="2509"/>
                  </a:lnTo>
                  <a:lnTo>
                    <a:pt x="1429" y="2528"/>
                  </a:lnTo>
                  <a:lnTo>
                    <a:pt x="1469" y="2547"/>
                  </a:lnTo>
                  <a:lnTo>
                    <a:pt x="1496" y="2547"/>
                  </a:lnTo>
                  <a:lnTo>
                    <a:pt x="1552" y="2547"/>
                  </a:lnTo>
                  <a:lnTo>
                    <a:pt x="1609" y="2547"/>
                  </a:lnTo>
                  <a:lnTo>
                    <a:pt x="1638" y="2547"/>
                  </a:lnTo>
                  <a:lnTo>
                    <a:pt x="1644" y="2548"/>
                  </a:lnTo>
                  <a:lnTo>
                    <a:pt x="1648" y="2551"/>
                  </a:lnTo>
                  <a:lnTo>
                    <a:pt x="1652" y="2555"/>
                  </a:lnTo>
                  <a:lnTo>
                    <a:pt x="1656" y="2560"/>
                  </a:lnTo>
                  <a:lnTo>
                    <a:pt x="1662" y="2573"/>
                  </a:lnTo>
                  <a:lnTo>
                    <a:pt x="1666" y="2589"/>
                  </a:lnTo>
                  <a:lnTo>
                    <a:pt x="1672" y="2608"/>
                  </a:lnTo>
                  <a:lnTo>
                    <a:pt x="1676" y="2625"/>
                  </a:lnTo>
                  <a:lnTo>
                    <a:pt x="1681" y="2641"/>
                  </a:lnTo>
                  <a:lnTo>
                    <a:pt x="1686" y="2655"/>
                  </a:lnTo>
                  <a:lnTo>
                    <a:pt x="1692" y="2647"/>
                  </a:lnTo>
                  <a:lnTo>
                    <a:pt x="1698" y="2640"/>
                  </a:lnTo>
                  <a:lnTo>
                    <a:pt x="1706" y="2633"/>
                  </a:lnTo>
                  <a:lnTo>
                    <a:pt x="1716" y="2628"/>
                  </a:lnTo>
                  <a:lnTo>
                    <a:pt x="1724" y="2624"/>
                  </a:lnTo>
                  <a:lnTo>
                    <a:pt x="1734" y="2621"/>
                  </a:lnTo>
                  <a:lnTo>
                    <a:pt x="1744" y="2620"/>
                  </a:lnTo>
                  <a:lnTo>
                    <a:pt x="1753" y="2619"/>
                  </a:lnTo>
                  <a:lnTo>
                    <a:pt x="1756" y="2620"/>
                  </a:lnTo>
                  <a:lnTo>
                    <a:pt x="1758" y="2620"/>
                  </a:lnTo>
                  <a:lnTo>
                    <a:pt x="1761" y="2621"/>
                  </a:lnTo>
                  <a:lnTo>
                    <a:pt x="1764" y="2624"/>
                  </a:lnTo>
                  <a:lnTo>
                    <a:pt x="1766" y="2629"/>
                  </a:lnTo>
                  <a:lnTo>
                    <a:pt x="1770" y="2636"/>
                  </a:lnTo>
                  <a:lnTo>
                    <a:pt x="1776" y="2652"/>
                  </a:lnTo>
                  <a:lnTo>
                    <a:pt x="1782" y="2666"/>
                  </a:lnTo>
                  <a:lnTo>
                    <a:pt x="1802" y="2678"/>
                  </a:lnTo>
                  <a:lnTo>
                    <a:pt x="1846" y="2704"/>
                  </a:lnTo>
                  <a:lnTo>
                    <a:pt x="1872" y="2717"/>
                  </a:lnTo>
                  <a:lnTo>
                    <a:pt x="1894" y="2728"/>
                  </a:lnTo>
                  <a:lnTo>
                    <a:pt x="1905" y="2733"/>
                  </a:lnTo>
                  <a:lnTo>
                    <a:pt x="1914" y="2736"/>
                  </a:lnTo>
                  <a:lnTo>
                    <a:pt x="1922" y="2738"/>
                  </a:lnTo>
                  <a:lnTo>
                    <a:pt x="1928" y="2740"/>
                  </a:lnTo>
                  <a:lnTo>
                    <a:pt x="1942" y="2738"/>
                  </a:lnTo>
                  <a:lnTo>
                    <a:pt x="1953" y="2736"/>
                  </a:lnTo>
                  <a:lnTo>
                    <a:pt x="1963" y="2730"/>
                  </a:lnTo>
                  <a:lnTo>
                    <a:pt x="1970" y="2725"/>
                  </a:lnTo>
                  <a:lnTo>
                    <a:pt x="1975" y="2718"/>
                  </a:lnTo>
                  <a:lnTo>
                    <a:pt x="1979" y="2712"/>
                  </a:lnTo>
                  <a:lnTo>
                    <a:pt x="1981" y="2704"/>
                  </a:lnTo>
                  <a:lnTo>
                    <a:pt x="1981" y="2697"/>
                  </a:lnTo>
                  <a:lnTo>
                    <a:pt x="1981" y="2693"/>
                  </a:lnTo>
                  <a:lnTo>
                    <a:pt x="1981" y="2682"/>
                  </a:lnTo>
                  <a:lnTo>
                    <a:pt x="1981" y="2669"/>
                  </a:lnTo>
                  <a:lnTo>
                    <a:pt x="1981" y="2655"/>
                  </a:lnTo>
                  <a:lnTo>
                    <a:pt x="1982" y="2647"/>
                  </a:lnTo>
                  <a:lnTo>
                    <a:pt x="1985" y="2639"/>
                  </a:lnTo>
                  <a:lnTo>
                    <a:pt x="1989" y="2632"/>
                  </a:lnTo>
                  <a:lnTo>
                    <a:pt x="1993" y="2625"/>
                  </a:lnTo>
                  <a:lnTo>
                    <a:pt x="1998" y="2620"/>
                  </a:lnTo>
                  <a:lnTo>
                    <a:pt x="2002" y="2613"/>
                  </a:lnTo>
                  <a:lnTo>
                    <a:pt x="2005" y="2608"/>
                  </a:lnTo>
                  <a:lnTo>
                    <a:pt x="2006" y="2601"/>
                  </a:lnTo>
                  <a:lnTo>
                    <a:pt x="2006" y="2591"/>
                  </a:lnTo>
                  <a:lnTo>
                    <a:pt x="2006" y="2571"/>
                  </a:lnTo>
                  <a:lnTo>
                    <a:pt x="2002" y="2564"/>
                  </a:lnTo>
                  <a:lnTo>
                    <a:pt x="1998" y="2557"/>
                  </a:lnTo>
                  <a:lnTo>
                    <a:pt x="1994" y="2552"/>
                  </a:lnTo>
                  <a:lnTo>
                    <a:pt x="1989" y="2545"/>
                  </a:lnTo>
                  <a:lnTo>
                    <a:pt x="1975" y="2535"/>
                  </a:lnTo>
                  <a:lnTo>
                    <a:pt x="1962" y="2524"/>
                  </a:lnTo>
                  <a:lnTo>
                    <a:pt x="1949" y="2515"/>
                  </a:lnTo>
                  <a:lnTo>
                    <a:pt x="1938" y="2505"/>
                  </a:lnTo>
                  <a:lnTo>
                    <a:pt x="1933" y="2500"/>
                  </a:lnTo>
                  <a:lnTo>
                    <a:pt x="1930" y="2496"/>
                  </a:lnTo>
                  <a:lnTo>
                    <a:pt x="1928" y="2491"/>
                  </a:lnTo>
                  <a:lnTo>
                    <a:pt x="1928" y="2487"/>
                  </a:lnTo>
                  <a:lnTo>
                    <a:pt x="1928" y="2477"/>
                  </a:lnTo>
                  <a:lnTo>
                    <a:pt x="1930" y="2468"/>
                  </a:lnTo>
                  <a:lnTo>
                    <a:pt x="1933" y="2460"/>
                  </a:lnTo>
                  <a:lnTo>
                    <a:pt x="1938" y="2453"/>
                  </a:lnTo>
                  <a:lnTo>
                    <a:pt x="1949" y="2441"/>
                  </a:lnTo>
                  <a:lnTo>
                    <a:pt x="1961" y="2431"/>
                  </a:lnTo>
                  <a:lnTo>
                    <a:pt x="1973" y="2419"/>
                  </a:lnTo>
                  <a:lnTo>
                    <a:pt x="1983" y="2408"/>
                  </a:lnTo>
                  <a:lnTo>
                    <a:pt x="1987" y="2401"/>
                  </a:lnTo>
                  <a:lnTo>
                    <a:pt x="1990" y="2395"/>
                  </a:lnTo>
                  <a:lnTo>
                    <a:pt x="1993" y="2387"/>
                  </a:lnTo>
                  <a:lnTo>
                    <a:pt x="1993" y="2379"/>
                  </a:lnTo>
                  <a:lnTo>
                    <a:pt x="1993" y="2368"/>
                  </a:lnTo>
                  <a:lnTo>
                    <a:pt x="1990" y="2357"/>
                  </a:lnTo>
                  <a:lnTo>
                    <a:pt x="1987" y="2349"/>
                  </a:lnTo>
                  <a:lnTo>
                    <a:pt x="1983" y="2340"/>
                  </a:lnTo>
                  <a:lnTo>
                    <a:pt x="1975" y="2325"/>
                  </a:lnTo>
                  <a:lnTo>
                    <a:pt x="1969" y="2312"/>
                  </a:lnTo>
                  <a:lnTo>
                    <a:pt x="1861" y="2312"/>
                  </a:lnTo>
                  <a:lnTo>
                    <a:pt x="1854" y="2303"/>
                  </a:lnTo>
                  <a:lnTo>
                    <a:pt x="1850" y="2291"/>
                  </a:lnTo>
                  <a:lnTo>
                    <a:pt x="1845" y="2276"/>
                  </a:lnTo>
                  <a:lnTo>
                    <a:pt x="1842" y="2260"/>
                  </a:lnTo>
                  <a:lnTo>
                    <a:pt x="1840" y="2241"/>
                  </a:lnTo>
                  <a:lnTo>
                    <a:pt x="1838" y="2223"/>
                  </a:lnTo>
                  <a:lnTo>
                    <a:pt x="1837" y="2204"/>
                  </a:lnTo>
                  <a:lnTo>
                    <a:pt x="1837" y="2185"/>
                  </a:lnTo>
                  <a:lnTo>
                    <a:pt x="1838" y="2165"/>
                  </a:lnTo>
                  <a:lnTo>
                    <a:pt x="1841" y="2149"/>
                  </a:lnTo>
                  <a:lnTo>
                    <a:pt x="1845" y="2137"/>
                  </a:lnTo>
                  <a:lnTo>
                    <a:pt x="1850" y="2127"/>
                  </a:lnTo>
                  <a:lnTo>
                    <a:pt x="1854" y="2116"/>
                  </a:lnTo>
                  <a:lnTo>
                    <a:pt x="1860" y="2105"/>
                  </a:lnTo>
                  <a:lnTo>
                    <a:pt x="1864" y="2093"/>
                  </a:lnTo>
                  <a:lnTo>
                    <a:pt x="1868" y="2078"/>
                  </a:lnTo>
                  <a:lnTo>
                    <a:pt x="1862" y="2076"/>
                  </a:lnTo>
                  <a:lnTo>
                    <a:pt x="1860" y="2076"/>
                  </a:lnTo>
                  <a:lnTo>
                    <a:pt x="1856" y="2075"/>
                  </a:lnTo>
                  <a:lnTo>
                    <a:pt x="1853" y="2072"/>
                  </a:lnTo>
                  <a:lnTo>
                    <a:pt x="1848" y="2064"/>
                  </a:lnTo>
                  <a:lnTo>
                    <a:pt x="1844" y="2054"/>
                  </a:lnTo>
                  <a:lnTo>
                    <a:pt x="1856" y="2046"/>
                  </a:lnTo>
                  <a:lnTo>
                    <a:pt x="1865" y="2039"/>
                  </a:lnTo>
                  <a:lnTo>
                    <a:pt x="1872" y="2031"/>
                  </a:lnTo>
                  <a:lnTo>
                    <a:pt x="1880" y="2022"/>
                  </a:lnTo>
                  <a:lnTo>
                    <a:pt x="1886" y="2014"/>
                  </a:lnTo>
                  <a:lnTo>
                    <a:pt x="1894" y="2004"/>
                  </a:lnTo>
                  <a:lnTo>
                    <a:pt x="1904" y="1996"/>
                  </a:lnTo>
                  <a:lnTo>
                    <a:pt x="1916" y="1987"/>
                  </a:lnTo>
                  <a:lnTo>
                    <a:pt x="1921" y="1979"/>
                  </a:lnTo>
                  <a:lnTo>
                    <a:pt x="1929" y="1970"/>
                  </a:lnTo>
                  <a:lnTo>
                    <a:pt x="1933" y="1966"/>
                  </a:lnTo>
                  <a:lnTo>
                    <a:pt x="1937" y="1960"/>
                  </a:lnTo>
                  <a:lnTo>
                    <a:pt x="1938" y="1952"/>
                  </a:lnTo>
                  <a:lnTo>
                    <a:pt x="1939" y="1944"/>
                  </a:lnTo>
                  <a:lnTo>
                    <a:pt x="1939" y="1938"/>
                  </a:lnTo>
                  <a:lnTo>
                    <a:pt x="1941" y="1930"/>
                  </a:lnTo>
                  <a:lnTo>
                    <a:pt x="1943" y="1923"/>
                  </a:lnTo>
                  <a:lnTo>
                    <a:pt x="1946" y="1916"/>
                  </a:lnTo>
                  <a:lnTo>
                    <a:pt x="1953" y="1904"/>
                  </a:lnTo>
                  <a:lnTo>
                    <a:pt x="1961" y="1892"/>
                  </a:lnTo>
                  <a:lnTo>
                    <a:pt x="1967" y="1880"/>
                  </a:lnTo>
                  <a:lnTo>
                    <a:pt x="1975" y="1867"/>
                  </a:lnTo>
                  <a:lnTo>
                    <a:pt x="1978" y="1860"/>
                  </a:lnTo>
                  <a:lnTo>
                    <a:pt x="1979" y="1854"/>
                  </a:lnTo>
                  <a:lnTo>
                    <a:pt x="1981" y="1844"/>
                  </a:lnTo>
                  <a:lnTo>
                    <a:pt x="1981" y="1836"/>
                  </a:lnTo>
                  <a:lnTo>
                    <a:pt x="1981" y="1830"/>
                  </a:lnTo>
                  <a:lnTo>
                    <a:pt x="1978" y="1824"/>
                  </a:lnTo>
                  <a:lnTo>
                    <a:pt x="1974" y="1819"/>
                  </a:lnTo>
                  <a:lnTo>
                    <a:pt x="1969" y="1814"/>
                  </a:lnTo>
                  <a:lnTo>
                    <a:pt x="1965" y="1808"/>
                  </a:lnTo>
                  <a:lnTo>
                    <a:pt x="1961" y="1800"/>
                  </a:lnTo>
                  <a:lnTo>
                    <a:pt x="1958" y="1792"/>
                  </a:lnTo>
                  <a:lnTo>
                    <a:pt x="1957" y="1782"/>
                  </a:lnTo>
                  <a:lnTo>
                    <a:pt x="1958" y="1775"/>
                  </a:lnTo>
                  <a:lnTo>
                    <a:pt x="1961" y="1768"/>
                  </a:lnTo>
                  <a:lnTo>
                    <a:pt x="1965" y="1762"/>
                  </a:lnTo>
                  <a:lnTo>
                    <a:pt x="1969" y="1754"/>
                  </a:lnTo>
                  <a:lnTo>
                    <a:pt x="1974" y="1747"/>
                  </a:lnTo>
                  <a:lnTo>
                    <a:pt x="1978" y="1739"/>
                  </a:lnTo>
                  <a:lnTo>
                    <a:pt x="1981" y="1731"/>
                  </a:lnTo>
                  <a:lnTo>
                    <a:pt x="1981" y="1722"/>
                  </a:lnTo>
                  <a:lnTo>
                    <a:pt x="1981" y="1711"/>
                  </a:lnTo>
                  <a:lnTo>
                    <a:pt x="1978" y="1702"/>
                  </a:lnTo>
                  <a:lnTo>
                    <a:pt x="1974" y="1694"/>
                  </a:lnTo>
                  <a:lnTo>
                    <a:pt x="1969" y="1686"/>
                  </a:lnTo>
                  <a:lnTo>
                    <a:pt x="1957" y="1672"/>
                  </a:lnTo>
                  <a:lnTo>
                    <a:pt x="1942" y="1660"/>
                  </a:lnTo>
                  <a:lnTo>
                    <a:pt x="1928" y="1648"/>
                  </a:lnTo>
                  <a:lnTo>
                    <a:pt x="1916" y="1635"/>
                  </a:lnTo>
                  <a:lnTo>
                    <a:pt x="1910" y="1627"/>
                  </a:lnTo>
                  <a:lnTo>
                    <a:pt x="1906" y="1618"/>
                  </a:lnTo>
                  <a:lnTo>
                    <a:pt x="1904" y="1607"/>
                  </a:lnTo>
                  <a:lnTo>
                    <a:pt x="1904" y="1595"/>
                  </a:lnTo>
                  <a:lnTo>
                    <a:pt x="1904" y="1588"/>
                  </a:lnTo>
                  <a:lnTo>
                    <a:pt x="1905" y="1580"/>
                  </a:lnTo>
                  <a:lnTo>
                    <a:pt x="1906" y="1575"/>
                  </a:lnTo>
                  <a:lnTo>
                    <a:pt x="1909" y="1568"/>
                  </a:lnTo>
                  <a:lnTo>
                    <a:pt x="1914" y="1559"/>
                  </a:lnTo>
                  <a:lnTo>
                    <a:pt x="1921" y="1550"/>
                  </a:lnTo>
                  <a:lnTo>
                    <a:pt x="1928" y="1542"/>
                  </a:lnTo>
                  <a:lnTo>
                    <a:pt x="1934" y="1534"/>
                  </a:lnTo>
                  <a:lnTo>
                    <a:pt x="1938" y="1526"/>
                  </a:lnTo>
                  <a:lnTo>
                    <a:pt x="1939" y="1516"/>
                  </a:lnTo>
                  <a:lnTo>
                    <a:pt x="1939" y="1511"/>
                  </a:lnTo>
                  <a:lnTo>
                    <a:pt x="1938" y="1507"/>
                  </a:lnTo>
                  <a:lnTo>
                    <a:pt x="1936" y="1502"/>
                  </a:lnTo>
                  <a:lnTo>
                    <a:pt x="1934" y="1498"/>
                  </a:lnTo>
                  <a:lnTo>
                    <a:pt x="1928" y="1490"/>
                  </a:lnTo>
                  <a:lnTo>
                    <a:pt x="1921" y="1481"/>
                  </a:lnTo>
                  <a:lnTo>
                    <a:pt x="1914" y="1471"/>
                  </a:lnTo>
                  <a:lnTo>
                    <a:pt x="1909" y="1459"/>
                  </a:lnTo>
                  <a:lnTo>
                    <a:pt x="1906" y="1453"/>
                  </a:lnTo>
                  <a:lnTo>
                    <a:pt x="1905" y="1445"/>
                  </a:lnTo>
                  <a:lnTo>
                    <a:pt x="1904" y="1437"/>
                  </a:lnTo>
                  <a:lnTo>
                    <a:pt x="1904" y="1427"/>
                  </a:lnTo>
                  <a:lnTo>
                    <a:pt x="1904" y="1419"/>
                  </a:lnTo>
                  <a:lnTo>
                    <a:pt x="1905" y="1411"/>
                  </a:lnTo>
                  <a:lnTo>
                    <a:pt x="1906" y="1405"/>
                  </a:lnTo>
                  <a:lnTo>
                    <a:pt x="1909" y="1398"/>
                  </a:lnTo>
                  <a:lnTo>
                    <a:pt x="1914" y="1387"/>
                  </a:lnTo>
                  <a:lnTo>
                    <a:pt x="1922" y="1379"/>
                  </a:lnTo>
                  <a:lnTo>
                    <a:pt x="1932" y="1373"/>
                  </a:lnTo>
                  <a:lnTo>
                    <a:pt x="1942" y="1366"/>
                  </a:lnTo>
                  <a:lnTo>
                    <a:pt x="1954" y="1362"/>
                  </a:lnTo>
                  <a:lnTo>
                    <a:pt x="1966" y="1358"/>
                  </a:lnTo>
                  <a:lnTo>
                    <a:pt x="1991" y="1350"/>
                  </a:lnTo>
                  <a:lnTo>
                    <a:pt x="2015" y="1341"/>
                  </a:lnTo>
                  <a:lnTo>
                    <a:pt x="2025" y="1334"/>
                  </a:lnTo>
                  <a:lnTo>
                    <a:pt x="2034" y="1327"/>
                  </a:lnTo>
                  <a:lnTo>
                    <a:pt x="2038" y="1322"/>
                  </a:lnTo>
                  <a:lnTo>
                    <a:pt x="2042" y="1318"/>
                  </a:lnTo>
                  <a:lnTo>
                    <a:pt x="2045" y="1313"/>
                  </a:lnTo>
                  <a:lnTo>
                    <a:pt x="2047" y="1306"/>
                  </a:lnTo>
                  <a:lnTo>
                    <a:pt x="2047" y="1282"/>
                  </a:lnTo>
                  <a:lnTo>
                    <a:pt x="2039" y="1282"/>
                  </a:lnTo>
                  <a:lnTo>
                    <a:pt x="2035" y="1282"/>
                  </a:lnTo>
                  <a:lnTo>
                    <a:pt x="2014" y="1285"/>
                  </a:lnTo>
                  <a:lnTo>
                    <a:pt x="1993" y="1287"/>
                  </a:lnTo>
                  <a:lnTo>
                    <a:pt x="1983" y="1287"/>
                  </a:lnTo>
                  <a:lnTo>
                    <a:pt x="1973" y="1287"/>
                  </a:lnTo>
                  <a:lnTo>
                    <a:pt x="1962" y="1286"/>
                  </a:lnTo>
                  <a:lnTo>
                    <a:pt x="1951" y="1282"/>
                  </a:lnTo>
                  <a:lnTo>
                    <a:pt x="1928" y="1274"/>
                  </a:lnTo>
                  <a:lnTo>
                    <a:pt x="1910" y="1266"/>
                  </a:lnTo>
                  <a:lnTo>
                    <a:pt x="1904" y="1263"/>
                  </a:lnTo>
                  <a:lnTo>
                    <a:pt x="1896" y="1261"/>
                  </a:lnTo>
                  <a:lnTo>
                    <a:pt x="1888" y="1259"/>
                  </a:lnTo>
                  <a:lnTo>
                    <a:pt x="1880" y="1258"/>
                  </a:lnTo>
                  <a:lnTo>
                    <a:pt x="1852" y="1259"/>
                  </a:lnTo>
                  <a:lnTo>
                    <a:pt x="1825" y="1263"/>
                  </a:lnTo>
                  <a:lnTo>
                    <a:pt x="1812" y="1263"/>
                  </a:lnTo>
                  <a:lnTo>
                    <a:pt x="1798" y="1263"/>
                  </a:lnTo>
                  <a:lnTo>
                    <a:pt x="1784" y="1262"/>
                  </a:lnTo>
                  <a:lnTo>
                    <a:pt x="1770" y="1258"/>
                  </a:lnTo>
                  <a:lnTo>
                    <a:pt x="1770" y="1203"/>
                  </a:lnTo>
                  <a:lnTo>
                    <a:pt x="1770" y="1175"/>
                  </a:lnTo>
                  <a:lnTo>
                    <a:pt x="1770" y="1155"/>
                  </a:lnTo>
                  <a:lnTo>
                    <a:pt x="1770" y="1119"/>
                  </a:lnTo>
                  <a:lnTo>
                    <a:pt x="1772" y="1110"/>
                  </a:lnTo>
                  <a:lnTo>
                    <a:pt x="1773" y="1101"/>
                  </a:lnTo>
                  <a:lnTo>
                    <a:pt x="1776" y="1093"/>
                  </a:lnTo>
                  <a:lnTo>
                    <a:pt x="1780" y="1085"/>
                  </a:lnTo>
                  <a:lnTo>
                    <a:pt x="1788" y="1070"/>
                  </a:lnTo>
                  <a:lnTo>
                    <a:pt x="1798" y="1057"/>
                  </a:lnTo>
                  <a:lnTo>
                    <a:pt x="1808" y="1045"/>
                  </a:lnTo>
                  <a:lnTo>
                    <a:pt x="1817" y="1033"/>
                  </a:lnTo>
                  <a:lnTo>
                    <a:pt x="1820" y="1027"/>
                  </a:lnTo>
                  <a:lnTo>
                    <a:pt x="1822" y="1022"/>
                  </a:lnTo>
                  <a:lnTo>
                    <a:pt x="1825" y="1017"/>
                  </a:lnTo>
                  <a:lnTo>
                    <a:pt x="1825" y="1011"/>
                  </a:lnTo>
                  <a:lnTo>
                    <a:pt x="1824" y="997"/>
                  </a:lnTo>
                  <a:lnTo>
                    <a:pt x="1821" y="983"/>
                  </a:lnTo>
                  <a:lnTo>
                    <a:pt x="1816" y="970"/>
                  </a:lnTo>
                  <a:lnTo>
                    <a:pt x="1809" y="958"/>
                  </a:lnTo>
                  <a:lnTo>
                    <a:pt x="1801" y="946"/>
                  </a:lnTo>
                  <a:lnTo>
                    <a:pt x="1792" y="934"/>
                  </a:lnTo>
                  <a:lnTo>
                    <a:pt x="1782" y="923"/>
                  </a:lnTo>
                  <a:lnTo>
                    <a:pt x="1772" y="911"/>
                  </a:lnTo>
                  <a:lnTo>
                    <a:pt x="1752" y="889"/>
                  </a:lnTo>
                  <a:lnTo>
                    <a:pt x="1733" y="866"/>
                  </a:lnTo>
                  <a:lnTo>
                    <a:pt x="1725" y="853"/>
                  </a:lnTo>
                  <a:lnTo>
                    <a:pt x="1718" y="841"/>
                  </a:lnTo>
                  <a:lnTo>
                    <a:pt x="1714" y="828"/>
                  </a:lnTo>
                  <a:lnTo>
                    <a:pt x="1710" y="813"/>
                  </a:lnTo>
                  <a:lnTo>
                    <a:pt x="1709" y="805"/>
                  </a:lnTo>
                  <a:lnTo>
                    <a:pt x="1708" y="797"/>
                  </a:lnTo>
                  <a:lnTo>
                    <a:pt x="1708" y="790"/>
                  </a:lnTo>
                  <a:lnTo>
                    <a:pt x="1708" y="784"/>
                  </a:lnTo>
                  <a:lnTo>
                    <a:pt x="1710" y="769"/>
                  </a:lnTo>
                  <a:lnTo>
                    <a:pt x="1713" y="757"/>
                  </a:lnTo>
                  <a:lnTo>
                    <a:pt x="1717" y="744"/>
                  </a:lnTo>
                  <a:lnTo>
                    <a:pt x="1718" y="730"/>
                  </a:lnTo>
                  <a:lnTo>
                    <a:pt x="1720" y="724"/>
                  </a:lnTo>
                  <a:lnTo>
                    <a:pt x="1720" y="718"/>
                  </a:lnTo>
                  <a:lnTo>
                    <a:pt x="1718" y="712"/>
                  </a:lnTo>
                  <a:lnTo>
                    <a:pt x="1717" y="705"/>
                  </a:lnTo>
                  <a:lnTo>
                    <a:pt x="1714" y="700"/>
                  </a:lnTo>
                  <a:lnTo>
                    <a:pt x="1712" y="694"/>
                  </a:lnTo>
                  <a:lnTo>
                    <a:pt x="1709" y="690"/>
                  </a:lnTo>
                  <a:lnTo>
                    <a:pt x="1704" y="686"/>
                  </a:lnTo>
                  <a:lnTo>
                    <a:pt x="1693" y="680"/>
                  </a:lnTo>
                  <a:lnTo>
                    <a:pt x="1680" y="674"/>
                  </a:lnTo>
                  <a:lnTo>
                    <a:pt x="1649" y="668"/>
                  </a:lnTo>
                  <a:lnTo>
                    <a:pt x="1620" y="662"/>
                  </a:lnTo>
                  <a:lnTo>
                    <a:pt x="1624" y="652"/>
                  </a:lnTo>
                  <a:lnTo>
                    <a:pt x="1628" y="642"/>
                  </a:lnTo>
                  <a:lnTo>
                    <a:pt x="1633" y="634"/>
                  </a:lnTo>
                  <a:lnTo>
                    <a:pt x="1640" y="628"/>
                  </a:lnTo>
                  <a:lnTo>
                    <a:pt x="1654" y="616"/>
                  </a:lnTo>
                  <a:lnTo>
                    <a:pt x="1670" y="605"/>
                  </a:lnTo>
                  <a:lnTo>
                    <a:pt x="1685" y="594"/>
                  </a:lnTo>
                  <a:lnTo>
                    <a:pt x="1698" y="582"/>
                  </a:lnTo>
                  <a:lnTo>
                    <a:pt x="1704" y="576"/>
                  </a:lnTo>
                  <a:lnTo>
                    <a:pt x="1708" y="568"/>
                  </a:lnTo>
                  <a:lnTo>
                    <a:pt x="1709" y="558"/>
                  </a:lnTo>
                  <a:lnTo>
                    <a:pt x="1710" y="548"/>
                  </a:lnTo>
                  <a:lnTo>
                    <a:pt x="1709" y="509"/>
                  </a:lnTo>
                  <a:lnTo>
                    <a:pt x="1706" y="472"/>
                  </a:lnTo>
                  <a:lnTo>
                    <a:pt x="1702" y="434"/>
                  </a:lnTo>
                  <a:lnTo>
                    <a:pt x="1697" y="398"/>
                  </a:lnTo>
                  <a:lnTo>
                    <a:pt x="1689" y="361"/>
                  </a:lnTo>
                  <a:lnTo>
                    <a:pt x="1681" y="325"/>
                  </a:lnTo>
                  <a:lnTo>
                    <a:pt x="1670" y="291"/>
                  </a:lnTo>
                  <a:lnTo>
                    <a:pt x="1660" y="256"/>
                  </a:lnTo>
                  <a:lnTo>
                    <a:pt x="1646" y="221"/>
                  </a:lnTo>
                  <a:lnTo>
                    <a:pt x="1633" y="188"/>
                  </a:lnTo>
                  <a:lnTo>
                    <a:pt x="1620" y="155"/>
                  </a:lnTo>
                  <a:lnTo>
                    <a:pt x="1604" y="123"/>
                  </a:lnTo>
                  <a:lnTo>
                    <a:pt x="1588" y="91"/>
                  </a:lnTo>
                  <a:lnTo>
                    <a:pt x="1570" y="60"/>
                  </a:lnTo>
                  <a:lnTo>
                    <a:pt x="1553" y="29"/>
                  </a:lnTo>
                  <a:lnTo>
                    <a:pt x="1536" y="0"/>
                  </a:lnTo>
                  <a:lnTo>
                    <a:pt x="1529" y="4"/>
                  </a:lnTo>
                  <a:lnTo>
                    <a:pt x="1524" y="8"/>
                  </a:lnTo>
                  <a:lnTo>
                    <a:pt x="1520" y="13"/>
                  </a:lnTo>
                  <a:lnTo>
                    <a:pt x="1516" y="19"/>
                  </a:lnTo>
                  <a:lnTo>
                    <a:pt x="1510" y="31"/>
                  </a:lnTo>
                  <a:lnTo>
                    <a:pt x="1505" y="43"/>
                  </a:lnTo>
                  <a:lnTo>
                    <a:pt x="1500" y="55"/>
                  </a:lnTo>
                  <a:lnTo>
                    <a:pt x="1493" y="64"/>
                  </a:lnTo>
                  <a:lnTo>
                    <a:pt x="1488" y="67"/>
                  </a:lnTo>
                  <a:lnTo>
                    <a:pt x="1484" y="69"/>
                  </a:lnTo>
                  <a:lnTo>
                    <a:pt x="1477" y="72"/>
                  </a:lnTo>
                  <a:lnTo>
                    <a:pt x="1469" y="72"/>
                  </a:lnTo>
                  <a:lnTo>
                    <a:pt x="1462" y="71"/>
                  </a:lnTo>
                  <a:lnTo>
                    <a:pt x="1456" y="68"/>
                  </a:lnTo>
                  <a:lnTo>
                    <a:pt x="1449" y="64"/>
                  </a:lnTo>
                  <a:lnTo>
                    <a:pt x="1442" y="60"/>
                  </a:lnTo>
                  <a:lnTo>
                    <a:pt x="1434" y="56"/>
                  </a:lnTo>
                  <a:lnTo>
                    <a:pt x="1426" y="52"/>
                  </a:lnTo>
                  <a:lnTo>
                    <a:pt x="1418" y="49"/>
                  </a:lnTo>
                  <a:lnTo>
                    <a:pt x="1409" y="48"/>
                  </a:lnTo>
                  <a:lnTo>
                    <a:pt x="1402" y="49"/>
                  </a:lnTo>
                  <a:lnTo>
                    <a:pt x="1397" y="53"/>
                  </a:lnTo>
                  <a:lnTo>
                    <a:pt x="1392" y="60"/>
                  </a:lnTo>
                  <a:lnTo>
                    <a:pt x="1386" y="67"/>
                  </a:lnTo>
                  <a:lnTo>
                    <a:pt x="1381" y="75"/>
                  </a:lnTo>
                  <a:lnTo>
                    <a:pt x="1376" y="81"/>
                  </a:lnTo>
                  <a:lnTo>
                    <a:pt x="1372" y="87"/>
                  </a:lnTo>
                  <a:lnTo>
                    <a:pt x="1368" y="91"/>
                  </a:lnTo>
                  <a:lnTo>
                    <a:pt x="1361" y="95"/>
                  </a:lnTo>
                  <a:lnTo>
                    <a:pt x="1354" y="97"/>
                  </a:lnTo>
                  <a:lnTo>
                    <a:pt x="1348" y="99"/>
                  </a:lnTo>
                  <a:lnTo>
                    <a:pt x="1342" y="100"/>
                  </a:lnTo>
                  <a:lnTo>
                    <a:pt x="1330" y="101"/>
                  </a:lnTo>
                  <a:lnTo>
                    <a:pt x="1320" y="99"/>
                  </a:lnTo>
                  <a:lnTo>
                    <a:pt x="1298" y="93"/>
                  </a:lnTo>
                  <a:lnTo>
                    <a:pt x="1277" y="91"/>
                  </a:lnTo>
                  <a:lnTo>
                    <a:pt x="1250" y="89"/>
                  </a:lnTo>
                  <a:lnTo>
                    <a:pt x="1229" y="85"/>
                  </a:lnTo>
                  <a:lnTo>
                    <a:pt x="1210" y="81"/>
                  </a:lnTo>
                  <a:lnTo>
                    <a:pt x="1194" y="75"/>
                  </a:lnTo>
                  <a:lnTo>
                    <a:pt x="1178" y="69"/>
                  </a:lnTo>
                  <a:lnTo>
                    <a:pt x="1161" y="65"/>
                  </a:lnTo>
                  <a:lnTo>
                    <a:pt x="1143" y="61"/>
                  </a:lnTo>
                  <a:lnTo>
                    <a:pt x="1120" y="60"/>
                  </a:lnTo>
                  <a:lnTo>
                    <a:pt x="1108" y="61"/>
                  </a:lnTo>
                  <a:lnTo>
                    <a:pt x="1099" y="64"/>
                  </a:lnTo>
                  <a:lnTo>
                    <a:pt x="1089" y="68"/>
                  </a:lnTo>
                  <a:lnTo>
                    <a:pt x="1083" y="72"/>
                  </a:lnTo>
                  <a:lnTo>
                    <a:pt x="1075" y="76"/>
                  </a:lnTo>
                  <a:lnTo>
                    <a:pt x="1067" y="80"/>
                  </a:lnTo>
                  <a:lnTo>
                    <a:pt x="1059" y="83"/>
                  </a:lnTo>
                  <a:lnTo>
                    <a:pt x="1048" y="84"/>
                  </a:lnTo>
                  <a:lnTo>
                    <a:pt x="1043" y="84"/>
                  </a:lnTo>
                  <a:lnTo>
                    <a:pt x="1039" y="81"/>
                  </a:lnTo>
                  <a:lnTo>
                    <a:pt x="1033" y="77"/>
                  </a:lnTo>
                  <a:lnTo>
                    <a:pt x="1031" y="72"/>
                  </a:lnTo>
                  <a:lnTo>
                    <a:pt x="1023" y="60"/>
                  </a:lnTo>
                  <a:lnTo>
                    <a:pt x="1016" y="45"/>
                  </a:lnTo>
                  <a:lnTo>
                    <a:pt x="1009" y="31"/>
                  </a:lnTo>
                  <a:lnTo>
                    <a:pt x="1001" y="19"/>
                  </a:lnTo>
                  <a:lnTo>
                    <a:pt x="996" y="13"/>
                  </a:lnTo>
                  <a:lnTo>
                    <a:pt x="989" y="9"/>
                  </a:lnTo>
                  <a:lnTo>
                    <a:pt x="984" y="7"/>
                  </a:lnTo>
                  <a:lnTo>
                    <a:pt x="976" y="5"/>
                  </a:lnTo>
                  <a:lnTo>
                    <a:pt x="965" y="7"/>
                  </a:lnTo>
                  <a:lnTo>
                    <a:pt x="956" y="9"/>
                  </a:lnTo>
                  <a:lnTo>
                    <a:pt x="948" y="12"/>
                  </a:lnTo>
                  <a:lnTo>
                    <a:pt x="941" y="16"/>
                  </a:lnTo>
                  <a:lnTo>
                    <a:pt x="936" y="21"/>
                  </a:lnTo>
                  <a:lnTo>
                    <a:pt x="931" y="27"/>
                  </a:lnTo>
                  <a:lnTo>
                    <a:pt x="927" y="33"/>
                  </a:lnTo>
                  <a:lnTo>
                    <a:pt x="923" y="39"/>
                  </a:lnTo>
                  <a:lnTo>
                    <a:pt x="916" y="51"/>
                  </a:lnTo>
                  <a:lnTo>
                    <a:pt x="909" y="61"/>
                  </a:lnTo>
                  <a:lnTo>
                    <a:pt x="905" y="67"/>
                  </a:lnTo>
                  <a:lnTo>
                    <a:pt x="901" y="69"/>
                  </a:lnTo>
                  <a:lnTo>
                    <a:pt x="897" y="72"/>
                  </a:lnTo>
                  <a:lnTo>
                    <a:pt x="892" y="72"/>
                  </a:lnTo>
                  <a:lnTo>
                    <a:pt x="885" y="72"/>
                  </a:lnTo>
                  <a:lnTo>
                    <a:pt x="880" y="71"/>
                  </a:lnTo>
                  <a:lnTo>
                    <a:pt x="875" y="68"/>
                  </a:lnTo>
                  <a:lnTo>
                    <a:pt x="871" y="67"/>
                  </a:lnTo>
                  <a:lnTo>
                    <a:pt x="865" y="64"/>
                  </a:lnTo>
                  <a:lnTo>
                    <a:pt x="861" y="63"/>
                  </a:lnTo>
                  <a:lnTo>
                    <a:pt x="856" y="60"/>
                  </a:lnTo>
                  <a:lnTo>
                    <a:pt x="849" y="60"/>
                  </a:lnTo>
                  <a:lnTo>
                    <a:pt x="829" y="61"/>
                  </a:lnTo>
                  <a:lnTo>
                    <a:pt x="811" y="65"/>
                  </a:lnTo>
                  <a:lnTo>
                    <a:pt x="792" y="72"/>
                  </a:lnTo>
                  <a:lnTo>
                    <a:pt x="775" y="80"/>
                  </a:lnTo>
                  <a:lnTo>
                    <a:pt x="757" y="89"/>
                  </a:lnTo>
                  <a:lnTo>
                    <a:pt x="741" y="100"/>
                  </a:lnTo>
                  <a:lnTo>
                    <a:pt x="725" y="112"/>
                  </a:lnTo>
                  <a:lnTo>
                    <a:pt x="709" y="125"/>
                  </a:lnTo>
                  <a:lnTo>
                    <a:pt x="680" y="151"/>
                  </a:lnTo>
                  <a:lnTo>
                    <a:pt x="651" y="177"/>
                  </a:lnTo>
                  <a:lnTo>
                    <a:pt x="637" y="189"/>
                  </a:lnTo>
                  <a:lnTo>
                    <a:pt x="624" y="200"/>
                  </a:lnTo>
                  <a:lnTo>
                    <a:pt x="609" y="209"/>
                  </a:lnTo>
                  <a:lnTo>
                    <a:pt x="596" y="217"/>
                  </a:lnTo>
                  <a:lnTo>
                    <a:pt x="589" y="225"/>
                  </a:lnTo>
                  <a:lnTo>
                    <a:pt x="579" y="243"/>
                  </a:lnTo>
                  <a:lnTo>
                    <a:pt x="567" y="265"/>
                  </a:lnTo>
                  <a:lnTo>
                    <a:pt x="552" y="293"/>
                  </a:lnTo>
                  <a:lnTo>
                    <a:pt x="527" y="345"/>
                  </a:lnTo>
                  <a:lnTo>
                    <a:pt x="512" y="373"/>
                  </a:lnTo>
                  <a:lnTo>
                    <a:pt x="505" y="398"/>
                  </a:lnTo>
                  <a:lnTo>
                    <a:pt x="501" y="424"/>
                  </a:lnTo>
                  <a:lnTo>
                    <a:pt x="497" y="434"/>
                  </a:lnTo>
                  <a:lnTo>
                    <a:pt x="492" y="444"/>
                  </a:lnTo>
                  <a:lnTo>
                    <a:pt x="489" y="446"/>
                  </a:lnTo>
                  <a:lnTo>
                    <a:pt x="485" y="449"/>
                  </a:lnTo>
                  <a:lnTo>
                    <a:pt x="481" y="450"/>
                  </a:lnTo>
                  <a:lnTo>
                    <a:pt x="476" y="452"/>
                  </a:lnTo>
                  <a:lnTo>
                    <a:pt x="456" y="452"/>
                  </a:lnTo>
                  <a:lnTo>
                    <a:pt x="440" y="452"/>
                  </a:lnTo>
                  <a:lnTo>
                    <a:pt x="435" y="452"/>
                  </a:lnTo>
                  <a:lnTo>
                    <a:pt x="429" y="453"/>
                  </a:lnTo>
                  <a:lnTo>
                    <a:pt x="424" y="454"/>
                  </a:lnTo>
                  <a:lnTo>
                    <a:pt x="419" y="457"/>
                  </a:lnTo>
                  <a:lnTo>
                    <a:pt x="408" y="464"/>
                  </a:lnTo>
                  <a:lnTo>
                    <a:pt x="399" y="474"/>
                  </a:lnTo>
                  <a:lnTo>
                    <a:pt x="390" y="485"/>
                  </a:lnTo>
                  <a:lnTo>
                    <a:pt x="380" y="498"/>
                  </a:lnTo>
                  <a:lnTo>
                    <a:pt x="372" y="514"/>
                  </a:lnTo>
                  <a:lnTo>
                    <a:pt x="363" y="530"/>
                  </a:lnTo>
                  <a:lnTo>
                    <a:pt x="343" y="566"/>
                  </a:lnTo>
                  <a:lnTo>
                    <a:pt x="323" y="606"/>
                  </a:lnTo>
                  <a:lnTo>
                    <a:pt x="311" y="626"/>
                  </a:lnTo>
                  <a:lnTo>
                    <a:pt x="299" y="646"/>
                  </a:lnTo>
                  <a:lnTo>
                    <a:pt x="286" y="666"/>
                  </a:lnTo>
                  <a:lnTo>
                    <a:pt x="271" y="68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539" dirty="0">
                  <a:solidFill>
                    <a:srgbClr val="000000"/>
                  </a:solidFill>
                  <a:latin typeface="Arial Обычный" charset="0"/>
                </a:rPr>
                <a:t> </a:t>
              </a:r>
            </a:p>
          </p:txBody>
        </p:sp>
        <p:sp>
          <p:nvSpPr>
            <p:cNvPr id="122" name="Freeform 119"/>
            <p:cNvSpPr>
              <a:spLocks/>
            </p:cNvSpPr>
            <p:nvPr/>
          </p:nvSpPr>
          <p:spPr bwMode="auto">
            <a:xfrm>
              <a:off x="5476083" y="2372519"/>
              <a:ext cx="1330325" cy="1377950"/>
            </a:xfrm>
            <a:custGeom>
              <a:avLst/>
              <a:gdLst>
                <a:gd name="T0" fmla="*/ 439 w 2746"/>
                <a:gd name="T1" fmla="*/ 2841 h 2846"/>
                <a:gd name="T2" fmla="*/ 549 w 2746"/>
                <a:gd name="T3" fmla="*/ 2682 h 2846"/>
                <a:gd name="T4" fmla="*/ 658 w 2746"/>
                <a:gd name="T5" fmla="*/ 2725 h 2846"/>
                <a:gd name="T6" fmla="*/ 774 w 2746"/>
                <a:gd name="T7" fmla="*/ 2838 h 2846"/>
                <a:gd name="T8" fmla="*/ 1089 w 2746"/>
                <a:gd name="T9" fmla="*/ 2810 h 2846"/>
                <a:gd name="T10" fmla="*/ 1253 w 2746"/>
                <a:gd name="T11" fmla="*/ 2576 h 2846"/>
                <a:gd name="T12" fmla="*/ 1397 w 2746"/>
                <a:gd name="T13" fmla="*/ 2367 h 2846"/>
                <a:gd name="T14" fmla="*/ 1647 w 2746"/>
                <a:gd name="T15" fmla="*/ 2185 h 2846"/>
                <a:gd name="T16" fmla="*/ 1741 w 2746"/>
                <a:gd name="T17" fmla="*/ 2163 h 2846"/>
                <a:gd name="T18" fmla="*/ 1841 w 2746"/>
                <a:gd name="T19" fmla="*/ 2184 h 2846"/>
                <a:gd name="T20" fmla="*/ 1979 w 2746"/>
                <a:gd name="T21" fmla="*/ 2189 h 2846"/>
                <a:gd name="T22" fmla="*/ 2190 w 2746"/>
                <a:gd name="T23" fmla="*/ 2211 h 2846"/>
                <a:gd name="T24" fmla="*/ 2287 w 2746"/>
                <a:gd name="T25" fmla="*/ 2196 h 2846"/>
                <a:gd name="T26" fmla="*/ 2383 w 2746"/>
                <a:gd name="T27" fmla="*/ 2104 h 2846"/>
                <a:gd name="T28" fmla="*/ 2556 w 2746"/>
                <a:gd name="T29" fmla="*/ 1992 h 2846"/>
                <a:gd name="T30" fmla="*/ 2560 w 2746"/>
                <a:gd name="T31" fmla="*/ 1888 h 2846"/>
                <a:gd name="T32" fmla="*/ 2744 w 2746"/>
                <a:gd name="T33" fmla="*/ 1555 h 2846"/>
                <a:gd name="T34" fmla="*/ 2654 w 2746"/>
                <a:gd name="T35" fmla="*/ 1408 h 2846"/>
                <a:gd name="T36" fmla="*/ 2508 w 2746"/>
                <a:gd name="T37" fmla="*/ 1226 h 2846"/>
                <a:gd name="T38" fmla="*/ 2431 w 2746"/>
                <a:gd name="T39" fmla="*/ 1079 h 2846"/>
                <a:gd name="T40" fmla="*/ 2432 w 2746"/>
                <a:gd name="T41" fmla="*/ 914 h 2846"/>
                <a:gd name="T42" fmla="*/ 2320 w 2746"/>
                <a:gd name="T43" fmla="*/ 945 h 2846"/>
                <a:gd name="T44" fmla="*/ 2366 w 2746"/>
                <a:gd name="T45" fmla="*/ 1058 h 2846"/>
                <a:gd name="T46" fmla="*/ 2114 w 2746"/>
                <a:gd name="T47" fmla="*/ 1243 h 2846"/>
                <a:gd name="T48" fmla="*/ 2416 w 2746"/>
                <a:gd name="T49" fmla="*/ 709 h 2846"/>
                <a:gd name="T50" fmla="*/ 2430 w 2746"/>
                <a:gd name="T51" fmla="*/ 368 h 2846"/>
                <a:gd name="T52" fmla="*/ 2191 w 2746"/>
                <a:gd name="T53" fmla="*/ 180 h 2846"/>
                <a:gd name="T54" fmla="*/ 2011 w 2746"/>
                <a:gd name="T55" fmla="*/ 285 h 2846"/>
                <a:gd name="T56" fmla="*/ 1969 w 2746"/>
                <a:gd name="T57" fmla="*/ 233 h 2846"/>
                <a:gd name="T58" fmla="*/ 1873 w 2746"/>
                <a:gd name="T59" fmla="*/ 140 h 2846"/>
                <a:gd name="T60" fmla="*/ 1862 w 2746"/>
                <a:gd name="T61" fmla="*/ 87 h 2846"/>
                <a:gd name="T62" fmla="*/ 1771 w 2746"/>
                <a:gd name="T63" fmla="*/ 3 h 2846"/>
                <a:gd name="T64" fmla="*/ 1677 w 2746"/>
                <a:gd name="T65" fmla="*/ 65 h 2846"/>
                <a:gd name="T66" fmla="*/ 1609 w 2746"/>
                <a:gd name="T67" fmla="*/ 312 h 2846"/>
                <a:gd name="T68" fmla="*/ 1529 w 2746"/>
                <a:gd name="T69" fmla="*/ 384 h 2846"/>
                <a:gd name="T70" fmla="*/ 1487 w 2746"/>
                <a:gd name="T71" fmla="*/ 430 h 2846"/>
                <a:gd name="T72" fmla="*/ 1357 w 2746"/>
                <a:gd name="T73" fmla="*/ 557 h 2846"/>
                <a:gd name="T74" fmla="*/ 1359 w 2746"/>
                <a:gd name="T75" fmla="*/ 468 h 2846"/>
                <a:gd name="T76" fmla="*/ 1238 w 2746"/>
                <a:gd name="T77" fmla="*/ 509 h 2846"/>
                <a:gd name="T78" fmla="*/ 1140 w 2746"/>
                <a:gd name="T79" fmla="*/ 588 h 2846"/>
                <a:gd name="T80" fmla="*/ 952 w 2746"/>
                <a:gd name="T81" fmla="*/ 669 h 2846"/>
                <a:gd name="T82" fmla="*/ 694 w 2746"/>
                <a:gd name="T83" fmla="*/ 939 h 2846"/>
                <a:gd name="T84" fmla="*/ 754 w 2746"/>
                <a:gd name="T85" fmla="*/ 1170 h 2846"/>
                <a:gd name="T86" fmla="*/ 451 w 2746"/>
                <a:gd name="T87" fmla="*/ 1153 h 2846"/>
                <a:gd name="T88" fmla="*/ 209 w 2746"/>
                <a:gd name="T89" fmla="*/ 1207 h 2846"/>
                <a:gd name="T90" fmla="*/ 233 w 2746"/>
                <a:gd name="T91" fmla="*/ 1450 h 2846"/>
                <a:gd name="T92" fmla="*/ 308 w 2746"/>
                <a:gd name="T93" fmla="*/ 1531 h 2846"/>
                <a:gd name="T94" fmla="*/ 368 w 2746"/>
                <a:gd name="T95" fmla="*/ 1627 h 2846"/>
                <a:gd name="T96" fmla="*/ 367 w 2746"/>
                <a:gd name="T97" fmla="*/ 1816 h 2846"/>
                <a:gd name="T98" fmla="*/ 349 w 2746"/>
                <a:gd name="T99" fmla="*/ 2101 h 2846"/>
                <a:gd name="T100" fmla="*/ 359 w 2746"/>
                <a:gd name="T101" fmla="*/ 1885 h 2846"/>
                <a:gd name="T102" fmla="*/ 272 w 2746"/>
                <a:gd name="T103" fmla="*/ 2003 h 2846"/>
                <a:gd name="T104" fmla="*/ 376 w 2746"/>
                <a:gd name="T105" fmla="*/ 1679 h 2846"/>
                <a:gd name="T106" fmla="*/ 260 w 2746"/>
                <a:gd name="T107" fmla="*/ 1655 h 2846"/>
                <a:gd name="T108" fmla="*/ 88 w 2746"/>
                <a:gd name="T109" fmla="*/ 1460 h 2846"/>
                <a:gd name="T110" fmla="*/ 79 w 2746"/>
                <a:gd name="T111" fmla="*/ 1550 h 2846"/>
                <a:gd name="T112" fmla="*/ 160 w 2746"/>
                <a:gd name="T113" fmla="*/ 1674 h 2846"/>
                <a:gd name="T114" fmla="*/ 111 w 2746"/>
                <a:gd name="T115" fmla="*/ 1794 h 2846"/>
                <a:gd name="T116" fmla="*/ 152 w 2746"/>
                <a:gd name="T117" fmla="*/ 1987 h 2846"/>
                <a:gd name="T118" fmla="*/ 4 w 2746"/>
                <a:gd name="T119" fmla="*/ 2123 h 2846"/>
                <a:gd name="T120" fmla="*/ 116 w 2746"/>
                <a:gd name="T121" fmla="*/ 2305 h 2846"/>
                <a:gd name="T122" fmla="*/ 252 w 2746"/>
                <a:gd name="T123" fmla="*/ 2352 h 2846"/>
                <a:gd name="T124" fmla="*/ 281 w 2746"/>
                <a:gd name="T125" fmla="*/ 2496 h 28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46"/>
                <a:gd name="T190" fmla="*/ 0 h 2846"/>
                <a:gd name="T191" fmla="*/ 2746 w 2746"/>
                <a:gd name="T192" fmla="*/ 2846 h 28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46" h="2846">
                  <a:moveTo>
                    <a:pt x="276" y="2557"/>
                  </a:moveTo>
                  <a:lnTo>
                    <a:pt x="287" y="2589"/>
                  </a:lnTo>
                  <a:lnTo>
                    <a:pt x="301" y="2629"/>
                  </a:lnTo>
                  <a:lnTo>
                    <a:pt x="320" y="2676"/>
                  </a:lnTo>
                  <a:lnTo>
                    <a:pt x="343" y="2724"/>
                  </a:lnTo>
                  <a:lnTo>
                    <a:pt x="353" y="2746"/>
                  </a:lnTo>
                  <a:lnTo>
                    <a:pt x="365" y="2768"/>
                  </a:lnTo>
                  <a:lnTo>
                    <a:pt x="379" y="2788"/>
                  </a:lnTo>
                  <a:lnTo>
                    <a:pt x="391" y="2805"/>
                  </a:lnTo>
                  <a:lnTo>
                    <a:pt x="403" y="2820"/>
                  </a:lnTo>
                  <a:lnTo>
                    <a:pt x="416" y="2830"/>
                  </a:lnTo>
                  <a:lnTo>
                    <a:pt x="421" y="2836"/>
                  </a:lnTo>
                  <a:lnTo>
                    <a:pt x="428" y="2838"/>
                  </a:lnTo>
                  <a:lnTo>
                    <a:pt x="433" y="2840"/>
                  </a:lnTo>
                  <a:lnTo>
                    <a:pt x="439" y="2841"/>
                  </a:lnTo>
                  <a:lnTo>
                    <a:pt x="445" y="2840"/>
                  </a:lnTo>
                  <a:lnTo>
                    <a:pt x="451" y="2838"/>
                  </a:lnTo>
                  <a:lnTo>
                    <a:pt x="456" y="2836"/>
                  </a:lnTo>
                  <a:lnTo>
                    <a:pt x="460" y="2833"/>
                  </a:lnTo>
                  <a:lnTo>
                    <a:pt x="469" y="2825"/>
                  </a:lnTo>
                  <a:lnTo>
                    <a:pt x="476" y="2814"/>
                  </a:lnTo>
                  <a:lnTo>
                    <a:pt x="489" y="2788"/>
                  </a:lnTo>
                  <a:lnTo>
                    <a:pt x="501" y="2756"/>
                  </a:lnTo>
                  <a:lnTo>
                    <a:pt x="508" y="2741"/>
                  </a:lnTo>
                  <a:lnTo>
                    <a:pt x="514" y="2725"/>
                  </a:lnTo>
                  <a:lnTo>
                    <a:pt x="522" y="2710"/>
                  </a:lnTo>
                  <a:lnTo>
                    <a:pt x="532" y="2698"/>
                  </a:lnTo>
                  <a:lnTo>
                    <a:pt x="537" y="2693"/>
                  </a:lnTo>
                  <a:lnTo>
                    <a:pt x="544" y="2688"/>
                  </a:lnTo>
                  <a:lnTo>
                    <a:pt x="549" y="2682"/>
                  </a:lnTo>
                  <a:lnTo>
                    <a:pt x="556" y="2680"/>
                  </a:lnTo>
                  <a:lnTo>
                    <a:pt x="564" y="2676"/>
                  </a:lnTo>
                  <a:lnTo>
                    <a:pt x="572" y="2673"/>
                  </a:lnTo>
                  <a:lnTo>
                    <a:pt x="580" y="2672"/>
                  </a:lnTo>
                  <a:lnTo>
                    <a:pt x="589" y="2672"/>
                  </a:lnTo>
                  <a:lnTo>
                    <a:pt x="600" y="2672"/>
                  </a:lnTo>
                  <a:lnTo>
                    <a:pt x="609" y="2673"/>
                  </a:lnTo>
                  <a:lnTo>
                    <a:pt x="617" y="2676"/>
                  </a:lnTo>
                  <a:lnTo>
                    <a:pt x="624" y="2680"/>
                  </a:lnTo>
                  <a:lnTo>
                    <a:pt x="630" y="2682"/>
                  </a:lnTo>
                  <a:lnTo>
                    <a:pt x="637" y="2688"/>
                  </a:lnTo>
                  <a:lnTo>
                    <a:pt x="641" y="2693"/>
                  </a:lnTo>
                  <a:lnTo>
                    <a:pt x="646" y="2698"/>
                  </a:lnTo>
                  <a:lnTo>
                    <a:pt x="653" y="2710"/>
                  </a:lnTo>
                  <a:lnTo>
                    <a:pt x="658" y="2725"/>
                  </a:lnTo>
                  <a:lnTo>
                    <a:pt x="664" y="2741"/>
                  </a:lnTo>
                  <a:lnTo>
                    <a:pt x="666" y="2756"/>
                  </a:lnTo>
                  <a:lnTo>
                    <a:pt x="670" y="2772"/>
                  </a:lnTo>
                  <a:lnTo>
                    <a:pt x="674" y="2788"/>
                  </a:lnTo>
                  <a:lnTo>
                    <a:pt x="680" y="2801"/>
                  </a:lnTo>
                  <a:lnTo>
                    <a:pt x="686" y="2814"/>
                  </a:lnTo>
                  <a:lnTo>
                    <a:pt x="690" y="2820"/>
                  </a:lnTo>
                  <a:lnTo>
                    <a:pt x="696" y="2825"/>
                  </a:lnTo>
                  <a:lnTo>
                    <a:pt x="701" y="2829"/>
                  </a:lnTo>
                  <a:lnTo>
                    <a:pt x="708" y="2833"/>
                  </a:lnTo>
                  <a:lnTo>
                    <a:pt x="714" y="2836"/>
                  </a:lnTo>
                  <a:lnTo>
                    <a:pt x="722" y="2838"/>
                  </a:lnTo>
                  <a:lnTo>
                    <a:pt x="730" y="2840"/>
                  </a:lnTo>
                  <a:lnTo>
                    <a:pt x="740" y="2841"/>
                  </a:lnTo>
                  <a:lnTo>
                    <a:pt x="774" y="2838"/>
                  </a:lnTo>
                  <a:lnTo>
                    <a:pt x="810" y="2834"/>
                  </a:lnTo>
                  <a:lnTo>
                    <a:pt x="848" y="2829"/>
                  </a:lnTo>
                  <a:lnTo>
                    <a:pt x="888" y="2825"/>
                  </a:lnTo>
                  <a:lnTo>
                    <a:pt x="908" y="2824"/>
                  </a:lnTo>
                  <a:lnTo>
                    <a:pt x="929" y="2824"/>
                  </a:lnTo>
                  <a:lnTo>
                    <a:pt x="952" y="2824"/>
                  </a:lnTo>
                  <a:lnTo>
                    <a:pt x="974" y="2825"/>
                  </a:lnTo>
                  <a:lnTo>
                    <a:pt x="997" y="2828"/>
                  </a:lnTo>
                  <a:lnTo>
                    <a:pt x="1021" y="2833"/>
                  </a:lnTo>
                  <a:lnTo>
                    <a:pt x="1046" y="2838"/>
                  </a:lnTo>
                  <a:lnTo>
                    <a:pt x="1072" y="2846"/>
                  </a:lnTo>
                  <a:lnTo>
                    <a:pt x="1076" y="2836"/>
                  </a:lnTo>
                  <a:lnTo>
                    <a:pt x="1078" y="2829"/>
                  </a:lnTo>
                  <a:lnTo>
                    <a:pt x="1082" y="2821"/>
                  </a:lnTo>
                  <a:lnTo>
                    <a:pt x="1089" y="2810"/>
                  </a:lnTo>
                  <a:lnTo>
                    <a:pt x="1104" y="2790"/>
                  </a:lnTo>
                  <a:lnTo>
                    <a:pt x="1117" y="2770"/>
                  </a:lnTo>
                  <a:lnTo>
                    <a:pt x="1129" y="2750"/>
                  </a:lnTo>
                  <a:lnTo>
                    <a:pt x="1141" y="2730"/>
                  </a:lnTo>
                  <a:lnTo>
                    <a:pt x="1161" y="2690"/>
                  </a:lnTo>
                  <a:lnTo>
                    <a:pt x="1181" y="2654"/>
                  </a:lnTo>
                  <a:lnTo>
                    <a:pt x="1190" y="2638"/>
                  </a:lnTo>
                  <a:lnTo>
                    <a:pt x="1198" y="2622"/>
                  </a:lnTo>
                  <a:lnTo>
                    <a:pt x="1208" y="2609"/>
                  </a:lnTo>
                  <a:lnTo>
                    <a:pt x="1217" y="2598"/>
                  </a:lnTo>
                  <a:lnTo>
                    <a:pt x="1226" y="2588"/>
                  </a:lnTo>
                  <a:lnTo>
                    <a:pt x="1237" y="2581"/>
                  </a:lnTo>
                  <a:lnTo>
                    <a:pt x="1242" y="2578"/>
                  </a:lnTo>
                  <a:lnTo>
                    <a:pt x="1247" y="2577"/>
                  </a:lnTo>
                  <a:lnTo>
                    <a:pt x="1253" y="2576"/>
                  </a:lnTo>
                  <a:lnTo>
                    <a:pt x="1258" y="2576"/>
                  </a:lnTo>
                  <a:lnTo>
                    <a:pt x="1274" y="2576"/>
                  </a:lnTo>
                  <a:lnTo>
                    <a:pt x="1294" y="2576"/>
                  </a:lnTo>
                  <a:lnTo>
                    <a:pt x="1299" y="2574"/>
                  </a:lnTo>
                  <a:lnTo>
                    <a:pt x="1303" y="2573"/>
                  </a:lnTo>
                  <a:lnTo>
                    <a:pt x="1307" y="2570"/>
                  </a:lnTo>
                  <a:lnTo>
                    <a:pt x="1310" y="2568"/>
                  </a:lnTo>
                  <a:lnTo>
                    <a:pt x="1315" y="2558"/>
                  </a:lnTo>
                  <a:lnTo>
                    <a:pt x="1319" y="2548"/>
                  </a:lnTo>
                  <a:lnTo>
                    <a:pt x="1323" y="2522"/>
                  </a:lnTo>
                  <a:lnTo>
                    <a:pt x="1330" y="2497"/>
                  </a:lnTo>
                  <a:lnTo>
                    <a:pt x="1345" y="2469"/>
                  </a:lnTo>
                  <a:lnTo>
                    <a:pt x="1370" y="2417"/>
                  </a:lnTo>
                  <a:lnTo>
                    <a:pt x="1385" y="2389"/>
                  </a:lnTo>
                  <a:lnTo>
                    <a:pt x="1397" y="2367"/>
                  </a:lnTo>
                  <a:lnTo>
                    <a:pt x="1407" y="2349"/>
                  </a:lnTo>
                  <a:lnTo>
                    <a:pt x="1414" y="2341"/>
                  </a:lnTo>
                  <a:lnTo>
                    <a:pt x="1427" y="2333"/>
                  </a:lnTo>
                  <a:lnTo>
                    <a:pt x="1442" y="2324"/>
                  </a:lnTo>
                  <a:lnTo>
                    <a:pt x="1455" y="2313"/>
                  </a:lnTo>
                  <a:lnTo>
                    <a:pt x="1469" y="2301"/>
                  </a:lnTo>
                  <a:lnTo>
                    <a:pt x="1498" y="2275"/>
                  </a:lnTo>
                  <a:lnTo>
                    <a:pt x="1527" y="2249"/>
                  </a:lnTo>
                  <a:lnTo>
                    <a:pt x="1543" y="2236"/>
                  </a:lnTo>
                  <a:lnTo>
                    <a:pt x="1559" y="2224"/>
                  </a:lnTo>
                  <a:lnTo>
                    <a:pt x="1575" y="2213"/>
                  </a:lnTo>
                  <a:lnTo>
                    <a:pt x="1593" y="2204"/>
                  </a:lnTo>
                  <a:lnTo>
                    <a:pt x="1610" y="2196"/>
                  </a:lnTo>
                  <a:lnTo>
                    <a:pt x="1629" y="2189"/>
                  </a:lnTo>
                  <a:lnTo>
                    <a:pt x="1647" y="2185"/>
                  </a:lnTo>
                  <a:lnTo>
                    <a:pt x="1667" y="2184"/>
                  </a:lnTo>
                  <a:lnTo>
                    <a:pt x="1674" y="2184"/>
                  </a:lnTo>
                  <a:lnTo>
                    <a:pt x="1679" y="2187"/>
                  </a:lnTo>
                  <a:lnTo>
                    <a:pt x="1683" y="2188"/>
                  </a:lnTo>
                  <a:lnTo>
                    <a:pt x="1689" y="2191"/>
                  </a:lnTo>
                  <a:lnTo>
                    <a:pt x="1693" y="2192"/>
                  </a:lnTo>
                  <a:lnTo>
                    <a:pt x="1698" y="2195"/>
                  </a:lnTo>
                  <a:lnTo>
                    <a:pt x="1703" y="2196"/>
                  </a:lnTo>
                  <a:lnTo>
                    <a:pt x="1710" y="2196"/>
                  </a:lnTo>
                  <a:lnTo>
                    <a:pt x="1715" y="2196"/>
                  </a:lnTo>
                  <a:lnTo>
                    <a:pt x="1719" y="2193"/>
                  </a:lnTo>
                  <a:lnTo>
                    <a:pt x="1723" y="2191"/>
                  </a:lnTo>
                  <a:lnTo>
                    <a:pt x="1727" y="2185"/>
                  </a:lnTo>
                  <a:lnTo>
                    <a:pt x="1734" y="2175"/>
                  </a:lnTo>
                  <a:lnTo>
                    <a:pt x="1741" y="2163"/>
                  </a:lnTo>
                  <a:lnTo>
                    <a:pt x="1745" y="2157"/>
                  </a:lnTo>
                  <a:lnTo>
                    <a:pt x="1749" y="2151"/>
                  </a:lnTo>
                  <a:lnTo>
                    <a:pt x="1754" y="2145"/>
                  </a:lnTo>
                  <a:lnTo>
                    <a:pt x="1759" y="2140"/>
                  </a:lnTo>
                  <a:lnTo>
                    <a:pt x="1766" y="2136"/>
                  </a:lnTo>
                  <a:lnTo>
                    <a:pt x="1774" y="2133"/>
                  </a:lnTo>
                  <a:lnTo>
                    <a:pt x="1783" y="2131"/>
                  </a:lnTo>
                  <a:lnTo>
                    <a:pt x="1794" y="2129"/>
                  </a:lnTo>
                  <a:lnTo>
                    <a:pt x="1802" y="2131"/>
                  </a:lnTo>
                  <a:lnTo>
                    <a:pt x="1807" y="2133"/>
                  </a:lnTo>
                  <a:lnTo>
                    <a:pt x="1814" y="2137"/>
                  </a:lnTo>
                  <a:lnTo>
                    <a:pt x="1819" y="2143"/>
                  </a:lnTo>
                  <a:lnTo>
                    <a:pt x="1827" y="2155"/>
                  </a:lnTo>
                  <a:lnTo>
                    <a:pt x="1834" y="2169"/>
                  </a:lnTo>
                  <a:lnTo>
                    <a:pt x="1841" y="2184"/>
                  </a:lnTo>
                  <a:lnTo>
                    <a:pt x="1849" y="2196"/>
                  </a:lnTo>
                  <a:lnTo>
                    <a:pt x="1851" y="2201"/>
                  </a:lnTo>
                  <a:lnTo>
                    <a:pt x="1857" y="2205"/>
                  </a:lnTo>
                  <a:lnTo>
                    <a:pt x="1861" y="2208"/>
                  </a:lnTo>
                  <a:lnTo>
                    <a:pt x="1866" y="2208"/>
                  </a:lnTo>
                  <a:lnTo>
                    <a:pt x="1877" y="2207"/>
                  </a:lnTo>
                  <a:lnTo>
                    <a:pt x="1885" y="2204"/>
                  </a:lnTo>
                  <a:lnTo>
                    <a:pt x="1893" y="2200"/>
                  </a:lnTo>
                  <a:lnTo>
                    <a:pt x="1901" y="2196"/>
                  </a:lnTo>
                  <a:lnTo>
                    <a:pt x="1907" y="2192"/>
                  </a:lnTo>
                  <a:lnTo>
                    <a:pt x="1917" y="2188"/>
                  </a:lnTo>
                  <a:lnTo>
                    <a:pt x="1926" y="2185"/>
                  </a:lnTo>
                  <a:lnTo>
                    <a:pt x="1938" y="2184"/>
                  </a:lnTo>
                  <a:lnTo>
                    <a:pt x="1961" y="2185"/>
                  </a:lnTo>
                  <a:lnTo>
                    <a:pt x="1979" y="2189"/>
                  </a:lnTo>
                  <a:lnTo>
                    <a:pt x="1996" y="2193"/>
                  </a:lnTo>
                  <a:lnTo>
                    <a:pt x="2012" y="2199"/>
                  </a:lnTo>
                  <a:lnTo>
                    <a:pt x="2028" y="2205"/>
                  </a:lnTo>
                  <a:lnTo>
                    <a:pt x="2047" y="2209"/>
                  </a:lnTo>
                  <a:lnTo>
                    <a:pt x="2068" y="2213"/>
                  </a:lnTo>
                  <a:lnTo>
                    <a:pt x="2095" y="2215"/>
                  </a:lnTo>
                  <a:lnTo>
                    <a:pt x="2116" y="2217"/>
                  </a:lnTo>
                  <a:lnTo>
                    <a:pt x="2138" y="2223"/>
                  </a:lnTo>
                  <a:lnTo>
                    <a:pt x="2148" y="2225"/>
                  </a:lnTo>
                  <a:lnTo>
                    <a:pt x="2160" y="2224"/>
                  </a:lnTo>
                  <a:lnTo>
                    <a:pt x="2166" y="2223"/>
                  </a:lnTo>
                  <a:lnTo>
                    <a:pt x="2172" y="2221"/>
                  </a:lnTo>
                  <a:lnTo>
                    <a:pt x="2179" y="2219"/>
                  </a:lnTo>
                  <a:lnTo>
                    <a:pt x="2186" y="2215"/>
                  </a:lnTo>
                  <a:lnTo>
                    <a:pt x="2190" y="2211"/>
                  </a:lnTo>
                  <a:lnTo>
                    <a:pt x="2194" y="2205"/>
                  </a:lnTo>
                  <a:lnTo>
                    <a:pt x="2199" y="2199"/>
                  </a:lnTo>
                  <a:lnTo>
                    <a:pt x="2204" y="2191"/>
                  </a:lnTo>
                  <a:lnTo>
                    <a:pt x="2210" y="2184"/>
                  </a:lnTo>
                  <a:lnTo>
                    <a:pt x="2215" y="2177"/>
                  </a:lnTo>
                  <a:lnTo>
                    <a:pt x="2220" y="2173"/>
                  </a:lnTo>
                  <a:lnTo>
                    <a:pt x="2227" y="2172"/>
                  </a:lnTo>
                  <a:lnTo>
                    <a:pt x="2236" y="2173"/>
                  </a:lnTo>
                  <a:lnTo>
                    <a:pt x="2244" y="2176"/>
                  </a:lnTo>
                  <a:lnTo>
                    <a:pt x="2252" y="2180"/>
                  </a:lnTo>
                  <a:lnTo>
                    <a:pt x="2260" y="2184"/>
                  </a:lnTo>
                  <a:lnTo>
                    <a:pt x="2267" y="2188"/>
                  </a:lnTo>
                  <a:lnTo>
                    <a:pt x="2274" y="2192"/>
                  </a:lnTo>
                  <a:lnTo>
                    <a:pt x="2280" y="2195"/>
                  </a:lnTo>
                  <a:lnTo>
                    <a:pt x="2287" y="2196"/>
                  </a:lnTo>
                  <a:lnTo>
                    <a:pt x="2295" y="2196"/>
                  </a:lnTo>
                  <a:lnTo>
                    <a:pt x="2302" y="2193"/>
                  </a:lnTo>
                  <a:lnTo>
                    <a:pt x="2306" y="2191"/>
                  </a:lnTo>
                  <a:lnTo>
                    <a:pt x="2311" y="2188"/>
                  </a:lnTo>
                  <a:lnTo>
                    <a:pt x="2318" y="2179"/>
                  </a:lnTo>
                  <a:lnTo>
                    <a:pt x="2323" y="2167"/>
                  </a:lnTo>
                  <a:lnTo>
                    <a:pt x="2328" y="2155"/>
                  </a:lnTo>
                  <a:lnTo>
                    <a:pt x="2334" y="2143"/>
                  </a:lnTo>
                  <a:lnTo>
                    <a:pt x="2338" y="2137"/>
                  </a:lnTo>
                  <a:lnTo>
                    <a:pt x="2342" y="2132"/>
                  </a:lnTo>
                  <a:lnTo>
                    <a:pt x="2347" y="2128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1539" dirty="0">
                  <a:solidFill>
                    <a:srgbClr val="000000"/>
                  </a:solidFill>
                  <a:latin typeface="Arial Обычный" charset="0"/>
                </a:rPr>
                <a:t> </a:t>
              </a:r>
            </a:p>
          </p:txBody>
        </p:sp>
        <p:sp>
          <p:nvSpPr>
            <p:cNvPr id="123" name="Freeform 120"/>
            <p:cNvSpPr>
              <a:spLocks/>
            </p:cNvSpPr>
            <p:nvPr/>
          </p:nvSpPr>
          <p:spPr bwMode="auto">
            <a:xfrm>
              <a:off x="4294982" y="3672682"/>
              <a:ext cx="1408112" cy="1039813"/>
            </a:xfrm>
            <a:custGeom>
              <a:avLst/>
              <a:gdLst>
                <a:gd name="T0" fmla="*/ 1621 w 2904"/>
                <a:gd name="T1" fmla="*/ 2017 h 2144"/>
                <a:gd name="T2" fmla="*/ 1734 w 2904"/>
                <a:gd name="T3" fmla="*/ 1944 h 2144"/>
                <a:gd name="T4" fmla="*/ 1822 w 2904"/>
                <a:gd name="T5" fmla="*/ 1741 h 2144"/>
                <a:gd name="T6" fmla="*/ 1904 w 2904"/>
                <a:gd name="T7" fmla="*/ 1680 h 2144"/>
                <a:gd name="T8" fmla="*/ 2158 w 2904"/>
                <a:gd name="T9" fmla="*/ 1739 h 2144"/>
                <a:gd name="T10" fmla="*/ 2329 w 2904"/>
                <a:gd name="T11" fmla="*/ 1768 h 2144"/>
                <a:gd name="T12" fmla="*/ 2461 w 2904"/>
                <a:gd name="T13" fmla="*/ 1823 h 2144"/>
                <a:gd name="T14" fmla="*/ 2569 w 2904"/>
                <a:gd name="T15" fmla="*/ 1743 h 2144"/>
                <a:gd name="T16" fmla="*/ 2671 w 2904"/>
                <a:gd name="T17" fmla="*/ 1771 h 2144"/>
                <a:gd name="T18" fmla="*/ 2725 w 2904"/>
                <a:gd name="T19" fmla="*/ 1749 h 2144"/>
                <a:gd name="T20" fmla="*/ 2858 w 2904"/>
                <a:gd name="T21" fmla="*/ 1687 h 2144"/>
                <a:gd name="T22" fmla="*/ 2904 w 2904"/>
                <a:gd name="T23" fmla="*/ 1613 h 2144"/>
                <a:gd name="T24" fmla="*/ 2783 w 2904"/>
                <a:gd name="T25" fmla="*/ 1533 h 2144"/>
                <a:gd name="T26" fmla="*/ 2725 w 2904"/>
                <a:gd name="T27" fmla="*/ 1395 h 2144"/>
                <a:gd name="T28" fmla="*/ 2629 w 2904"/>
                <a:gd name="T29" fmla="*/ 1355 h 2144"/>
                <a:gd name="T30" fmla="*/ 2558 w 2904"/>
                <a:gd name="T31" fmla="*/ 1282 h 2144"/>
                <a:gd name="T32" fmla="*/ 2486 w 2904"/>
                <a:gd name="T33" fmla="*/ 1280 h 2144"/>
                <a:gd name="T34" fmla="*/ 2419 w 2904"/>
                <a:gd name="T35" fmla="*/ 1228 h 2144"/>
                <a:gd name="T36" fmla="*/ 2330 w 2904"/>
                <a:gd name="T37" fmla="*/ 1183 h 2144"/>
                <a:gd name="T38" fmla="*/ 2230 w 2904"/>
                <a:gd name="T39" fmla="*/ 1275 h 2144"/>
                <a:gd name="T40" fmla="*/ 2041 w 2904"/>
                <a:gd name="T41" fmla="*/ 1256 h 2144"/>
                <a:gd name="T42" fmla="*/ 1914 w 2904"/>
                <a:gd name="T43" fmla="*/ 1126 h 2144"/>
                <a:gd name="T44" fmla="*/ 1717 w 2904"/>
                <a:gd name="T45" fmla="*/ 1058 h 2144"/>
                <a:gd name="T46" fmla="*/ 1549 w 2904"/>
                <a:gd name="T47" fmla="*/ 963 h 2144"/>
                <a:gd name="T48" fmla="*/ 1373 w 2904"/>
                <a:gd name="T49" fmla="*/ 831 h 2144"/>
                <a:gd name="T50" fmla="*/ 1332 w 2904"/>
                <a:gd name="T51" fmla="*/ 697 h 2144"/>
                <a:gd name="T52" fmla="*/ 1225 w 2904"/>
                <a:gd name="T53" fmla="*/ 583 h 2144"/>
                <a:gd name="T54" fmla="*/ 1155 w 2904"/>
                <a:gd name="T55" fmla="*/ 597 h 2144"/>
                <a:gd name="T56" fmla="*/ 1087 w 2904"/>
                <a:gd name="T57" fmla="*/ 591 h 2144"/>
                <a:gd name="T58" fmla="*/ 993 w 2904"/>
                <a:gd name="T59" fmla="*/ 605 h 2144"/>
                <a:gd name="T60" fmla="*/ 943 w 2904"/>
                <a:gd name="T61" fmla="*/ 474 h 2144"/>
                <a:gd name="T62" fmla="*/ 885 w 2904"/>
                <a:gd name="T63" fmla="*/ 409 h 2144"/>
                <a:gd name="T64" fmla="*/ 664 w 2904"/>
                <a:gd name="T65" fmla="*/ 398 h 2144"/>
                <a:gd name="T66" fmla="*/ 611 w 2904"/>
                <a:gd name="T67" fmla="*/ 336 h 2144"/>
                <a:gd name="T68" fmla="*/ 575 w 2904"/>
                <a:gd name="T69" fmla="*/ 256 h 2144"/>
                <a:gd name="T70" fmla="*/ 633 w 2904"/>
                <a:gd name="T71" fmla="*/ 126 h 2144"/>
                <a:gd name="T72" fmla="*/ 590 w 2904"/>
                <a:gd name="T73" fmla="*/ 12 h 2144"/>
                <a:gd name="T74" fmla="*/ 442 w 2904"/>
                <a:gd name="T75" fmla="*/ 110 h 2144"/>
                <a:gd name="T76" fmla="*/ 379 w 2904"/>
                <a:gd name="T77" fmla="*/ 84 h 2144"/>
                <a:gd name="T78" fmla="*/ 275 w 2904"/>
                <a:gd name="T79" fmla="*/ 149 h 2144"/>
                <a:gd name="T80" fmla="*/ 224 w 2904"/>
                <a:gd name="T81" fmla="*/ 301 h 2144"/>
                <a:gd name="T82" fmla="*/ 91 w 2904"/>
                <a:gd name="T83" fmla="*/ 502 h 2144"/>
                <a:gd name="T84" fmla="*/ 7 w 2904"/>
                <a:gd name="T85" fmla="*/ 709 h 2144"/>
                <a:gd name="T86" fmla="*/ 31 w 2904"/>
                <a:gd name="T87" fmla="*/ 770 h 2144"/>
                <a:gd name="T88" fmla="*/ 163 w 2904"/>
                <a:gd name="T89" fmla="*/ 939 h 2144"/>
                <a:gd name="T90" fmla="*/ 252 w 2904"/>
                <a:gd name="T91" fmla="*/ 1087 h 2144"/>
                <a:gd name="T92" fmla="*/ 235 w 2904"/>
                <a:gd name="T93" fmla="*/ 1198 h 2144"/>
                <a:gd name="T94" fmla="*/ 254 w 2904"/>
                <a:gd name="T95" fmla="*/ 1446 h 2144"/>
                <a:gd name="T96" fmla="*/ 251 w 2904"/>
                <a:gd name="T97" fmla="*/ 1572 h 2144"/>
                <a:gd name="T98" fmla="*/ 368 w 2904"/>
                <a:gd name="T99" fmla="*/ 1656 h 2144"/>
                <a:gd name="T100" fmla="*/ 438 w 2904"/>
                <a:gd name="T101" fmla="*/ 1849 h 2144"/>
                <a:gd name="T102" fmla="*/ 519 w 2904"/>
                <a:gd name="T103" fmla="*/ 1837 h 2144"/>
                <a:gd name="T104" fmla="*/ 687 w 2904"/>
                <a:gd name="T105" fmla="*/ 1783 h 2144"/>
                <a:gd name="T106" fmla="*/ 772 w 2904"/>
                <a:gd name="T107" fmla="*/ 1736 h 2144"/>
                <a:gd name="T108" fmla="*/ 847 w 2904"/>
                <a:gd name="T109" fmla="*/ 1709 h 2144"/>
                <a:gd name="T110" fmla="*/ 888 w 2904"/>
                <a:gd name="T111" fmla="*/ 1648 h 2144"/>
                <a:gd name="T112" fmla="*/ 1007 w 2904"/>
                <a:gd name="T113" fmla="*/ 1699 h 2144"/>
                <a:gd name="T114" fmla="*/ 1144 w 2904"/>
                <a:gd name="T115" fmla="*/ 1755 h 2144"/>
                <a:gd name="T116" fmla="*/ 1224 w 2904"/>
                <a:gd name="T117" fmla="*/ 1907 h 2144"/>
                <a:gd name="T118" fmla="*/ 1345 w 2904"/>
                <a:gd name="T119" fmla="*/ 2079 h 21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04"/>
                <a:gd name="T181" fmla="*/ 0 h 2144"/>
                <a:gd name="T182" fmla="*/ 2904 w 2904"/>
                <a:gd name="T183" fmla="*/ 2144 h 21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04" h="2144">
                  <a:moveTo>
                    <a:pt x="1530" y="2144"/>
                  </a:moveTo>
                  <a:lnTo>
                    <a:pt x="1566" y="2144"/>
                  </a:lnTo>
                  <a:lnTo>
                    <a:pt x="1576" y="2125"/>
                  </a:lnTo>
                  <a:lnTo>
                    <a:pt x="1584" y="2108"/>
                  </a:lnTo>
                  <a:lnTo>
                    <a:pt x="1590" y="2092"/>
                  </a:lnTo>
                  <a:lnTo>
                    <a:pt x="1596" y="2076"/>
                  </a:lnTo>
                  <a:lnTo>
                    <a:pt x="1601" y="2060"/>
                  </a:lnTo>
                  <a:lnTo>
                    <a:pt x="1606" y="2045"/>
                  </a:lnTo>
                  <a:lnTo>
                    <a:pt x="1613" y="2031"/>
                  </a:lnTo>
                  <a:lnTo>
                    <a:pt x="1621" y="2017"/>
                  </a:lnTo>
                  <a:lnTo>
                    <a:pt x="1626" y="2007"/>
                  </a:lnTo>
                  <a:lnTo>
                    <a:pt x="1633" y="1997"/>
                  </a:lnTo>
                  <a:lnTo>
                    <a:pt x="1641" y="1991"/>
                  </a:lnTo>
                  <a:lnTo>
                    <a:pt x="1649" y="1985"/>
                  </a:lnTo>
                  <a:lnTo>
                    <a:pt x="1666" y="1976"/>
                  </a:lnTo>
                  <a:lnTo>
                    <a:pt x="1684" y="1969"/>
                  </a:lnTo>
                  <a:lnTo>
                    <a:pt x="1702" y="1963"/>
                  </a:lnTo>
                  <a:lnTo>
                    <a:pt x="1718" y="1955"/>
                  </a:lnTo>
                  <a:lnTo>
                    <a:pt x="1726" y="1949"/>
                  </a:lnTo>
                  <a:lnTo>
                    <a:pt x="1734" y="1944"/>
                  </a:lnTo>
                  <a:lnTo>
                    <a:pt x="1741" y="1936"/>
                  </a:lnTo>
                  <a:lnTo>
                    <a:pt x="1746" y="1927"/>
                  </a:lnTo>
                  <a:lnTo>
                    <a:pt x="1754" y="1913"/>
                  </a:lnTo>
                  <a:lnTo>
                    <a:pt x="1762" y="1899"/>
                  </a:lnTo>
                  <a:lnTo>
                    <a:pt x="1769" y="1881"/>
                  </a:lnTo>
                  <a:lnTo>
                    <a:pt x="1776" y="1863"/>
                  </a:lnTo>
                  <a:lnTo>
                    <a:pt x="1789" y="1821"/>
                  </a:lnTo>
                  <a:lnTo>
                    <a:pt x="1805" y="1780"/>
                  </a:lnTo>
                  <a:lnTo>
                    <a:pt x="1813" y="1760"/>
                  </a:lnTo>
                  <a:lnTo>
                    <a:pt x="1822" y="1741"/>
                  </a:lnTo>
                  <a:lnTo>
                    <a:pt x="1833" y="1725"/>
                  </a:lnTo>
                  <a:lnTo>
                    <a:pt x="1845" y="1709"/>
                  </a:lnTo>
                  <a:lnTo>
                    <a:pt x="1850" y="1703"/>
                  </a:lnTo>
                  <a:lnTo>
                    <a:pt x="1857" y="1697"/>
                  </a:lnTo>
                  <a:lnTo>
                    <a:pt x="1864" y="1692"/>
                  </a:lnTo>
                  <a:lnTo>
                    <a:pt x="1870" y="1688"/>
                  </a:lnTo>
                  <a:lnTo>
                    <a:pt x="1878" y="1684"/>
                  </a:lnTo>
                  <a:lnTo>
                    <a:pt x="1886" y="1681"/>
                  </a:lnTo>
                  <a:lnTo>
                    <a:pt x="1894" y="1680"/>
                  </a:lnTo>
                  <a:lnTo>
                    <a:pt x="1904" y="1680"/>
                  </a:lnTo>
                  <a:lnTo>
                    <a:pt x="1920" y="1680"/>
                  </a:lnTo>
                  <a:lnTo>
                    <a:pt x="1934" y="1684"/>
                  </a:lnTo>
                  <a:lnTo>
                    <a:pt x="1948" y="1688"/>
                  </a:lnTo>
                  <a:lnTo>
                    <a:pt x="1961" y="1692"/>
                  </a:lnTo>
                  <a:lnTo>
                    <a:pt x="1986" y="1703"/>
                  </a:lnTo>
                  <a:lnTo>
                    <a:pt x="2006" y="1709"/>
                  </a:lnTo>
                  <a:lnTo>
                    <a:pt x="2109" y="1709"/>
                  </a:lnTo>
                  <a:lnTo>
                    <a:pt x="2125" y="1721"/>
                  </a:lnTo>
                  <a:lnTo>
                    <a:pt x="2141" y="1732"/>
                  </a:lnTo>
                  <a:lnTo>
                    <a:pt x="2158" y="1739"/>
                  </a:lnTo>
                  <a:lnTo>
                    <a:pt x="2177" y="1744"/>
                  </a:lnTo>
                  <a:lnTo>
                    <a:pt x="2195" y="1748"/>
                  </a:lnTo>
                  <a:lnTo>
                    <a:pt x="2215" y="1751"/>
                  </a:lnTo>
                  <a:lnTo>
                    <a:pt x="2237" y="1752"/>
                  </a:lnTo>
                  <a:lnTo>
                    <a:pt x="2259" y="1752"/>
                  </a:lnTo>
                  <a:lnTo>
                    <a:pt x="2275" y="1752"/>
                  </a:lnTo>
                  <a:lnTo>
                    <a:pt x="2291" y="1755"/>
                  </a:lnTo>
                  <a:lnTo>
                    <a:pt x="2305" y="1759"/>
                  </a:lnTo>
                  <a:lnTo>
                    <a:pt x="2318" y="1763"/>
                  </a:lnTo>
                  <a:lnTo>
                    <a:pt x="2329" y="1768"/>
                  </a:lnTo>
                  <a:lnTo>
                    <a:pt x="2339" y="1775"/>
                  </a:lnTo>
                  <a:lnTo>
                    <a:pt x="2350" y="1781"/>
                  </a:lnTo>
                  <a:lnTo>
                    <a:pt x="2359" y="1788"/>
                  </a:lnTo>
                  <a:lnTo>
                    <a:pt x="2379" y="1801"/>
                  </a:lnTo>
                  <a:lnTo>
                    <a:pt x="2399" y="1813"/>
                  </a:lnTo>
                  <a:lnTo>
                    <a:pt x="2410" y="1817"/>
                  </a:lnTo>
                  <a:lnTo>
                    <a:pt x="2423" y="1821"/>
                  </a:lnTo>
                  <a:lnTo>
                    <a:pt x="2437" y="1823"/>
                  </a:lnTo>
                  <a:lnTo>
                    <a:pt x="2451" y="1824"/>
                  </a:lnTo>
                  <a:lnTo>
                    <a:pt x="2461" y="1823"/>
                  </a:lnTo>
                  <a:lnTo>
                    <a:pt x="2470" y="1820"/>
                  </a:lnTo>
                  <a:lnTo>
                    <a:pt x="2479" y="1816"/>
                  </a:lnTo>
                  <a:lnTo>
                    <a:pt x="2487" y="1811"/>
                  </a:lnTo>
                  <a:lnTo>
                    <a:pt x="2505" y="1796"/>
                  </a:lnTo>
                  <a:lnTo>
                    <a:pt x="2521" y="1779"/>
                  </a:lnTo>
                  <a:lnTo>
                    <a:pt x="2530" y="1771"/>
                  </a:lnTo>
                  <a:lnTo>
                    <a:pt x="2538" y="1763"/>
                  </a:lnTo>
                  <a:lnTo>
                    <a:pt x="2547" y="1755"/>
                  </a:lnTo>
                  <a:lnTo>
                    <a:pt x="2558" y="1748"/>
                  </a:lnTo>
                  <a:lnTo>
                    <a:pt x="2569" y="1743"/>
                  </a:lnTo>
                  <a:lnTo>
                    <a:pt x="2581" y="1737"/>
                  </a:lnTo>
                  <a:lnTo>
                    <a:pt x="2594" y="1735"/>
                  </a:lnTo>
                  <a:lnTo>
                    <a:pt x="2609" y="1733"/>
                  </a:lnTo>
                  <a:lnTo>
                    <a:pt x="2615" y="1735"/>
                  </a:lnTo>
                  <a:lnTo>
                    <a:pt x="2623" y="1736"/>
                  </a:lnTo>
                  <a:lnTo>
                    <a:pt x="2630" y="1739"/>
                  </a:lnTo>
                  <a:lnTo>
                    <a:pt x="2635" y="1743"/>
                  </a:lnTo>
                  <a:lnTo>
                    <a:pt x="2647" y="1751"/>
                  </a:lnTo>
                  <a:lnTo>
                    <a:pt x="2659" y="1761"/>
                  </a:lnTo>
                  <a:lnTo>
                    <a:pt x="2671" y="1771"/>
                  </a:lnTo>
                  <a:lnTo>
                    <a:pt x="2682" y="1780"/>
                  </a:lnTo>
                  <a:lnTo>
                    <a:pt x="2689" y="1783"/>
                  </a:lnTo>
                  <a:lnTo>
                    <a:pt x="2695" y="1785"/>
                  </a:lnTo>
                  <a:lnTo>
                    <a:pt x="2703" y="1788"/>
                  </a:lnTo>
                  <a:lnTo>
                    <a:pt x="2710" y="1788"/>
                  </a:lnTo>
                  <a:lnTo>
                    <a:pt x="2711" y="1779"/>
                  </a:lnTo>
                  <a:lnTo>
                    <a:pt x="2713" y="1771"/>
                  </a:lnTo>
                  <a:lnTo>
                    <a:pt x="2715" y="1763"/>
                  </a:lnTo>
                  <a:lnTo>
                    <a:pt x="2719" y="1756"/>
                  </a:lnTo>
                  <a:lnTo>
                    <a:pt x="2725" y="1749"/>
                  </a:lnTo>
                  <a:lnTo>
                    <a:pt x="2730" y="1744"/>
                  </a:lnTo>
                  <a:lnTo>
                    <a:pt x="2737" y="1739"/>
                  </a:lnTo>
                  <a:lnTo>
                    <a:pt x="2743" y="1735"/>
                  </a:lnTo>
                  <a:lnTo>
                    <a:pt x="2759" y="1725"/>
                  </a:lnTo>
                  <a:lnTo>
                    <a:pt x="2777" y="1719"/>
                  </a:lnTo>
                  <a:lnTo>
                    <a:pt x="2795" y="1712"/>
                  </a:lnTo>
                  <a:lnTo>
                    <a:pt x="2814" y="1705"/>
                  </a:lnTo>
                  <a:lnTo>
                    <a:pt x="2833" y="1699"/>
                  </a:lnTo>
                  <a:lnTo>
                    <a:pt x="2850" y="1692"/>
                  </a:lnTo>
                  <a:lnTo>
                    <a:pt x="2858" y="1687"/>
                  </a:lnTo>
                  <a:lnTo>
                    <a:pt x="2866" y="1683"/>
                  </a:lnTo>
                  <a:lnTo>
                    <a:pt x="2874" y="1677"/>
                  </a:lnTo>
                  <a:lnTo>
                    <a:pt x="2881" y="1672"/>
                  </a:lnTo>
                  <a:lnTo>
                    <a:pt x="2887" y="1665"/>
                  </a:lnTo>
                  <a:lnTo>
                    <a:pt x="2893" y="1659"/>
                  </a:lnTo>
                  <a:lnTo>
                    <a:pt x="2897" y="1652"/>
                  </a:lnTo>
                  <a:lnTo>
                    <a:pt x="2901" y="1643"/>
                  </a:lnTo>
                  <a:lnTo>
                    <a:pt x="2903" y="1635"/>
                  </a:lnTo>
                  <a:lnTo>
                    <a:pt x="2904" y="1624"/>
                  </a:lnTo>
                  <a:lnTo>
                    <a:pt x="2904" y="1613"/>
                  </a:lnTo>
                  <a:lnTo>
                    <a:pt x="2903" y="1601"/>
                  </a:lnTo>
                  <a:lnTo>
                    <a:pt x="2886" y="1600"/>
                  </a:lnTo>
                  <a:lnTo>
                    <a:pt x="2869" y="1597"/>
                  </a:lnTo>
                  <a:lnTo>
                    <a:pt x="2854" y="1593"/>
                  </a:lnTo>
                  <a:lnTo>
                    <a:pt x="2839" y="1587"/>
                  </a:lnTo>
                  <a:lnTo>
                    <a:pt x="2826" y="1579"/>
                  </a:lnTo>
                  <a:lnTo>
                    <a:pt x="2813" y="1569"/>
                  </a:lnTo>
                  <a:lnTo>
                    <a:pt x="2802" y="1559"/>
                  </a:lnTo>
                  <a:lnTo>
                    <a:pt x="2791" y="1547"/>
                  </a:lnTo>
                  <a:lnTo>
                    <a:pt x="2783" y="1533"/>
                  </a:lnTo>
                  <a:lnTo>
                    <a:pt x="2775" y="1519"/>
                  </a:lnTo>
                  <a:lnTo>
                    <a:pt x="2769" y="1503"/>
                  </a:lnTo>
                  <a:lnTo>
                    <a:pt x="2762" y="1487"/>
                  </a:lnTo>
                  <a:lnTo>
                    <a:pt x="2758" y="1470"/>
                  </a:lnTo>
                  <a:lnTo>
                    <a:pt x="2755" y="1452"/>
                  </a:lnTo>
                  <a:lnTo>
                    <a:pt x="2753" y="1434"/>
                  </a:lnTo>
                  <a:lnTo>
                    <a:pt x="2753" y="1415"/>
                  </a:lnTo>
                  <a:lnTo>
                    <a:pt x="2742" y="1410"/>
                  </a:lnTo>
                  <a:lnTo>
                    <a:pt x="2733" y="1403"/>
                  </a:lnTo>
                  <a:lnTo>
                    <a:pt x="2725" y="1395"/>
                  </a:lnTo>
                  <a:lnTo>
                    <a:pt x="2717" y="1388"/>
                  </a:lnTo>
                  <a:lnTo>
                    <a:pt x="2709" y="1380"/>
                  </a:lnTo>
                  <a:lnTo>
                    <a:pt x="2701" y="1372"/>
                  </a:lnTo>
                  <a:lnTo>
                    <a:pt x="2691" y="1366"/>
                  </a:lnTo>
                  <a:lnTo>
                    <a:pt x="2681" y="1360"/>
                  </a:lnTo>
                  <a:lnTo>
                    <a:pt x="2670" y="1358"/>
                  </a:lnTo>
                  <a:lnTo>
                    <a:pt x="2659" y="1356"/>
                  </a:lnTo>
                  <a:lnTo>
                    <a:pt x="2649" y="1356"/>
                  </a:lnTo>
                  <a:lnTo>
                    <a:pt x="2638" y="1356"/>
                  </a:lnTo>
                  <a:lnTo>
                    <a:pt x="2629" y="1355"/>
                  </a:lnTo>
                  <a:lnTo>
                    <a:pt x="2618" y="1354"/>
                  </a:lnTo>
                  <a:lnTo>
                    <a:pt x="2607" y="1350"/>
                  </a:lnTo>
                  <a:lnTo>
                    <a:pt x="2597" y="1343"/>
                  </a:lnTo>
                  <a:lnTo>
                    <a:pt x="2589" y="1335"/>
                  </a:lnTo>
                  <a:lnTo>
                    <a:pt x="2582" y="1326"/>
                  </a:lnTo>
                  <a:lnTo>
                    <a:pt x="2578" y="1316"/>
                  </a:lnTo>
                  <a:lnTo>
                    <a:pt x="2574" y="1307"/>
                  </a:lnTo>
                  <a:lnTo>
                    <a:pt x="2569" y="1296"/>
                  </a:lnTo>
                  <a:lnTo>
                    <a:pt x="2562" y="1287"/>
                  </a:lnTo>
                  <a:lnTo>
                    <a:pt x="2558" y="1282"/>
                  </a:lnTo>
                  <a:lnTo>
                    <a:pt x="2554" y="1278"/>
                  </a:lnTo>
                  <a:lnTo>
                    <a:pt x="2549" y="1274"/>
                  </a:lnTo>
                  <a:lnTo>
                    <a:pt x="2542" y="1270"/>
                  </a:lnTo>
                  <a:lnTo>
                    <a:pt x="2535" y="1268"/>
                  </a:lnTo>
                  <a:lnTo>
                    <a:pt x="2529" y="1268"/>
                  </a:lnTo>
                  <a:lnTo>
                    <a:pt x="2522" y="1268"/>
                  </a:lnTo>
                  <a:lnTo>
                    <a:pt x="2515" y="1270"/>
                  </a:lnTo>
                  <a:lnTo>
                    <a:pt x="2503" y="1274"/>
                  </a:lnTo>
                  <a:lnTo>
                    <a:pt x="2491" y="1279"/>
                  </a:lnTo>
                  <a:lnTo>
                    <a:pt x="2486" y="1280"/>
                  </a:lnTo>
                  <a:lnTo>
                    <a:pt x="2479" y="1282"/>
                  </a:lnTo>
                  <a:lnTo>
                    <a:pt x="2474" y="1282"/>
                  </a:lnTo>
                  <a:lnTo>
                    <a:pt x="2469" y="1282"/>
                  </a:lnTo>
                  <a:lnTo>
                    <a:pt x="2462" y="1279"/>
                  </a:lnTo>
                  <a:lnTo>
                    <a:pt x="2457" y="1276"/>
                  </a:lnTo>
                  <a:lnTo>
                    <a:pt x="2451" y="1271"/>
                  </a:lnTo>
                  <a:lnTo>
                    <a:pt x="2446" y="1264"/>
                  </a:lnTo>
                  <a:lnTo>
                    <a:pt x="2437" y="1255"/>
                  </a:lnTo>
                  <a:lnTo>
                    <a:pt x="2429" y="1243"/>
                  </a:lnTo>
                  <a:lnTo>
                    <a:pt x="2419" y="1228"/>
                  </a:lnTo>
                  <a:lnTo>
                    <a:pt x="2410" y="1212"/>
                  </a:lnTo>
                  <a:lnTo>
                    <a:pt x="2399" y="1198"/>
                  </a:lnTo>
                  <a:lnTo>
                    <a:pt x="2389" y="1186"/>
                  </a:lnTo>
                  <a:lnTo>
                    <a:pt x="2382" y="1180"/>
                  </a:lnTo>
                  <a:lnTo>
                    <a:pt x="2375" y="1176"/>
                  </a:lnTo>
                  <a:lnTo>
                    <a:pt x="2369" y="1175"/>
                  </a:lnTo>
                  <a:lnTo>
                    <a:pt x="2361" y="1174"/>
                  </a:lnTo>
                  <a:lnTo>
                    <a:pt x="2350" y="1175"/>
                  </a:lnTo>
                  <a:lnTo>
                    <a:pt x="2339" y="1178"/>
                  </a:lnTo>
                  <a:lnTo>
                    <a:pt x="2330" y="1183"/>
                  </a:lnTo>
                  <a:lnTo>
                    <a:pt x="2321" y="1190"/>
                  </a:lnTo>
                  <a:lnTo>
                    <a:pt x="2305" y="1206"/>
                  </a:lnTo>
                  <a:lnTo>
                    <a:pt x="2291" y="1226"/>
                  </a:lnTo>
                  <a:lnTo>
                    <a:pt x="2283" y="1235"/>
                  </a:lnTo>
                  <a:lnTo>
                    <a:pt x="2277" y="1244"/>
                  </a:lnTo>
                  <a:lnTo>
                    <a:pt x="2269" y="1252"/>
                  </a:lnTo>
                  <a:lnTo>
                    <a:pt x="2261" y="1260"/>
                  </a:lnTo>
                  <a:lnTo>
                    <a:pt x="2251" y="1267"/>
                  </a:lnTo>
                  <a:lnTo>
                    <a:pt x="2241" y="1272"/>
                  </a:lnTo>
                  <a:lnTo>
                    <a:pt x="2230" y="1275"/>
                  </a:lnTo>
                  <a:lnTo>
                    <a:pt x="2217" y="1276"/>
                  </a:lnTo>
                  <a:lnTo>
                    <a:pt x="2186" y="1275"/>
                  </a:lnTo>
                  <a:lnTo>
                    <a:pt x="2157" y="1270"/>
                  </a:lnTo>
                  <a:lnTo>
                    <a:pt x="2128" y="1266"/>
                  </a:lnTo>
                  <a:lnTo>
                    <a:pt x="2097" y="1264"/>
                  </a:lnTo>
                  <a:lnTo>
                    <a:pt x="2084" y="1264"/>
                  </a:lnTo>
                  <a:lnTo>
                    <a:pt x="2072" y="1263"/>
                  </a:lnTo>
                  <a:lnTo>
                    <a:pt x="2061" y="1262"/>
                  </a:lnTo>
                  <a:lnTo>
                    <a:pt x="2050" y="1259"/>
                  </a:lnTo>
                  <a:lnTo>
                    <a:pt x="2041" y="1256"/>
                  </a:lnTo>
                  <a:lnTo>
                    <a:pt x="2033" y="1252"/>
                  </a:lnTo>
                  <a:lnTo>
                    <a:pt x="2024" y="1248"/>
                  </a:lnTo>
                  <a:lnTo>
                    <a:pt x="2017" y="1244"/>
                  </a:lnTo>
                  <a:lnTo>
                    <a:pt x="2002" y="1235"/>
                  </a:lnTo>
                  <a:lnTo>
                    <a:pt x="1990" y="1223"/>
                  </a:lnTo>
                  <a:lnTo>
                    <a:pt x="1978" y="1211"/>
                  </a:lnTo>
                  <a:lnTo>
                    <a:pt x="1969" y="1198"/>
                  </a:lnTo>
                  <a:lnTo>
                    <a:pt x="1949" y="1168"/>
                  </a:lnTo>
                  <a:lnTo>
                    <a:pt x="1926" y="1140"/>
                  </a:lnTo>
                  <a:lnTo>
                    <a:pt x="1914" y="1126"/>
                  </a:lnTo>
                  <a:lnTo>
                    <a:pt x="1901" y="1112"/>
                  </a:lnTo>
                  <a:lnTo>
                    <a:pt x="1885" y="1100"/>
                  </a:lnTo>
                  <a:lnTo>
                    <a:pt x="1868" y="1090"/>
                  </a:lnTo>
                  <a:lnTo>
                    <a:pt x="1857" y="1086"/>
                  </a:lnTo>
                  <a:lnTo>
                    <a:pt x="1844" y="1082"/>
                  </a:lnTo>
                  <a:lnTo>
                    <a:pt x="1830" y="1078"/>
                  </a:lnTo>
                  <a:lnTo>
                    <a:pt x="1816" y="1075"/>
                  </a:lnTo>
                  <a:lnTo>
                    <a:pt x="1785" y="1070"/>
                  </a:lnTo>
                  <a:lnTo>
                    <a:pt x="1752" y="1064"/>
                  </a:lnTo>
                  <a:lnTo>
                    <a:pt x="1717" y="1058"/>
                  </a:lnTo>
                  <a:lnTo>
                    <a:pt x="1685" y="1051"/>
                  </a:lnTo>
                  <a:lnTo>
                    <a:pt x="1669" y="1046"/>
                  </a:lnTo>
                  <a:lnTo>
                    <a:pt x="1653" y="1042"/>
                  </a:lnTo>
                  <a:lnTo>
                    <a:pt x="1640" y="1035"/>
                  </a:lnTo>
                  <a:lnTo>
                    <a:pt x="1626" y="1030"/>
                  </a:lnTo>
                  <a:lnTo>
                    <a:pt x="1612" y="1020"/>
                  </a:lnTo>
                  <a:lnTo>
                    <a:pt x="1598" y="1010"/>
                  </a:lnTo>
                  <a:lnTo>
                    <a:pt x="1585" y="999"/>
                  </a:lnTo>
                  <a:lnTo>
                    <a:pt x="1573" y="988"/>
                  </a:lnTo>
                  <a:lnTo>
                    <a:pt x="1549" y="963"/>
                  </a:lnTo>
                  <a:lnTo>
                    <a:pt x="1524" y="933"/>
                  </a:lnTo>
                  <a:lnTo>
                    <a:pt x="1409" y="933"/>
                  </a:lnTo>
                  <a:lnTo>
                    <a:pt x="1402" y="926"/>
                  </a:lnTo>
                  <a:lnTo>
                    <a:pt x="1397" y="919"/>
                  </a:lnTo>
                  <a:lnTo>
                    <a:pt x="1392" y="911"/>
                  </a:lnTo>
                  <a:lnTo>
                    <a:pt x="1389" y="903"/>
                  </a:lnTo>
                  <a:lnTo>
                    <a:pt x="1384" y="886"/>
                  </a:lnTo>
                  <a:lnTo>
                    <a:pt x="1380" y="869"/>
                  </a:lnTo>
                  <a:lnTo>
                    <a:pt x="1377" y="850"/>
                  </a:lnTo>
                  <a:lnTo>
                    <a:pt x="1373" y="831"/>
                  </a:lnTo>
                  <a:lnTo>
                    <a:pt x="1371" y="822"/>
                  </a:lnTo>
                  <a:lnTo>
                    <a:pt x="1367" y="813"/>
                  </a:lnTo>
                  <a:lnTo>
                    <a:pt x="1361" y="803"/>
                  </a:lnTo>
                  <a:lnTo>
                    <a:pt x="1356" y="794"/>
                  </a:lnTo>
                  <a:lnTo>
                    <a:pt x="1347" y="775"/>
                  </a:lnTo>
                  <a:lnTo>
                    <a:pt x="1339" y="753"/>
                  </a:lnTo>
                  <a:lnTo>
                    <a:pt x="1333" y="733"/>
                  </a:lnTo>
                  <a:lnTo>
                    <a:pt x="1332" y="717"/>
                  </a:lnTo>
                  <a:lnTo>
                    <a:pt x="1332" y="707"/>
                  </a:lnTo>
                  <a:lnTo>
                    <a:pt x="1332" y="697"/>
                  </a:lnTo>
                  <a:lnTo>
                    <a:pt x="1332" y="685"/>
                  </a:lnTo>
                  <a:lnTo>
                    <a:pt x="1332" y="669"/>
                  </a:lnTo>
                  <a:lnTo>
                    <a:pt x="1331" y="663"/>
                  </a:lnTo>
                  <a:lnTo>
                    <a:pt x="1327" y="657"/>
                  </a:lnTo>
                  <a:lnTo>
                    <a:pt x="1321" y="650"/>
                  </a:lnTo>
                  <a:lnTo>
                    <a:pt x="1313" y="643"/>
                  </a:lnTo>
                  <a:lnTo>
                    <a:pt x="1295" y="627"/>
                  </a:lnTo>
                  <a:lnTo>
                    <a:pt x="1272" y="611"/>
                  </a:lnTo>
                  <a:lnTo>
                    <a:pt x="1248" y="595"/>
                  </a:lnTo>
                  <a:lnTo>
                    <a:pt x="1225" y="583"/>
                  </a:lnTo>
                  <a:lnTo>
                    <a:pt x="1215" y="578"/>
                  </a:lnTo>
                  <a:lnTo>
                    <a:pt x="1205" y="575"/>
                  </a:lnTo>
                  <a:lnTo>
                    <a:pt x="1199" y="573"/>
                  </a:lnTo>
                  <a:lnTo>
                    <a:pt x="1193" y="571"/>
                  </a:lnTo>
                  <a:lnTo>
                    <a:pt x="1187" y="573"/>
                  </a:lnTo>
                  <a:lnTo>
                    <a:pt x="1180" y="577"/>
                  </a:lnTo>
                  <a:lnTo>
                    <a:pt x="1175" y="581"/>
                  </a:lnTo>
                  <a:lnTo>
                    <a:pt x="1168" y="587"/>
                  </a:lnTo>
                  <a:lnTo>
                    <a:pt x="1161" y="593"/>
                  </a:lnTo>
                  <a:lnTo>
                    <a:pt x="1155" y="597"/>
                  </a:lnTo>
                  <a:lnTo>
                    <a:pt x="1148" y="601"/>
                  </a:lnTo>
                  <a:lnTo>
                    <a:pt x="1139" y="602"/>
                  </a:lnTo>
                  <a:lnTo>
                    <a:pt x="1132" y="602"/>
                  </a:lnTo>
                  <a:lnTo>
                    <a:pt x="1128" y="601"/>
                  </a:lnTo>
                  <a:lnTo>
                    <a:pt x="1123" y="599"/>
                  </a:lnTo>
                  <a:lnTo>
                    <a:pt x="1119" y="598"/>
                  </a:lnTo>
                  <a:lnTo>
                    <a:pt x="1113" y="591"/>
                  </a:lnTo>
                  <a:lnTo>
                    <a:pt x="1109" y="583"/>
                  </a:lnTo>
                  <a:lnTo>
                    <a:pt x="1097" y="587"/>
                  </a:lnTo>
                  <a:lnTo>
                    <a:pt x="1087" y="591"/>
                  </a:lnTo>
                  <a:lnTo>
                    <a:pt x="1077" y="597"/>
                  </a:lnTo>
                  <a:lnTo>
                    <a:pt x="1067" y="601"/>
                  </a:lnTo>
                  <a:lnTo>
                    <a:pt x="1056" y="606"/>
                  </a:lnTo>
                  <a:lnTo>
                    <a:pt x="1047" y="610"/>
                  </a:lnTo>
                  <a:lnTo>
                    <a:pt x="1036" y="613"/>
                  </a:lnTo>
                  <a:lnTo>
                    <a:pt x="1024" y="614"/>
                  </a:lnTo>
                  <a:lnTo>
                    <a:pt x="1015" y="614"/>
                  </a:lnTo>
                  <a:lnTo>
                    <a:pt x="1007" y="611"/>
                  </a:lnTo>
                  <a:lnTo>
                    <a:pt x="1000" y="609"/>
                  </a:lnTo>
                  <a:lnTo>
                    <a:pt x="993" y="605"/>
                  </a:lnTo>
                  <a:lnTo>
                    <a:pt x="987" y="601"/>
                  </a:lnTo>
                  <a:lnTo>
                    <a:pt x="981" y="595"/>
                  </a:lnTo>
                  <a:lnTo>
                    <a:pt x="976" y="589"/>
                  </a:lnTo>
                  <a:lnTo>
                    <a:pt x="972" y="582"/>
                  </a:lnTo>
                  <a:lnTo>
                    <a:pt x="965" y="566"/>
                  </a:lnTo>
                  <a:lnTo>
                    <a:pt x="960" y="549"/>
                  </a:lnTo>
                  <a:lnTo>
                    <a:pt x="955" y="530"/>
                  </a:lnTo>
                  <a:lnTo>
                    <a:pt x="951" y="511"/>
                  </a:lnTo>
                  <a:lnTo>
                    <a:pt x="947" y="493"/>
                  </a:lnTo>
                  <a:lnTo>
                    <a:pt x="943" y="474"/>
                  </a:lnTo>
                  <a:lnTo>
                    <a:pt x="937" y="457"/>
                  </a:lnTo>
                  <a:lnTo>
                    <a:pt x="931" y="441"/>
                  </a:lnTo>
                  <a:lnTo>
                    <a:pt x="928" y="434"/>
                  </a:lnTo>
                  <a:lnTo>
                    <a:pt x="924" y="429"/>
                  </a:lnTo>
                  <a:lnTo>
                    <a:pt x="919" y="422"/>
                  </a:lnTo>
                  <a:lnTo>
                    <a:pt x="913" y="418"/>
                  </a:lnTo>
                  <a:lnTo>
                    <a:pt x="908" y="414"/>
                  </a:lnTo>
                  <a:lnTo>
                    <a:pt x="901" y="411"/>
                  </a:lnTo>
                  <a:lnTo>
                    <a:pt x="893" y="410"/>
                  </a:lnTo>
                  <a:lnTo>
                    <a:pt x="885" y="409"/>
                  </a:lnTo>
                  <a:lnTo>
                    <a:pt x="856" y="409"/>
                  </a:lnTo>
                  <a:lnTo>
                    <a:pt x="820" y="409"/>
                  </a:lnTo>
                  <a:lnTo>
                    <a:pt x="779" y="409"/>
                  </a:lnTo>
                  <a:lnTo>
                    <a:pt x="735" y="409"/>
                  </a:lnTo>
                  <a:lnTo>
                    <a:pt x="715" y="409"/>
                  </a:lnTo>
                  <a:lnTo>
                    <a:pt x="696" y="407"/>
                  </a:lnTo>
                  <a:lnTo>
                    <a:pt x="688" y="406"/>
                  </a:lnTo>
                  <a:lnTo>
                    <a:pt x="679" y="405"/>
                  </a:lnTo>
                  <a:lnTo>
                    <a:pt x="671" y="402"/>
                  </a:lnTo>
                  <a:lnTo>
                    <a:pt x="664" y="398"/>
                  </a:lnTo>
                  <a:lnTo>
                    <a:pt x="657" y="395"/>
                  </a:lnTo>
                  <a:lnTo>
                    <a:pt x="651" y="390"/>
                  </a:lnTo>
                  <a:lnTo>
                    <a:pt x="645" y="385"/>
                  </a:lnTo>
                  <a:lnTo>
                    <a:pt x="641" y="378"/>
                  </a:lnTo>
                  <a:lnTo>
                    <a:pt x="637" y="371"/>
                  </a:lnTo>
                  <a:lnTo>
                    <a:pt x="635" y="363"/>
                  </a:lnTo>
                  <a:lnTo>
                    <a:pt x="633" y="354"/>
                  </a:lnTo>
                  <a:lnTo>
                    <a:pt x="633" y="344"/>
                  </a:lnTo>
                  <a:lnTo>
                    <a:pt x="621" y="341"/>
                  </a:lnTo>
                  <a:lnTo>
                    <a:pt x="611" y="336"/>
                  </a:lnTo>
                  <a:lnTo>
                    <a:pt x="600" y="330"/>
                  </a:lnTo>
                  <a:lnTo>
                    <a:pt x="592" y="324"/>
                  </a:lnTo>
                  <a:lnTo>
                    <a:pt x="584" y="314"/>
                  </a:lnTo>
                  <a:lnTo>
                    <a:pt x="578" y="304"/>
                  </a:lnTo>
                  <a:lnTo>
                    <a:pt x="576" y="298"/>
                  </a:lnTo>
                  <a:lnTo>
                    <a:pt x="574" y="292"/>
                  </a:lnTo>
                  <a:lnTo>
                    <a:pt x="574" y="285"/>
                  </a:lnTo>
                  <a:lnTo>
                    <a:pt x="572" y="277"/>
                  </a:lnTo>
                  <a:lnTo>
                    <a:pt x="574" y="266"/>
                  </a:lnTo>
                  <a:lnTo>
                    <a:pt x="575" y="256"/>
                  </a:lnTo>
                  <a:lnTo>
                    <a:pt x="579" y="246"/>
                  </a:lnTo>
                  <a:lnTo>
                    <a:pt x="583" y="237"/>
                  </a:lnTo>
                  <a:lnTo>
                    <a:pt x="592" y="220"/>
                  </a:lnTo>
                  <a:lnTo>
                    <a:pt x="603" y="204"/>
                  </a:lnTo>
                  <a:lnTo>
                    <a:pt x="614" y="188"/>
                  </a:lnTo>
                  <a:lnTo>
                    <a:pt x="624" y="169"/>
                  </a:lnTo>
                  <a:lnTo>
                    <a:pt x="627" y="160"/>
                  </a:lnTo>
                  <a:lnTo>
                    <a:pt x="631" y="149"/>
                  </a:lnTo>
                  <a:lnTo>
                    <a:pt x="632" y="138"/>
                  </a:lnTo>
                  <a:lnTo>
                    <a:pt x="633" y="126"/>
                  </a:lnTo>
                  <a:lnTo>
                    <a:pt x="633" y="102"/>
                  </a:lnTo>
                  <a:lnTo>
                    <a:pt x="633" y="85"/>
                  </a:lnTo>
                  <a:lnTo>
                    <a:pt x="633" y="68"/>
                  </a:lnTo>
                  <a:lnTo>
                    <a:pt x="633" y="36"/>
                  </a:lnTo>
                  <a:lnTo>
                    <a:pt x="632" y="25"/>
                  </a:lnTo>
                  <a:lnTo>
                    <a:pt x="629" y="18"/>
                  </a:lnTo>
                  <a:lnTo>
                    <a:pt x="625" y="10"/>
                  </a:lnTo>
                  <a:lnTo>
                    <a:pt x="621" y="0"/>
                  </a:lnTo>
                  <a:lnTo>
                    <a:pt x="604" y="5"/>
                  </a:lnTo>
                  <a:lnTo>
                    <a:pt x="590" y="12"/>
                  </a:lnTo>
                  <a:lnTo>
                    <a:pt x="576" y="20"/>
                  </a:lnTo>
                  <a:lnTo>
                    <a:pt x="563" y="28"/>
                  </a:lnTo>
                  <a:lnTo>
                    <a:pt x="539" y="46"/>
                  </a:lnTo>
                  <a:lnTo>
                    <a:pt x="516" y="66"/>
                  </a:lnTo>
                  <a:lnTo>
                    <a:pt x="504" y="76"/>
                  </a:lnTo>
                  <a:lnTo>
                    <a:pt x="492" y="85"/>
                  </a:lnTo>
                  <a:lnTo>
                    <a:pt x="482" y="93"/>
                  </a:lnTo>
                  <a:lnTo>
                    <a:pt x="468" y="100"/>
                  </a:lnTo>
                  <a:lnTo>
                    <a:pt x="455" y="106"/>
                  </a:lnTo>
                  <a:lnTo>
                    <a:pt x="442" y="110"/>
                  </a:lnTo>
                  <a:lnTo>
                    <a:pt x="427" y="113"/>
                  </a:lnTo>
                  <a:lnTo>
                    <a:pt x="410" y="114"/>
                  </a:lnTo>
                  <a:lnTo>
                    <a:pt x="408" y="113"/>
                  </a:lnTo>
                  <a:lnTo>
                    <a:pt x="406" y="110"/>
                  </a:lnTo>
                  <a:lnTo>
                    <a:pt x="404" y="106"/>
                  </a:lnTo>
                  <a:lnTo>
                    <a:pt x="402" y="101"/>
                  </a:lnTo>
                  <a:lnTo>
                    <a:pt x="399" y="92"/>
                  </a:lnTo>
                  <a:lnTo>
                    <a:pt x="398" y="84"/>
                  </a:lnTo>
                  <a:lnTo>
                    <a:pt x="386" y="84"/>
                  </a:lnTo>
                  <a:lnTo>
                    <a:pt x="379" y="84"/>
                  </a:lnTo>
                  <a:lnTo>
                    <a:pt x="375" y="84"/>
                  </a:lnTo>
                  <a:lnTo>
                    <a:pt x="368" y="84"/>
                  </a:lnTo>
                  <a:lnTo>
                    <a:pt x="352" y="85"/>
                  </a:lnTo>
                  <a:lnTo>
                    <a:pt x="338" y="89"/>
                  </a:lnTo>
                  <a:lnTo>
                    <a:pt x="324" y="94"/>
                  </a:lnTo>
                  <a:lnTo>
                    <a:pt x="312" y="102"/>
                  </a:lnTo>
                  <a:lnTo>
                    <a:pt x="302" y="112"/>
                  </a:lnTo>
                  <a:lnTo>
                    <a:pt x="291" y="122"/>
                  </a:lnTo>
                  <a:lnTo>
                    <a:pt x="283" y="136"/>
                  </a:lnTo>
                  <a:lnTo>
                    <a:pt x="275" y="149"/>
                  </a:lnTo>
                  <a:lnTo>
                    <a:pt x="268" y="164"/>
                  </a:lnTo>
                  <a:lnTo>
                    <a:pt x="262" y="178"/>
                  </a:lnTo>
                  <a:lnTo>
                    <a:pt x="256" y="194"/>
                  </a:lnTo>
                  <a:lnTo>
                    <a:pt x="251" y="212"/>
                  </a:lnTo>
                  <a:lnTo>
                    <a:pt x="243" y="245"/>
                  </a:lnTo>
                  <a:lnTo>
                    <a:pt x="235" y="277"/>
                  </a:lnTo>
                  <a:lnTo>
                    <a:pt x="235" y="282"/>
                  </a:lnTo>
                  <a:lnTo>
                    <a:pt x="232" y="288"/>
                  </a:lnTo>
                  <a:lnTo>
                    <a:pt x="228" y="294"/>
                  </a:lnTo>
                  <a:lnTo>
                    <a:pt x="224" y="301"/>
                  </a:lnTo>
                  <a:lnTo>
                    <a:pt x="212" y="316"/>
                  </a:lnTo>
                  <a:lnTo>
                    <a:pt x="198" y="332"/>
                  </a:lnTo>
                  <a:lnTo>
                    <a:pt x="167" y="361"/>
                  </a:lnTo>
                  <a:lnTo>
                    <a:pt x="146" y="385"/>
                  </a:lnTo>
                  <a:lnTo>
                    <a:pt x="135" y="399"/>
                  </a:lnTo>
                  <a:lnTo>
                    <a:pt x="126" y="413"/>
                  </a:lnTo>
                  <a:lnTo>
                    <a:pt x="118" y="427"/>
                  </a:lnTo>
                  <a:lnTo>
                    <a:pt x="111" y="442"/>
                  </a:lnTo>
                  <a:lnTo>
                    <a:pt x="100" y="471"/>
                  </a:lnTo>
                  <a:lnTo>
                    <a:pt x="91" y="502"/>
                  </a:lnTo>
                  <a:lnTo>
                    <a:pt x="83" y="535"/>
                  </a:lnTo>
                  <a:lnTo>
                    <a:pt x="76" y="569"/>
                  </a:lnTo>
                  <a:lnTo>
                    <a:pt x="67" y="602"/>
                  </a:lnTo>
                  <a:lnTo>
                    <a:pt x="55" y="638"/>
                  </a:lnTo>
                  <a:lnTo>
                    <a:pt x="50" y="650"/>
                  </a:lnTo>
                  <a:lnTo>
                    <a:pt x="42" y="661"/>
                  </a:lnTo>
                  <a:lnTo>
                    <a:pt x="32" y="673"/>
                  </a:lnTo>
                  <a:lnTo>
                    <a:pt x="23" y="683"/>
                  </a:lnTo>
                  <a:lnTo>
                    <a:pt x="15" y="695"/>
                  </a:lnTo>
                  <a:lnTo>
                    <a:pt x="7" y="709"/>
                  </a:lnTo>
                  <a:lnTo>
                    <a:pt x="4" y="715"/>
                  </a:lnTo>
                  <a:lnTo>
                    <a:pt x="3" y="721"/>
                  </a:lnTo>
                  <a:lnTo>
                    <a:pt x="2" y="727"/>
                  </a:lnTo>
                  <a:lnTo>
                    <a:pt x="0" y="734"/>
                  </a:lnTo>
                  <a:lnTo>
                    <a:pt x="2" y="739"/>
                  </a:lnTo>
                  <a:lnTo>
                    <a:pt x="6" y="745"/>
                  </a:lnTo>
                  <a:lnTo>
                    <a:pt x="10" y="750"/>
                  </a:lnTo>
                  <a:lnTo>
                    <a:pt x="16" y="755"/>
                  </a:lnTo>
                  <a:lnTo>
                    <a:pt x="26" y="765"/>
                  </a:lnTo>
                  <a:lnTo>
                    <a:pt x="31" y="770"/>
                  </a:lnTo>
                  <a:lnTo>
                    <a:pt x="38" y="791"/>
                  </a:lnTo>
                  <a:lnTo>
                    <a:pt x="47" y="811"/>
                  </a:lnTo>
                  <a:lnTo>
                    <a:pt x="56" y="827"/>
                  </a:lnTo>
                  <a:lnTo>
                    <a:pt x="67" y="843"/>
                  </a:lnTo>
                  <a:lnTo>
                    <a:pt x="79" y="857"/>
                  </a:lnTo>
                  <a:lnTo>
                    <a:pt x="91" y="869"/>
                  </a:lnTo>
                  <a:lnTo>
                    <a:pt x="103" y="881"/>
                  </a:lnTo>
                  <a:lnTo>
                    <a:pt x="115" y="893"/>
                  </a:lnTo>
                  <a:lnTo>
                    <a:pt x="140" y="915"/>
                  </a:lnTo>
                  <a:lnTo>
                    <a:pt x="163" y="939"/>
                  </a:lnTo>
                  <a:lnTo>
                    <a:pt x="174" y="954"/>
                  </a:lnTo>
                  <a:lnTo>
                    <a:pt x="183" y="968"/>
                  </a:lnTo>
                  <a:lnTo>
                    <a:pt x="192" y="986"/>
                  </a:lnTo>
                  <a:lnTo>
                    <a:pt x="199" y="1006"/>
                  </a:lnTo>
                  <a:lnTo>
                    <a:pt x="215" y="1027"/>
                  </a:lnTo>
                  <a:lnTo>
                    <a:pt x="234" y="1048"/>
                  </a:lnTo>
                  <a:lnTo>
                    <a:pt x="242" y="1060"/>
                  </a:lnTo>
                  <a:lnTo>
                    <a:pt x="248" y="1072"/>
                  </a:lnTo>
                  <a:lnTo>
                    <a:pt x="250" y="1079"/>
                  </a:lnTo>
                  <a:lnTo>
                    <a:pt x="252" y="1087"/>
                  </a:lnTo>
                  <a:lnTo>
                    <a:pt x="254" y="1094"/>
                  </a:lnTo>
                  <a:lnTo>
                    <a:pt x="254" y="1102"/>
                  </a:lnTo>
                  <a:lnTo>
                    <a:pt x="252" y="1115"/>
                  </a:lnTo>
                  <a:lnTo>
                    <a:pt x="251" y="1127"/>
                  </a:lnTo>
                  <a:lnTo>
                    <a:pt x="248" y="1139"/>
                  </a:lnTo>
                  <a:lnTo>
                    <a:pt x="244" y="1150"/>
                  </a:lnTo>
                  <a:lnTo>
                    <a:pt x="242" y="1162"/>
                  </a:lnTo>
                  <a:lnTo>
                    <a:pt x="239" y="1172"/>
                  </a:lnTo>
                  <a:lnTo>
                    <a:pt x="236" y="1184"/>
                  </a:lnTo>
                  <a:lnTo>
                    <a:pt x="235" y="1198"/>
                  </a:lnTo>
                  <a:lnTo>
                    <a:pt x="236" y="1222"/>
                  </a:lnTo>
                  <a:lnTo>
                    <a:pt x="239" y="1246"/>
                  </a:lnTo>
                  <a:lnTo>
                    <a:pt x="242" y="1268"/>
                  </a:lnTo>
                  <a:lnTo>
                    <a:pt x="244" y="1291"/>
                  </a:lnTo>
                  <a:lnTo>
                    <a:pt x="248" y="1314"/>
                  </a:lnTo>
                  <a:lnTo>
                    <a:pt x="251" y="1336"/>
                  </a:lnTo>
                  <a:lnTo>
                    <a:pt x="252" y="1360"/>
                  </a:lnTo>
                  <a:lnTo>
                    <a:pt x="254" y="1384"/>
                  </a:lnTo>
                  <a:lnTo>
                    <a:pt x="254" y="1415"/>
                  </a:lnTo>
                  <a:lnTo>
                    <a:pt x="254" y="1446"/>
                  </a:lnTo>
                  <a:lnTo>
                    <a:pt x="254" y="1474"/>
                  </a:lnTo>
                  <a:lnTo>
                    <a:pt x="254" y="1494"/>
                  </a:lnTo>
                  <a:lnTo>
                    <a:pt x="251" y="1504"/>
                  </a:lnTo>
                  <a:lnTo>
                    <a:pt x="246" y="1519"/>
                  </a:lnTo>
                  <a:lnTo>
                    <a:pt x="243" y="1527"/>
                  </a:lnTo>
                  <a:lnTo>
                    <a:pt x="240" y="1535"/>
                  </a:lnTo>
                  <a:lnTo>
                    <a:pt x="240" y="1544"/>
                  </a:lnTo>
                  <a:lnTo>
                    <a:pt x="242" y="1553"/>
                  </a:lnTo>
                  <a:lnTo>
                    <a:pt x="246" y="1564"/>
                  </a:lnTo>
                  <a:lnTo>
                    <a:pt x="251" y="1572"/>
                  </a:lnTo>
                  <a:lnTo>
                    <a:pt x="259" y="1580"/>
                  </a:lnTo>
                  <a:lnTo>
                    <a:pt x="267" y="1585"/>
                  </a:lnTo>
                  <a:lnTo>
                    <a:pt x="284" y="1596"/>
                  </a:lnTo>
                  <a:lnTo>
                    <a:pt x="304" y="1604"/>
                  </a:lnTo>
                  <a:lnTo>
                    <a:pt x="324" y="1612"/>
                  </a:lnTo>
                  <a:lnTo>
                    <a:pt x="343" y="1623"/>
                  </a:lnTo>
                  <a:lnTo>
                    <a:pt x="351" y="1629"/>
                  </a:lnTo>
                  <a:lnTo>
                    <a:pt x="358" y="1636"/>
                  </a:lnTo>
                  <a:lnTo>
                    <a:pt x="364" y="1645"/>
                  </a:lnTo>
                  <a:lnTo>
                    <a:pt x="368" y="1656"/>
                  </a:lnTo>
                  <a:lnTo>
                    <a:pt x="375" y="1679"/>
                  </a:lnTo>
                  <a:lnTo>
                    <a:pt x="382" y="1705"/>
                  </a:lnTo>
                  <a:lnTo>
                    <a:pt x="387" y="1735"/>
                  </a:lnTo>
                  <a:lnTo>
                    <a:pt x="394" y="1763"/>
                  </a:lnTo>
                  <a:lnTo>
                    <a:pt x="402" y="1811"/>
                  </a:lnTo>
                  <a:lnTo>
                    <a:pt x="404" y="1831"/>
                  </a:lnTo>
                  <a:lnTo>
                    <a:pt x="410" y="1831"/>
                  </a:lnTo>
                  <a:lnTo>
                    <a:pt x="419" y="1839"/>
                  </a:lnTo>
                  <a:lnTo>
                    <a:pt x="431" y="1847"/>
                  </a:lnTo>
                  <a:lnTo>
                    <a:pt x="438" y="1849"/>
                  </a:lnTo>
                  <a:lnTo>
                    <a:pt x="446" y="1852"/>
                  </a:lnTo>
                  <a:lnTo>
                    <a:pt x="454" y="1853"/>
                  </a:lnTo>
                  <a:lnTo>
                    <a:pt x="464" y="1855"/>
                  </a:lnTo>
                  <a:lnTo>
                    <a:pt x="475" y="1853"/>
                  </a:lnTo>
                  <a:lnTo>
                    <a:pt x="484" y="1852"/>
                  </a:lnTo>
                  <a:lnTo>
                    <a:pt x="494" y="1851"/>
                  </a:lnTo>
                  <a:lnTo>
                    <a:pt x="500" y="1848"/>
                  </a:lnTo>
                  <a:lnTo>
                    <a:pt x="507" y="1845"/>
                  </a:lnTo>
                  <a:lnTo>
                    <a:pt x="514" y="1841"/>
                  </a:lnTo>
                  <a:lnTo>
                    <a:pt x="519" y="1837"/>
                  </a:lnTo>
                  <a:lnTo>
                    <a:pt x="524" y="1833"/>
                  </a:lnTo>
                  <a:lnTo>
                    <a:pt x="542" y="1813"/>
                  </a:lnTo>
                  <a:lnTo>
                    <a:pt x="560" y="1795"/>
                  </a:lnTo>
                  <a:lnTo>
                    <a:pt x="571" y="1789"/>
                  </a:lnTo>
                  <a:lnTo>
                    <a:pt x="583" y="1785"/>
                  </a:lnTo>
                  <a:lnTo>
                    <a:pt x="595" y="1783"/>
                  </a:lnTo>
                  <a:lnTo>
                    <a:pt x="608" y="1781"/>
                  </a:lnTo>
                  <a:lnTo>
                    <a:pt x="633" y="1781"/>
                  </a:lnTo>
                  <a:lnTo>
                    <a:pt x="661" y="1781"/>
                  </a:lnTo>
                  <a:lnTo>
                    <a:pt x="687" y="1783"/>
                  </a:lnTo>
                  <a:lnTo>
                    <a:pt x="711" y="1783"/>
                  </a:lnTo>
                  <a:lnTo>
                    <a:pt x="721" y="1781"/>
                  </a:lnTo>
                  <a:lnTo>
                    <a:pt x="731" y="1779"/>
                  </a:lnTo>
                  <a:lnTo>
                    <a:pt x="740" y="1775"/>
                  </a:lnTo>
                  <a:lnTo>
                    <a:pt x="748" y="1769"/>
                  </a:lnTo>
                  <a:lnTo>
                    <a:pt x="753" y="1767"/>
                  </a:lnTo>
                  <a:lnTo>
                    <a:pt x="759" y="1760"/>
                  </a:lnTo>
                  <a:lnTo>
                    <a:pt x="764" y="1752"/>
                  </a:lnTo>
                  <a:lnTo>
                    <a:pt x="768" y="1744"/>
                  </a:lnTo>
                  <a:lnTo>
                    <a:pt x="772" y="1736"/>
                  </a:lnTo>
                  <a:lnTo>
                    <a:pt x="775" y="1728"/>
                  </a:lnTo>
                  <a:lnTo>
                    <a:pt x="779" y="1724"/>
                  </a:lnTo>
                  <a:lnTo>
                    <a:pt x="784" y="1721"/>
                  </a:lnTo>
                  <a:lnTo>
                    <a:pt x="792" y="1716"/>
                  </a:lnTo>
                  <a:lnTo>
                    <a:pt x="801" y="1713"/>
                  </a:lnTo>
                  <a:lnTo>
                    <a:pt x="811" y="1713"/>
                  </a:lnTo>
                  <a:lnTo>
                    <a:pt x="820" y="1713"/>
                  </a:lnTo>
                  <a:lnTo>
                    <a:pt x="828" y="1712"/>
                  </a:lnTo>
                  <a:lnTo>
                    <a:pt x="837" y="1712"/>
                  </a:lnTo>
                  <a:lnTo>
                    <a:pt x="847" y="1709"/>
                  </a:lnTo>
                  <a:lnTo>
                    <a:pt x="856" y="1704"/>
                  </a:lnTo>
                  <a:lnTo>
                    <a:pt x="860" y="1701"/>
                  </a:lnTo>
                  <a:lnTo>
                    <a:pt x="863" y="1697"/>
                  </a:lnTo>
                  <a:lnTo>
                    <a:pt x="867" y="1693"/>
                  </a:lnTo>
                  <a:lnTo>
                    <a:pt x="868" y="1689"/>
                  </a:lnTo>
                  <a:lnTo>
                    <a:pt x="872" y="1679"/>
                  </a:lnTo>
                  <a:lnTo>
                    <a:pt x="876" y="1669"/>
                  </a:lnTo>
                  <a:lnTo>
                    <a:pt x="879" y="1659"/>
                  </a:lnTo>
                  <a:lnTo>
                    <a:pt x="884" y="1651"/>
                  </a:lnTo>
                  <a:lnTo>
                    <a:pt x="888" y="1648"/>
                  </a:lnTo>
                  <a:lnTo>
                    <a:pt x="892" y="1645"/>
                  </a:lnTo>
                  <a:lnTo>
                    <a:pt x="897" y="1644"/>
                  </a:lnTo>
                  <a:lnTo>
                    <a:pt x="904" y="1644"/>
                  </a:lnTo>
                  <a:lnTo>
                    <a:pt x="909" y="1644"/>
                  </a:lnTo>
                  <a:lnTo>
                    <a:pt x="916" y="1647"/>
                  </a:lnTo>
                  <a:lnTo>
                    <a:pt x="923" y="1649"/>
                  </a:lnTo>
                  <a:lnTo>
                    <a:pt x="932" y="1653"/>
                  </a:lnTo>
                  <a:lnTo>
                    <a:pt x="949" y="1663"/>
                  </a:lnTo>
                  <a:lnTo>
                    <a:pt x="969" y="1675"/>
                  </a:lnTo>
                  <a:lnTo>
                    <a:pt x="1007" y="1699"/>
                  </a:lnTo>
                  <a:lnTo>
                    <a:pt x="1031" y="1716"/>
                  </a:lnTo>
                  <a:lnTo>
                    <a:pt x="1044" y="1721"/>
                  </a:lnTo>
                  <a:lnTo>
                    <a:pt x="1056" y="1724"/>
                  </a:lnTo>
                  <a:lnTo>
                    <a:pt x="1069" y="1727"/>
                  </a:lnTo>
                  <a:lnTo>
                    <a:pt x="1081" y="1728"/>
                  </a:lnTo>
                  <a:lnTo>
                    <a:pt x="1095" y="1731"/>
                  </a:lnTo>
                  <a:lnTo>
                    <a:pt x="1107" y="1733"/>
                  </a:lnTo>
                  <a:lnTo>
                    <a:pt x="1120" y="1739"/>
                  </a:lnTo>
                  <a:lnTo>
                    <a:pt x="1133" y="1745"/>
                  </a:lnTo>
                  <a:lnTo>
                    <a:pt x="1144" y="1755"/>
                  </a:lnTo>
                  <a:lnTo>
                    <a:pt x="1153" y="1764"/>
                  </a:lnTo>
                  <a:lnTo>
                    <a:pt x="1163" y="1773"/>
                  </a:lnTo>
                  <a:lnTo>
                    <a:pt x="1172" y="1784"/>
                  </a:lnTo>
                  <a:lnTo>
                    <a:pt x="1180" y="1793"/>
                  </a:lnTo>
                  <a:lnTo>
                    <a:pt x="1187" y="1804"/>
                  </a:lnTo>
                  <a:lnTo>
                    <a:pt x="1193" y="1815"/>
                  </a:lnTo>
                  <a:lnTo>
                    <a:pt x="1199" y="1827"/>
                  </a:lnTo>
                  <a:lnTo>
                    <a:pt x="1209" y="1851"/>
                  </a:lnTo>
                  <a:lnTo>
                    <a:pt x="1217" y="1877"/>
                  </a:lnTo>
                  <a:lnTo>
                    <a:pt x="1224" y="1907"/>
                  </a:lnTo>
                  <a:lnTo>
                    <a:pt x="1229" y="1939"/>
                  </a:lnTo>
                  <a:lnTo>
                    <a:pt x="1237" y="1952"/>
                  </a:lnTo>
                  <a:lnTo>
                    <a:pt x="1257" y="1981"/>
                  </a:lnTo>
                  <a:lnTo>
                    <a:pt x="1277" y="2012"/>
                  </a:lnTo>
                  <a:lnTo>
                    <a:pt x="1289" y="2029"/>
                  </a:lnTo>
                  <a:lnTo>
                    <a:pt x="1296" y="2041"/>
                  </a:lnTo>
                  <a:lnTo>
                    <a:pt x="1305" y="2052"/>
                  </a:lnTo>
                  <a:lnTo>
                    <a:pt x="1317" y="2061"/>
                  </a:lnTo>
                  <a:lnTo>
                    <a:pt x="1331" y="2071"/>
                  </a:lnTo>
                  <a:lnTo>
                    <a:pt x="1345" y="2079"/>
                  </a:lnTo>
                  <a:lnTo>
                    <a:pt x="1361" y="2087"/>
                  </a:lnTo>
                  <a:lnTo>
                    <a:pt x="1379" y="2093"/>
                  </a:lnTo>
                  <a:lnTo>
                    <a:pt x="1396" y="2100"/>
                  </a:lnTo>
                  <a:lnTo>
                    <a:pt x="1433" y="2112"/>
                  </a:lnTo>
                  <a:lnTo>
                    <a:pt x="1469" y="2122"/>
                  </a:lnTo>
                  <a:lnTo>
                    <a:pt x="1502" y="2132"/>
                  </a:lnTo>
                  <a:lnTo>
                    <a:pt x="1530" y="214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4" name="Freeform 121"/>
            <p:cNvSpPr>
              <a:spLocks/>
            </p:cNvSpPr>
            <p:nvPr/>
          </p:nvSpPr>
          <p:spPr bwMode="auto">
            <a:xfrm>
              <a:off x="3833019" y="3952082"/>
              <a:ext cx="171450" cy="307975"/>
            </a:xfrm>
            <a:custGeom>
              <a:avLst/>
              <a:gdLst>
                <a:gd name="T0" fmla="*/ 14 w 354"/>
                <a:gd name="T1" fmla="*/ 141 h 633"/>
                <a:gd name="T2" fmla="*/ 25 w 354"/>
                <a:gd name="T3" fmla="*/ 164 h 633"/>
                <a:gd name="T4" fmla="*/ 53 w 354"/>
                <a:gd name="T5" fmla="*/ 188 h 633"/>
                <a:gd name="T6" fmla="*/ 85 w 354"/>
                <a:gd name="T7" fmla="*/ 207 h 633"/>
                <a:gd name="T8" fmla="*/ 114 w 354"/>
                <a:gd name="T9" fmla="*/ 227 h 633"/>
                <a:gd name="T10" fmla="*/ 129 w 354"/>
                <a:gd name="T11" fmla="*/ 251 h 633"/>
                <a:gd name="T12" fmla="*/ 131 w 354"/>
                <a:gd name="T13" fmla="*/ 271 h 633"/>
                <a:gd name="T14" fmla="*/ 129 w 354"/>
                <a:gd name="T15" fmla="*/ 292 h 633"/>
                <a:gd name="T16" fmla="*/ 111 w 354"/>
                <a:gd name="T17" fmla="*/ 320 h 633"/>
                <a:gd name="T18" fmla="*/ 81 w 354"/>
                <a:gd name="T19" fmla="*/ 345 h 633"/>
                <a:gd name="T20" fmla="*/ 45 w 354"/>
                <a:gd name="T21" fmla="*/ 366 h 633"/>
                <a:gd name="T22" fmla="*/ 17 w 354"/>
                <a:gd name="T23" fmla="*/ 394 h 633"/>
                <a:gd name="T24" fmla="*/ 6 w 354"/>
                <a:gd name="T25" fmla="*/ 418 h 633"/>
                <a:gd name="T26" fmla="*/ 5 w 354"/>
                <a:gd name="T27" fmla="*/ 464 h 633"/>
                <a:gd name="T28" fmla="*/ 5 w 354"/>
                <a:gd name="T29" fmla="*/ 554 h 633"/>
                <a:gd name="T30" fmla="*/ 9 w 354"/>
                <a:gd name="T31" fmla="*/ 577 h 633"/>
                <a:gd name="T32" fmla="*/ 18 w 354"/>
                <a:gd name="T33" fmla="*/ 594 h 633"/>
                <a:gd name="T34" fmla="*/ 40 w 354"/>
                <a:gd name="T35" fmla="*/ 612 h 633"/>
                <a:gd name="T36" fmla="*/ 83 w 354"/>
                <a:gd name="T37" fmla="*/ 626 h 633"/>
                <a:gd name="T38" fmla="*/ 137 w 354"/>
                <a:gd name="T39" fmla="*/ 632 h 633"/>
                <a:gd name="T40" fmla="*/ 229 w 354"/>
                <a:gd name="T41" fmla="*/ 632 h 633"/>
                <a:gd name="T42" fmla="*/ 301 w 354"/>
                <a:gd name="T43" fmla="*/ 629 h 633"/>
                <a:gd name="T44" fmla="*/ 317 w 354"/>
                <a:gd name="T45" fmla="*/ 617 h 633"/>
                <a:gd name="T46" fmla="*/ 318 w 354"/>
                <a:gd name="T47" fmla="*/ 601 h 633"/>
                <a:gd name="T48" fmla="*/ 309 w 354"/>
                <a:gd name="T49" fmla="*/ 585 h 633"/>
                <a:gd name="T50" fmla="*/ 273 w 354"/>
                <a:gd name="T51" fmla="*/ 556 h 633"/>
                <a:gd name="T52" fmla="*/ 255 w 354"/>
                <a:gd name="T53" fmla="*/ 530 h 633"/>
                <a:gd name="T54" fmla="*/ 253 w 354"/>
                <a:gd name="T55" fmla="*/ 496 h 633"/>
                <a:gd name="T56" fmla="*/ 266 w 354"/>
                <a:gd name="T57" fmla="*/ 456 h 633"/>
                <a:gd name="T58" fmla="*/ 302 w 354"/>
                <a:gd name="T59" fmla="*/ 394 h 633"/>
                <a:gd name="T60" fmla="*/ 323 w 354"/>
                <a:gd name="T61" fmla="*/ 355 h 633"/>
                <a:gd name="T62" fmla="*/ 335 w 354"/>
                <a:gd name="T63" fmla="*/ 308 h 633"/>
                <a:gd name="T64" fmla="*/ 338 w 354"/>
                <a:gd name="T65" fmla="*/ 256 h 633"/>
                <a:gd name="T66" fmla="*/ 349 w 354"/>
                <a:gd name="T67" fmla="*/ 196 h 633"/>
                <a:gd name="T68" fmla="*/ 334 w 354"/>
                <a:gd name="T69" fmla="*/ 160 h 633"/>
                <a:gd name="T70" fmla="*/ 307 w 354"/>
                <a:gd name="T71" fmla="*/ 141 h 633"/>
                <a:gd name="T72" fmla="*/ 278 w 354"/>
                <a:gd name="T73" fmla="*/ 107 h 633"/>
                <a:gd name="T74" fmla="*/ 259 w 354"/>
                <a:gd name="T75" fmla="*/ 97 h 633"/>
                <a:gd name="T76" fmla="*/ 242 w 354"/>
                <a:gd name="T77" fmla="*/ 96 h 633"/>
                <a:gd name="T78" fmla="*/ 225 w 354"/>
                <a:gd name="T79" fmla="*/ 95 h 633"/>
                <a:gd name="T80" fmla="*/ 218 w 354"/>
                <a:gd name="T81" fmla="*/ 80 h 633"/>
                <a:gd name="T82" fmla="*/ 215 w 354"/>
                <a:gd name="T83" fmla="*/ 41 h 633"/>
                <a:gd name="T84" fmla="*/ 205 w 354"/>
                <a:gd name="T85" fmla="*/ 16 h 633"/>
                <a:gd name="T86" fmla="*/ 182 w 354"/>
                <a:gd name="T87" fmla="*/ 4 h 633"/>
                <a:gd name="T88" fmla="*/ 95 w 354"/>
                <a:gd name="T89" fmla="*/ 5 h 633"/>
                <a:gd name="T90" fmla="*/ 75 w 354"/>
                <a:gd name="T91" fmla="*/ 5 h 633"/>
                <a:gd name="T92" fmla="*/ 40 w 354"/>
                <a:gd name="T93" fmla="*/ 1 h 633"/>
                <a:gd name="T94" fmla="*/ 26 w 354"/>
                <a:gd name="T95" fmla="*/ 1 h 633"/>
                <a:gd name="T96" fmla="*/ 24 w 354"/>
                <a:gd name="T97" fmla="*/ 5 h 633"/>
                <a:gd name="T98" fmla="*/ 28 w 354"/>
                <a:gd name="T99" fmla="*/ 39 h 633"/>
                <a:gd name="T100" fmla="*/ 34 w 354"/>
                <a:gd name="T101" fmla="*/ 69 h 633"/>
                <a:gd name="T102" fmla="*/ 34 w 354"/>
                <a:gd name="T103" fmla="*/ 104 h 633"/>
                <a:gd name="T104" fmla="*/ 22 w 354"/>
                <a:gd name="T105" fmla="*/ 120 h 633"/>
                <a:gd name="T106" fmla="*/ 5 w 354"/>
                <a:gd name="T107" fmla="*/ 125 h 63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54"/>
                <a:gd name="T163" fmla="*/ 0 h 633"/>
                <a:gd name="T164" fmla="*/ 354 w 354"/>
                <a:gd name="T165" fmla="*/ 633 h 63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54" h="633">
                  <a:moveTo>
                    <a:pt x="12" y="127"/>
                  </a:moveTo>
                  <a:lnTo>
                    <a:pt x="13" y="133"/>
                  </a:lnTo>
                  <a:lnTo>
                    <a:pt x="14" y="141"/>
                  </a:lnTo>
                  <a:lnTo>
                    <a:pt x="16" y="148"/>
                  </a:lnTo>
                  <a:lnTo>
                    <a:pt x="18" y="153"/>
                  </a:lnTo>
                  <a:lnTo>
                    <a:pt x="25" y="164"/>
                  </a:lnTo>
                  <a:lnTo>
                    <a:pt x="33" y="173"/>
                  </a:lnTo>
                  <a:lnTo>
                    <a:pt x="42" y="181"/>
                  </a:lnTo>
                  <a:lnTo>
                    <a:pt x="53" y="188"/>
                  </a:lnTo>
                  <a:lnTo>
                    <a:pt x="63" y="195"/>
                  </a:lnTo>
                  <a:lnTo>
                    <a:pt x="74" y="201"/>
                  </a:lnTo>
                  <a:lnTo>
                    <a:pt x="85" y="207"/>
                  </a:lnTo>
                  <a:lnTo>
                    <a:pt x="95" y="213"/>
                  </a:lnTo>
                  <a:lnTo>
                    <a:pt x="105" y="220"/>
                  </a:lnTo>
                  <a:lnTo>
                    <a:pt x="114" y="227"/>
                  </a:lnTo>
                  <a:lnTo>
                    <a:pt x="121" y="236"/>
                  </a:lnTo>
                  <a:lnTo>
                    <a:pt x="127" y="245"/>
                  </a:lnTo>
                  <a:lnTo>
                    <a:pt x="129" y="251"/>
                  </a:lnTo>
                  <a:lnTo>
                    <a:pt x="130" y="257"/>
                  </a:lnTo>
                  <a:lnTo>
                    <a:pt x="131" y="264"/>
                  </a:lnTo>
                  <a:lnTo>
                    <a:pt x="131" y="271"/>
                  </a:lnTo>
                  <a:lnTo>
                    <a:pt x="131" y="279"/>
                  </a:lnTo>
                  <a:lnTo>
                    <a:pt x="130" y="285"/>
                  </a:lnTo>
                  <a:lnTo>
                    <a:pt x="129" y="292"/>
                  </a:lnTo>
                  <a:lnTo>
                    <a:pt x="126" y="299"/>
                  </a:lnTo>
                  <a:lnTo>
                    <a:pt x="121" y="309"/>
                  </a:lnTo>
                  <a:lnTo>
                    <a:pt x="111" y="320"/>
                  </a:lnTo>
                  <a:lnTo>
                    <a:pt x="102" y="329"/>
                  </a:lnTo>
                  <a:lnTo>
                    <a:pt x="91" y="337"/>
                  </a:lnTo>
                  <a:lnTo>
                    <a:pt x="81" y="345"/>
                  </a:lnTo>
                  <a:lnTo>
                    <a:pt x="69" y="352"/>
                  </a:lnTo>
                  <a:lnTo>
                    <a:pt x="57" y="360"/>
                  </a:lnTo>
                  <a:lnTo>
                    <a:pt x="45" y="366"/>
                  </a:lnTo>
                  <a:lnTo>
                    <a:pt x="34" y="376"/>
                  </a:lnTo>
                  <a:lnTo>
                    <a:pt x="25" y="384"/>
                  </a:lnTo>
                  <a:lnTo>
                    <a:pt x="17" y="394"/>
                  </a:lnTo>
                  <a:lnTo>
                    <a:pt x="10" y="405"/>
                  </a:lnTo>
                  <a:lnTo>
                    <a:pt x="9" y="412"/>
                  </a:lnTo>
                  <a:lnTo>
                    <a:pt x="6" y="418"/>
                  </a:lnTo>
                  <a:lnTo>
                    <a:pt x="6" y="425"/>
                  </a:lnTo>
                  <a:lnTo>
                    <a:pt x="5" y="433"/>
                  </a:lnTo>
                  <a:lnTo>
                    <a:pt x="5" y="464"/>
                  </a:lnTo>
                  <a:lnTo>
                    <a:pt x="5" y="492"/>
                  </a:lnTo>
                  <a:lnTo>
                    <a:pt x="5" y="521"/>
                  </a:lnTo>
                  <a:lnTo>
                    <a:pt x="5" y="554"/>
                  </a:lnTo>
                  <a:lnTo>
                    <a:pt x="6" y="562"/>
                  </a:lnTo>
                  <a:lnTo>
                    <a:pt x="8" y="569"/>
                  </a:lnTo>
                  <a:lnTo>
                    <a:pt x="9" y="577"/>
                  </a:lnTo>
                  <a:lnTo>
                    <a:pt x="12" y="582"/>
                  </a:lnTo>
                  <a:lnTo>
                    <a:pt x="14" y="589"/>
                  </a:lnTo>
                  <a:lnTo>
                    <a:pt x="18" y="594"/>
                  </a:lnTo>
                  <a:lnTo>
                    <a:pt x="22" y="600"/>
                  </a:lnTo>
                  <a:lnTo>
                    <a:pt x="28" y="604"/>
                  </a:lnTo>
                  <a:lnTo>
                    <a:pt x="40" y="612"/>
                  </a:lnTo>
                  <a:lnTo>
                    <a:pt x="52" y="618"/>
                  </a:lnTo>
                  <a:lnTo>
                    <a:pt x="67" y="624"/>
                  </a:lnTo>
                  <a:lnTo>
                    <a:pt x="83" y="626"/>
                  </a:lnTo>
                  <a:lnTo>
                    <a:pt x="99" y="629"/>
                  </a:lnTo>
                  <a:lnTo>
                    <a:pt x="118" y="632"/>
                  </a:lnTo>
                  <a:lnTo>
                    <a:pt x="137" y="632"/>
                  </a:lnTo>
                  <a:lnTo>
                    <a:pt x="155" y="633"/>
                  </a:lnTo>
                  <a:lnTo>
                    <a:pt x="193" y="633"/>
                  </a:lnTo>
                  <a:lnTo>
                    <a:pt x="229" y="632"/>
                  </a:lnTo>
                  <a:lnTo>
                    <a:pt x="261" y="633"/>
                  </a:lnTo>
                  <a:lnTo>
                    <a:pt x="289" y="632"/>
                  </a:lnTo>
                  <a:lnTo>
                    <a:pt x="301" y="629"/>
                  </a:lnTo>
                  <a:lnTo>
                    <a:pt x="310" y="625"/>
                  </a:lnTo>
                  <a:lnTo>
                    <a:pt x="314" y="621"/>
                  </a:lnTo>
                  <a:lnTo>
                    <a:pt x="317" y="617"/>
                  </a:lnTo>
                  <a:lnTo>
                    <a:pt x="318" y="613"/>
                  </a:lnTo>
                  <a:lnTo>
                    <a:pt x="318" y="608"/>
                  </a:lnTo>
                  <a:lnTo>
                    <a:pt x="318" y="601"/>
                  </a:lnTo>
                  <a:lnTo>
                    <a:pt x="315" y="596"/>
                  </a:lnTo>
                  <a:lnTo>
                    <a:pt x="313" y="590"/>
                  </a:lnTo>
                  <a:lnTo>
                    <a:pt x="309" y="585"/>
                  </a:lnTo>
                  <a:lnTo>
                    <a:pt x="298" y="576"/>
                  </a:lnTo>
                  <a:lnTo>
                    <a:pt x="286" y="566"/>
                  </a:lnTo>
                  <a:lnTo>
                    <a:pt x="273" y="556"/>
                  </a:lnTo>
                  <a:lnTo>
                    <a:pt x="262" y="545"/>
                  </a:lnTo>
                  <a:lnTo>
                    <a:pt x="258" y="537"/>
                  </a:lnTo>
                  <a:lnTo>
                    <a:pt x="255" y="530"/>
                  </a:lnTo>
                  <a:lnTo>
                    <a:pt x="253" y="521"/>
                  </a:lnTo>
                  <a:lnTo>
                    <a:pt x="253" y="512"/>
                  </a:lnTo>
                  <a:lnTo>
                    <a:pt x="253" y="496"/>
                  </a:lnTo>
                  <a:lnTo>
                    <a:pt x="255" y="482"/>
                  </a:lnTo>
                  <a:lnTo>
                    <a:pt x="259" y="469"/>
                  </a:lnTo>
                  <a:lnTo>
                    <a:pt x="266" y="456"/>
                  </a:lnTo>
                  <a:lnTo>
                    <a:pt x="279" y="430"/>
                  </a:lnTo>
                  <a:lnTo>
                    <a:pt x="294" y="406"/>
                  </a:lnTo>
                  <a:lnTo>
                    <a:pt x="302" y="394"/>
                  </a:lnTo>
                  <a:lnTo>
                    <a:pt x="310" y="382"/>
                  </a:lnTo>
                  <a:lnTo>
                    <a:pt x="317" y="369"/>
                  </a:lnTo>
                  <a:lnTo>
                    <a:pt x="323" y="355"/>
                  </a:lnTo>
                  <a:lnTo>
                    <a:pt x="329" y="340"/>
                  </a:lnTo>
                  <a:lnTo>
                    <a:pt x="333" y="324"/>
                  </a:lnTo>
                  <a:lnTo>
                    <a:pt x="335" y="308"/>
                  </a:lnTo>
                  <a:lnTo>
                    <a:pt x="337" y="289"/>
                  </a:lnTo>
                  <a:lnTo>
                    <a:pt x="337" y="272"/>
                  </a:lnTo>
                  <a:lnTo>
                    <a:pt x="338" y="256"/>
                  </a:lnTo>
                  <a:lnTo>
                    <a:pt x="341" y="240"/>
                  </a:lnTo>
                  <a:lnTo>
                    <a:pt x="343" y="225"/>
                  </a:lnTo>
                  <a:lnTo>
                    <a:pt x="349" y="196"/>
                  </a:lnTo>
                  <a:lnTo>
                    <a:pt x="354" y="163"/>
                  </a:lnTo>
                  <a:lnTo>
                    <a:pt x="343" y="161"/>
                  </a:lnTo>
                  <a:lnTo>
                    <a:pt x="334" y="160"/>
                  </a:lnTo>
                  <a:lnTo>
                    <a:pt x="326" y="156"/>
                  </a:lnTo>
                  <a:lnTo>
                    <a:pt x="319" y="152"/>
                  </a:lnTo>
                  <a:lnTo>
                    <a:pt x="307" y="141"/>
                  </a:lnTo>
                  <a:lnTo>
                    <a:pt x="297" y="129"/>
                  </a:lnTo>
                  <a:lnTo>
                    <a:pt x="287" y="117"/>
                  </a:lnTo>
                  <a:lnTo>
                    <a:pt x="278" y="107"/>
                  </a:lnTo>
                  <a:lnTo>
                    <a:pt x="273" y="103"/>
                  </a:lnTo>
                  <a:lnTo>
                    <a:pt x="266" y="99"/>
                  </a:lnTo>
                  <a:lnTo>
                    <a:pt x="259" y="97"/>
                  </a:lnTo>
                  <a:lnTo>
                    <a:pt x="253" y="96"/>
                  </a:lnTo>
                  <a:lnTo>
                    <a:pt x="245" y="96"/>
                  </a:lnTo>
                  <a:lnTo>
                    <a:pt x="242" y="96"/>
                  </a:lnTo>
                  <a:lnTo>
                    <a:pt x="239" y="96"/>
                  </a:lnTo>
                  <a:lnTo>
                    <a:pt x="229" y="96"/>
                  </a:lnTo>
                  <a:lnTo>
                    <a:pt x="225" y="95"/>
                  </a:lnTo>
                  <a:lnTo>
                    <a:pt x="221" y="91"/>
                  </a:lnTo>
                  <a:lnTo>
                    <a:pt x="219" y="87"/>
                  </a:lnTo>
                  <a:lnTo>
                    <a:pt x="218" y="80"/>
                  </a:lnTo>
                  <a:lnTo>
                    <a:pt x="217" y="65"/>
                  </a:lnTo>
                  <a:lnTo>
                    <a:pt x="217" y="55"/>
                  </a:lnTo>
                  <a:lnTo>
                    <a:pt x="215" y="41"/>
                  </a:lnTo>
                  <a:lnTo>
                    <a:pt x="213" y="31"/>
                  </a:lnTo>
                  <a:lnTo>
                    <a:pt x="209" y="23"/>
                  </a:lnTo>
                  <a:lnTo>
                    <a:pt x="205" y="16"/>
                  </a:lnTo>
                  <a:lnTo>
                    <a:pt x="198" y="11"/>
                  </a:lnTo>
                  <a:lnTo>
                    <a:pt x="190" y="7"/>
                  </a:lnTo>
                  <a:lnTo>
                    <a:pt x="182" y="4"/>
                  </a:lnTo>
                  <a:lnTo>
                    <a:pt x="174" y="3"/>
                  </a:lnTo>
                  <a:lnTo>
                    <a:pt x="135" y="3"/>
                  </a:lnTo>
                  <a:lnTo>
                    <a:pt x="95" y="5"/>
                  </a:lnTo>
                  <a:lnTo>
                    <a:pt x="86" y="5"/>
                  </a:lnTo>
                  <a:lnTo>
                    <a:pt x="81" y="5"/>
                  </a:lnTo>
                  <a:lnTo>
                    <a:pt x="75" y="5"/>
                  </a:lnTo>
                  <a:lnTo>
                    <a:pt x="66" y="5"/>
                  </a:lnTo>
                  <a:lnTo>
                    <a:pt x="54" y="4"/>
                  </a:lnTo>
                  <a:lnTo>
                    <a:pt x="40" y="1"/>
                  </a:lnTo>
                  <a:lnTo>
                    <a:pt x="34" y="0"/>
                  </a:lnTo>
                  <a:lnTo>
                    <a:pt x="29" y="1"/>
                  </a:lnTo>
                  <a:lnTo>
                    <a:pt x="26" y="1"/>
                  </a:lnTo>
                  <a:lnTo>
                    <a:pt x="25" y="3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19"/>
                  </a:lnTo>
                  <a:lnTo>
                    <a:pt x="25" y="29"/>
                  </a:lnTo>
                  <a:lnTo>
                    <a:pt x="28" y="39"/>
                  </a:lnTo>
                  <a:lnTo>
                    <a:pt x="29" y="49"/>
                  </a:lnTo>
                  <a:lnTo>
                    <a:pt x="32" y="59"/>
                  </a:lnTo>
                  <a:lnTo>
                    <a:pt x="34" y="69"/>
                  </a:lnTo>
                  <a:lnTo>
                    <a:pt x="36" y="81"/>
                  </a:lnTo>
                  <a:lnTo>
                    <a:pt x="36" y="96"/>
                  </a:lnTo>
                  <a:lnTo>
                    <a:pt x="34" y="104"/>
                  </a:lnTo>
                  <a:lnTo>
                    <a:pt x="32" y="111"/>
                  </a:lnTo>
                  <a:lnTo>
                    <a:pt x="28" y="116"/>
                  </a:lnTo>
                  <a:lnTo>
                    <a:pt x="22" y="120"/>
                  </a:lnTo>
                  <a:lnTo>
                    <a:pt x="16" y="123"/>
                  </a:lnTo>
                  <a:lnTo>
                    <a:pt x="10" y="125"/>
                  </a:lnTo>
                  <a:lnTo>
                    <a:pt x="5" y="125"/>
                  </a:lnTo>
                  <a:lnTo>
                    <a:pt x="0" y="127"/>
                  </a:lnTo>
                  <a:lnTo>
                    <a:pt x="12" y="12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5" name="Freeform 122"/>
            <p:cNvSpPr>
              <a:spLocks/>
            </p:cNvSpPr>
            <p:nvPr/>
          </p:nvSpPr>
          <p:spPr bwMode="auto">
            <a:xfrm>
              <a:off x="4572794" y="2924970"/>
              <a:ext cx="1157288" cy="1436687"/>
            </a:xfrm>
            <a:custGeom>
              <a:avLst/>
              <a:gdLst>
                <a:gd name="T0" fmla="*/ 2271 w 2386"/>
                <a:gd name="T1" fmla="*/ 2839 h 2965"/>
                <a:gd name="T2" fmla="*/ 2277 w 2386"/>
                <a:gd name="T3" fmla="*/ 2652 h 2965"/>
                <a:gd name="T4" fmla="*/ 2375 w 2386"/>
                <a:gd name="T5" fmla="*/ 2372 h 2965"/>
                <a:gd name="T6" fmla="*/ 2247 w 2386"/>
                <a:gd name="T7" fmla="*/ 2226 h 2965"/>
                <a:gd name="T8" fmla="*/ 2131 w 2386"/>
                <a:gd name="T9" fmla="*/ 1802 h 2965"/>
                <a:gd name="T10" fmla="*/ 2039 w 2386"/>
                <a:gd name="T11" fmla="*/ 1519 h 2965"/>
                <a:gd name="T12" fmla="*/ 2143 w 2386"/>
                <a:gd name="T13" fmla="*/ 1357 h 2965"/>
                <a:gd name="T14" fmla="*/ 2073 w 2386"/>
                <a:gd name="T15" fmla="*/ 1176 h 2965"/>
                <a:gd name="T16" fmla="*/ 1879 w 2386"/>
                <a:gd name="T17" fmla="*/ 1072 h 2965"/>
                <a:gd name="T18" fmla="*/ 1991 w 2386"/>
                <a:gd name="T19" fmla="*/ 876 h 2965"/>
                <a:gd name="T20" fmla="*/ 1959 w 2386"/>
                <a:gd name="T21" fmla="*/ 637 h 2965"/>
                <a:gd name="T22" fmla="*/ 2027 w 2386"/>
                <a:gd name="T23" fmla="*/ 467 h 2965"/>
                <a:gd name="T24" fmla="*/ 1915 w 2386"/>
                <a:gd name="T25" fmla="*/ 340 h 2965"/>
                <a:gd name="T26" fmla="*/ 1874 w 2386"/>
                <a:gd name="T27" fmla="*/ 448 h 2965"/>
                <a:gd name="T28" fmla="*/ 1686 w 2386"/>
                <a:gd name="T29" fmla="*/ 467 h 2965"/>
                <a:gd name="T30" fmla="*/ 1865 w 2386"/>
                <a:gd name="T31" fmla="*/ 677 h 2965"/>
                <a:gd name="T32" fmla="*/ 1741 w 2386"/>
                <a:gd name="T33" fmla="*/ 620 h 2965"/>
                <a:gd name="T34" fmla="*/ 1629 w 2386"/>
                <a:gd name="T35" fmla="*/ 440 h 2965"/>
                <a:gd name="T36" fmla="*/ 1659 w 2386"/>
                <a:gd name="T37" fmla="*/ 127 h 2965"/>
                <a:gd name="T38" fmla="*/ 1566 w 2386"/>
                <a:gd name="T39" fmla="*/ 352 h 2965"/>
                <a:gd name="T40" fmla="*/ 1460 w 2386"/>
                <a:gd name="T41" fmla="*/ 657 h 2965"/>
                <a:gd name="T42" fmla="*/ 1376 w 2386"/>
                <a:gd name="T43" fmla="*/ 968 h 2965"/>
                <a:gd name="T44" fmla="*/ 1578 w 2386"/>
                <a:gd name="T45" fmla="*/ 1104 h 2965"/>
                <a:gd name="T46" fmla="*/ 1685 w 2386"/>
                <a:gd name="T47" fmla="*/ 1362 h 2965"/>
                <a:gd name="T48" fmla="*/ 1678 w 2386"/>
                <a:gd name="T49" fmla="*/ 1529 h 2965"/>
                <a:gd name="T50" fmla="*/ 1598 w 2386"/>
                <a:gd name="T51" fmla="*/ 1509 h 2965"/>
                <a:gd name="T52" fmla="*/ 1545 w 2386"/>
                <a:gd name="T53" fmla="*/ 1162 h 2965"/>
                <a:gd name="T54" fmla="*/ 1369 w 2386"/>
                <a:gd name="T55" fmla="*/ 1244 h 2965"/>
                <a:gd name="T56" fmla="*/ 1225 w 2386"/>
                <a:gd name="T57" fmla="*/ 1622 h 2965"/>
                <a:gd name="T58" fmla="*/ 1040 w 2386"/>
                <a:gd name="T59" fmla="*/ 1738 h 2965"/>
                <a:gd name="T60" fmla="*/ 821 w 2386"/>
                <a:gd name="T61" fmla="*/ 1631 h 2965"/>
                <a:gd name="T62" fmla="*/ 844 w 2386"/>
                <a:gd name="T63" fmla="*/ 1534 h 2965"/>
                <a:gd name="T64" fmla="*/ 976 w 2386"/>
                <a:gd name="T65" fmla="*/ 1671 h 2965"/>
                <a:gd name="T66" fmla="*/ 1224 w 2386"/>
                <a:gd name="T67" fmla="*/ 1391 h 2965"/>
                <a:gd name="T68" fmla="*/ 1324 w 2386"/>
                <a:gd name="T69" fmla="*/ 1261 h 2965"/>
                <a:gd name="T70" fmla="*/ 1294 w 2386"/>
                <a:gd name="T71" fmla="*/ 850 h 2965"/>
                <a:gd name="T72" fmla="*/ 1354 w 2386"/>
                <a:gd name="T73" fmla="*/ 469 h 2965"/>
                <a:gd name="T74" fmla="*/ 1497 w 2386"/>
                <a:gd name="T75" fmla="*/ 204 h 2965"/>
                <a:gd name="T76" fmla="*/ 1282 w 2386"/>
                <a:gd name="T77" fmla="*/ 3 h 2965"/>
                <a:gd name="T78" fmla="*/ 1068 w 2386"/>
                <a:gd name="T79" fmla="*/ 311 h 2965"/>
                <a:gd name="T80" fmla="*/ 888 w 2386"/>
                <a:gd name="T81" fmla="*/ 449 h 2965"/>
                <a:gd name="T82" fmla="*/ 884 w 2386"/>
                <a:gd name="T83" fmla="*/ 611 h 2965"/>
                <a:gd name="T84" fmla="*/ 832 w 2386"/>
                <a:gd name="T85" fmla="*/ 816 h 2965"/>
                <a:gd name="T86" fmla="*/ 912 w 2386"/>
                <a:gd name="T87" fmla="*/ 1057 h 2965"/>
                <a:gd name="T88" fmla="*/ 775 w 2386"/>
                <a:gd name="T89" fmla="*/ 1046 h 2965"/>
                <a:gd name="T90" fmla="*/ 568 w 2386"/>
                <a:gd name="T91" fmla="*/ 878 h 2965"/>
                <a:gd name="T92" fmla="*/ 559 w 2386"/>
                <a:gd name="T93" fmla="*/ 1088 h 2965"/>
                <a:gd name="T94" fmla="*/ 587 w 2386"/>
                <a:gd name="T95" fmla="*/ 1232 h 2965"/>
                <a:gd name="T96" fmla="*/ 260 w 2386"/>
                <a:gd name="T97" fmla="*/ 1430 h 2965"/>
                <a:gd name="T98" fmla="*/ 55 w 2386"/>
                <a:gd name="T99" fmla="*/ 1705 h 2965"/>
                <a:gd name="T100" fmla="*/ 61 w 2386"/>
                <a:gd name="T101" fmla="*/ 1889 h 2965"/>
                <a:gd name="T102" fmla="*/ 321 w 2386"/>
                <a:gd name="T103" fmla="*/ 1955 h 2965"/>
                <a:gd name="T104" fmla="*/ 421 w 2386"/>
                <a:gd name="T105" fmla="*/ 2150 h 2965"/>
                <a:gd name="T106" fmla="*/ 576 w 2386"/>
                <a:gd name="T107" fmla="*/ 2146 h 2965"/>
                <a:gd name="T108" fmla="*/ 760 w 2386"/>
                <a:gd name="T109" fmla="*/ 2214 h 2965"/>
                <a:gd name="T110" fmla="*/ 830 w 2386"/>
                <a:gd name="T111" fmla="*/ 2471 h 2965"/>
                <a:gd name="T112" fmla="*/ 1285 w 2386"/>
                <a:gd name="T113" fmla="*/ 2631 h 2965"/>
                <a:gd name="T114" fmla="*/ 1525 w 2386"/>
                <a:gd name="T115" fmla="*/ 2809 h 2965"/>
                <a:gd name="T116" fmla="*/ 1797 w 2386"/>
                <a:gd name="T117" fmla="*/ 2720 h 2965"/>
                <a:gd name="T118" fmla="*/ 1943 w 2386"/>
                <a:gd name="T119" fmla="*/ 2815 h 2965"/>
                <a:gd name="T120" fmla="*/ 2077 w 2386"/>
                <a:gd name="T121" fmla="*/ 2901 h 29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86"/>
                <a:gd name="T184" fmla="*/ 0 h 2965"/>
                <a:gd name="T185" fmla="*/ 2386 w 2386"/>
                <a:gd name="T186" fmla="*/ 2965 h 29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86" h="2965">
                  <a:moveTo>
                    <a:pt x="2181" y="2960"/>
                  </a:moveTo>
                  <a:lnTo>
                    <a:pt x="2181" y="2965"/>
                  </a:lnTo>
                  <a:lnTo>
                    <a:pt x="2193" y="2963"/>
                  </a:lnTo>
                  <a:lnTo>
                    <a:pt x="2202" y="2963"/>
                  </a:lnTo>
                  <a:lnTo>
                    <a:pt x="2206" y="2961"/>
                  </a:lnTo>
                  <a:lnTo>
                    <a:pt x="2211" y="2960"/>
                  </a:lnTo>
                  <a:lnTo>
                    <a:pt x="2217" y="2957"/>
                  </a:lnTo>
                  <a:lnTo>
                    <a:pt x="2223" y="2953"/>
                  </a:lnTo>
                  <a:lnTo>
                    <a:pt x="2229" y="2948"/>
                  </a:lnTo>
                  <a:lnTo>
                    <a:pt x="2233" y="2941"/>
                  </a:lnTo>
                  <a:lnTo>
                    <a:pt x="2235" y="2933"/>
                  </a:lnTo>
                  <a:lnTo>
                    <a:pt x="2237" y="2924"/>
                  </a:lnTo>
                  <a:lnTo>
                    <a:pt x="2238" y="2904"/>
                  </a:lnTo>
                  <a:lnTo>
                    <a:pt x="2241" y="2881"/>
                  </a:lnTo>
                  <a:lnTo>
                    <a:pt x="2243" y="2873"/>
                  </a:lnTo>
                  <a:lnTo>
                    <a:pt x="2247" y="2865"/>
                  </a:lnTo>
                  <a:lnTo>
                    <a:pt x="2253" y="2857"/>
                  </a:lnTo>
                  <a:lnTo>
                    <a:pt x="2258" y="2851"/>
                  </a:lnTo>
                  <a:lnTo>
                    <a:pt x="2271" y="2839"/>
                  </a:lnTo>
                  <a:lnTo>
                    <a:pt x="2285" y="2827"/>
                  </a:lnTo>
                  <a:lnTo>
                    <a:pt x="2298" y="2815"/>
                  </a:lnTo>
                  <a:lnTo>
                    <a:pt x="2309" y="2801"/>
                  </a:lnTo>
                  <a:lnTo>
                    <a:pt x="2313" y="2793"/>
                  </a:lnTo>
                  <a:lnTo>
                    <a:pt x="2317" y="2785"/>
                  </a:lnTo>
                  <a:lnTo>
                    <a:pt x="2318" y="2777"/>
                  </a:lnTo>
                  <a:lnTo>
                    <a:pt x="2319" y="2767"/>
                  </a:lnTo>
                  <a:lnTo>
                    <a:pt x="2319" y="2757"/>
                  </a:lnTo>
                  <a:lnTo>
                    <a:pt x="2318" y="2748"/>
                  </a:lnTo>
                  <a:lnTo>
                    <a:pt x="2315" y="2740"/>
                  </a:lnTo>
                  <a:lnTo>
                    <a:pt x="2313" y="2732"/>
                  </a:lnTo>
                  <a:lnTo>
                    <a:pt x="2306" y="2716"/>
                  </a:lnTo>
                  <a:lnTo>
                    <a:pt x="2298" y="2703"/>
                  </a:lnTo>
                  <a:lnTo>
                    <a:pt x="2290" y="2691"/>
                  </a:lnTo>
                  <a:lnTo>
                    <a:pt x="2283" y="2679"/>
                  </a:lnTo>
                  <a:lnTo>
                    <a:pt x="2281" y="2672"/>
                  </a:lnTo>
                  <a:lnTo>
                    <a:pt x="2279" y="2665"/>
                  </a:lnTo>
                  <a:lnTo>
                    <a:pt x="2278" y="2659"/>
                  </a:lnTo>
                  <a:lnTo>
                    <a:pt x="2277" y="2652"/>
                  </a:lnTo>
                  <a:lnTo>
                    <a:pt x="2278" y="2635"/>
                  </a:lnTo>
                  <a:lnTo>
                    <a:pt x="2282" y="2620"/>
                  </a:lnTo>
                  <a:lnTo>
                    <a:pt x="2287" y="2607"/>
                  </a:lnTo>
                  <a:lnTo>
                    <a:pt x="2294" y="2596"/>
                  </a:lnTo>
                  <a:lnTo>
                    <a:pt x="2302" y="2585"/>
                  </a:lnTo>
                  <a:lnTo>
                    <a:pt x="2311" y="2577"/>
                  </a:lnTo>
                  <a:lnTo>
                    <a:pt x="2321" y="2569"/>
                  </a:lnTo>
                  <a:lnTo>
                    <a:pt x="2331" y="2561"/>
                  </a:lnTo>
                  <a:lnTo>
                    <a:pt x="2342" y="2553"/>
                  </a:lnTo>
                  <a:lnTo>
                    <a:pt x="2351" y="2545"/>
                  </a:lnTo>
                  <a:lnTo>
                    <a:pt x="2360" y="2536"/>
                  </a:lnTo>
                  <a:lnTo>
                    <a:pt x="2368" y="2527"/>
                  </a:lnTo>
                  <a:lnTo>
                    <a:pt x="2375" y="2515"/>
                  </a:lnTo>
                  <a:lnTo>
                    <a:pt x="2380" y="2501"/>
                  </a:lnTo>
                  <a:lnTo>
                    <a:pt x="2384" y="2485"/>
                  </a:lnTo>
                  <a:lnTo>
                    <a:pt x="2386" y="2466"/>
                  </a:lnTo>
                  <a:lnTo>
                    <a:pt x="2383" y="2432"/>
                  </a:lnTo>
                  <a:lnTo>
                    <a:pt x="2379" y="2402"/>
                  </a:lnTo>
                  <a:lnTo>
                    <a:pt x="2375" y="2372"/>
                  </a:lnTo>
                  <a:lnTo>
                    <a:pt x="2374" y="2346"/>
                  </a:lnTo>
                  <a:lnTo>
                    <a:pt x="2355" y="2344"/>
                  </a:lnTo>
                  <a:lnTo>
                    <a:pt x="2332" y="2340"/>
                  </a:lnTo>
                  <a:lnTo>
                    <a:pt x="2307" y="2334"/>
                  </a:lnTo>
                  <a:lnTo>
                    <a:pt x="2282" y="2326"/>
                  </a:lnTo>
                  <a:lnTo>
                    <a:pt x="2270" y="2320"/>
                  </a:lnTo>
                  <a:lnTo>
                    <a:pt x="2259" y="2315"/>
                  </a:lnTo>
                  <a:lnTo>
                    <a:pt x="2249" y="2308"/>
                  </a:lnTo>
                  <a:lnTo>
                    <a:pt x="2241" y="2303"/>
                  </a:lnTo>
                  <a:lnTo>
                    <a:pt x="2233" y="2296"/>
                  </a:lnTo>
                  <a:lnTo>
                    <a:pt x="2227" y="2288"/>
                  </a:lnTo>
                  <a:lnTo>
                    <a:pt x="2225" y="2282"/>
                  </a:lnTo>
                  <a:lnTo>
                    <a:pt x="2223" y="2274"/>
                  </a:lnTo>
                  <a:lnTo>
                    <a:pt x="2223" y="2267"/>
                  </a:lnTo>
                  <a:lnTo>
                    <a:pt x="2226" y="2259"/>
                  </a:lnTo>
                  <a:lnTo>
                    <a:pt x="2229" y="2252"/>
                  </a:lnTo>
                  <a:lnTo>
                    <a:pt x="2233" y="2244"/>
                  </a:lnTo>
                  <a:lnTo>
                    <a:pt x="2241" y="2232"/>
                  </a:lnTo>
                  <a:lnTo>
                    <a:pt x="2247" y="2226"/>
                  </a:lnTo>
                  <a:lnTo>
                    <a:pt x="2241" y="2111"/>
                  </a:lnTo>
                  <a:lnTo>
                    <a:pt x="2222" y="2099"/>
                  </a:lnTo>
                  <a:lnTo>
                    <a:pt x="2203" y="2088"/>
                  </a:lnTo>
                  <a:lnTo>
                    <a:pt x="2186" y="2076"/>
                  </a:lnTo>
                  <a:lnTo>
                    <a:pt x="2169" y="2063"/>
                  </a:lnTo>
                  <a:lnTo>
                    <a:pt x="2161" y="2056"/>
                  </a:lnTo>
                  <a:lnTo>
                    <a:pt x="2154" y="2048"/>
                  </a:lnTo>
                  <a:lnTo>
                    <a:pt x="2147" y="2039"/>
                  </a:lnTo>
                  <a:lnTo>
                    <a:pt x="2142" y="2030"/>
                  </a:lnTo>
                  <a:lnTo>
                    <a:pt x="2138" y="2020"/>
                  </a:lnTo>
                  <a:lnTo>
                    <a:pt x="2135" y="2010"/>
                  </a:lnTo>
                  <a:lnTo>
                    <a:pt x="2133" y="1998"/>
                  </a:lnTo>
                  <a:lnTo>
                    <a:pt x="2133" y="1984"/>
                  </a:lnTo>
                  <a:lnTo>
                    <a:pt x="2133" y="1934"/>
                  </a:lnTo>
                  <a:lnTo>
                    <a:pt x="2133" y="1896"/>
                  </a:lnTo>
                  <a:lnTo>
                    <a:pt x="2133" y="1862"/>
                  </a:lnTo>
                  <a:lnTo>
                    <a:pt x="2133" y="1822"/>
                  </a:lnTo>
                  <a:lnTo>
                    <a:pt x="2133" y="1811"/>
                  </a:lnTo>
                  <a:lnTo>
                    <a:pt x="2131" y="1802"/>
                  </a:lnTo>
                  <a:lnTo>
                    <a:pt x="2130" y="1795"/>
                  </a:lnTo>
                  <a:lnTo>
                    <a:pt x="2129" y="1789"/>
                  </a:lnTo>
                  <a:lnTo>
                    <a:pt x="2126" y="1783"/>
                  </a:lnTo>
                  <a:lnTo>
                    <a:pt x="2123" y="1778"/>
                  </a:lnTo>
                  <a:lnTo>
                    <a:pt x="2121" y="1774"/>
                  </a:lnTo>
                  <a:lnTo>
                    <a:pt x="2117" y="1771"/>
                  </a:lnTo>
                  <a:lnTo>
                    <a:pt x="2099" y="1758"/>
                  </a:lnTo>
                  <a:lnTo>
                    <a:pt x="2078" y="1738"/>
                  </a:lnTo>
                  <a:lnTo>
                    <a:pt x="2073" y="1722"/>
                  </a:lnTo>
                  <a:lnTo>
                    <a:pt x="2066" y="1695"/>
                  </a:lnTo>
                  <a:lnTo>
                    <a:pt x="2059" y="1662"/>
                  </a:lnTo>
                  <a:lnTo>
                    <a:pt x="2053" y="1626"/>
                  </a:lnTo>
                  <a:lnTo>
                    <a:pt x="2046" y="1591"/>
                  </a:lnTo>
                  <a:lnTo>
                    <a:pt x="2041" y="1562"/>
                  </a:lnTo>
                  <a:lnTo>
                    <a:pt x="2038" y="1541"/>
                  </a:lnTo>
                  <a:lnTo>
                    <a:pt x="2037" y="1533"/>
                  </a:lnTo>
                  <a:lnTo>
                    <a:pt x="2037" y="1527"/>
                  </a:lnTo>
                  <a:lnTo>
                    <a:pt x="2038" y="1523"/>
                  </a:lnTo>
                  <a:lnTo>
                    <a:pt x="2039" y="1519"/>
                  </a:lnTo>
                  <a:lnTo>
                    <a:pt x="2042" y="1517"/>
                  </a:lnTo>
                  <a:lnTo>
                    <a:pt x="2049" y="1511"/>
                  </a:lnTo>
                  <a:lnTo>
                    <a:pt x="2057" y="1509"/>
                  </a:lnTo>
                  <a:lnTo>
                    <a:pt x="2074" y="1506"/>
                  </a:lnTo>
                  <a:lnTo>
                    <a:pt x="2090" y="1502"/>
                  </a:lnTo>
                  <a:lnTo>
                    <a:pt x="2099" y="1495"/>
                  </a:lnTo>
                  <a:lnTo>
                    <a:pt x="2107" y="1485"/>
                  </a:lnTo>
                  <a:lnTo>
                    <a:pt x="2114" y="1474"/>
                  </a:lnTo>
                  <a:lnTo>
                    <a:pt x="2121" y="1463"/>
                  </a:lnTo>
                  <a:lnTo>
                    <a:pt x="2126" y="1451"/>
                  </a:lnTo>
                  <a:lnTo>
                    <a:pt x="2129" y="1439"/>
                  </a:lnTo>
                  <a:lnTo>
                    <a:pt x="2131" y="1429"/>
                  </a:lnTo>
                  <a:lnTo>
                    <a:pt x="2133" y="1418"/>
                  </a:lnTo>
                  <a:lnTo>
                    <a:pt x="2138" y="1418"/>
                  </a:lnTo>
                  <a:lnTo>
                    <a:pt x="2133" y="1406"/>
                  </a:lnTo>
                  <a:lnTo>
                    <a:pt x="2130" y="1386"/>
                  </a:lnTo>
                  <a:lnTo>
                    <a:pt x="2126" y="1370"/>
                  </a:lnTo>
                  <a:lnTo>
                    <a:pt x="2137" y="1363"/>
                  </a:lnTo>
                  <a:lnTo>
                    <a:pt x="2143" y="1357"/>
                  </a:lnTo>
                  <a:lnTo>
                    <a:pt x="2149" y="1349"/>
                  </a:lnTo>
                  <a:lnTo>
                    <a:pt x="2153" y="1341"/>
                  </a:lnTo>
                  <a:lnTo>
                    <a:pt x="2155" y="1331"/>
                  </a:lnTo>
                  <a:lnTo>
                    <a:pt x="2157" y="1322"/>
                  </a:lnTo>
                  <a:lnTo>
                    <a:pt x="2157" y="1310"/>
                  </a:lnTo>
                  <a:lnTo>
                    <a:pt x="2157" y="1298"/>
                  </a:lnTo>
                  <a:lnTo>
                    <a:pt x="2155" y="1285"/>
                  </a:lnTo>
                  <a:lnTo>
                    <a:pt x="2154" y="1274"/>
                  </a:lnTo>
                  <a:lnTo>
                    <a:pt x="2151" y="1264"/>
                  </a:lnTo>
                  <a:lnTo>
                    <a:pt x="2147" y="1254"/>
                  </a:lnTo>
                  <a:lnTo>
                    <a:pt x="2143" y="1245"/>
                  </a:lnTo>
                  <a:lnTo>
                    <a:pt x="2138" y="1238"/>
                  </a:lnTo>
                  <a:lnTo>
                    <a:pt x="2133" y="1230"/>
                  </a:lnTo>
                  <a:lnTo>
                    <a:pt x="2126" y="1225"/>
                  </a:lnTo>
                  <a:lnTo>
                    <a:pt x="2114" y="1213"/>
                  </a:lnTo>
                  <a:lnTo>
                    <a:pt x="2101" y="1201"/>
                  </a:lnTo>
                  <a:lnTo>
                    <a:pt x="2089" y="1190"/>
                  </a:lnTo>
                  <a:lnTo>
                    <a:pt x="2078" y="1177"/>
                  </a:lnTo>
                  <a:lnTo>
                    <a:pt x="2073" y="1176"/>
                  </a:lnTo>
                  <a:lnTo>
                    <a:pt x="2069" y="1176"/>
                  </a:lnTo>
                  <a:lnTo>
                    <a:pt x="2065" y="1177"/>
                  </a:lnTo>
                  <a:lnTo>
                    <a:pt x="2061" y="1178"/>
                  </a:lnTo>
                  <a:lnTo>
                    <a:pt x="2057" y="1180"/>
                  </a:lnTo>
                  <a:lnTo>
                    <a:pt x="2050" y="1182"/>
                  </a:lnTo>
                  <a:lnTo>
                    <a:pt x="2042" y="1184"/>
                  </a:lnTo>
                  <a:lnTo>
                    <a:pt x="2030" y="1184"/>
                  </a:lnTo>
                  <a:lnTo>
                    <a:pt x="2018" y="1182"/>
                  </a:lnTo>
                  <a:lnTo>
                    <a:pt x="2006" y="1180"/>
                  </a:lnTo>
                  <a:lnTo>
                    <a:pt x="1993" y="1174"/>
                  </a:lnTo>
                  <a:lnTo>
                    <a:pt x="1978" y="1166"/>
                  </a:lnTo>
                  <a:lnTo>
                    <a:pt x="1965" y="1158"/>
                  </a:lnTo>
                  <a:lnTo>
                    <a:pt x="1950" y="1148"/>
                  </a:lnTo>
                  <a:lnTo>
                    <a:pt x="1937" y="1137"/>
                  </a:lnTo>
                  <a:lnTo>
                    <a:pt x="1923" y="1125"/>
                  </a:lnTo>
                  <a:lnTo>
                    <a:pt x="1910" y="1112"/>
                  </a:lnTo>
                  <a:lnTo>
                    <a:pt x="1899" y="1098"/>
                  </a:lnTo>
                  <a:lnTo>
                    <a:pt x="1889" y="1085"/>
                  </a:lnTo>
                  <a:lnTo>
                    <a:pt x="1879" y="1072"/>
                  </a:lnTo>
                  <a:lnTo>
                    <a:pt x="1871" y="1058"/>
                  </a:lnTo>
                  <a:lnTo>
                    <a:pt x="1866" y="1045"/>
                  </a:lnTo>
                  <a:lnTo>
                    <a:pt x="1862" y="1033"/>
                  </a:lnTo>
                  <a:lnTo>
                    <a:pt x="1862" y="1021"/>
                  </a:lnTo>
                  <a:lnTo>
                    <a:pt x="1862" y="1008"/>
                  </a:lnTo>
                  <a:lnTo>
                    <a:pt x="1863" y="996"/>
                  </a:lnTo>
                  <a:lnTo>
                    <a:pt x="1866" y="984"/>
                  </a:lnTo>
                  <a:lnTo>
                    <a:pt x="1869" y="974"/>
                  </a:lnTo>
                  <a:lnTo>
                    <a:pt x="1873" y="965"/>
                  </a:lnTo>
                  <a:lnTo>
                    <a:pt x="1877" y="956"/>
                  </a:lnTo>
                  <a:lnTo>
                    <a:pt x="1882" y="949"/>
                  </a:lnTo>
                  <a:lnTo>
                    <a:pt x="1887" y="942"/>
                  </a:lnTo>
                  <a:lnTo>
                    <a:pt x="1901" y="930"/>
                  </a:lnTo>
                  <a:lnTo>
                    <a:pt x="1915" y="920"/>
                  </a:lnTo>
                  <a:lnTo>
                    <a:pt x="1930" y="912"/>
                  </a:lnTo>
                  <a:lnTo>
                    <a:pt x="1946" y="902"/>
                  </a:lnTo>
                  <a:lnTo>
                    <a:pt x="1962" y="894"/>
                  </a:lnTo>
                  <a:lnTo>
                    <a:pt x="1977" y="885"/>
                  </a:lnTo>
                  <a:lnTo>
                    <a:pt x="1991" y="876"/>
                  </a:lnTo>
                  <a:lnTo>
                    <a:pt x="2003" y="862"/>
                  </a:lnTo>
                  <a:lnTo>
                    <a:pt x="2010" y="856"/>
                  </a:lnTo>
                  <a:lnTo>
                    <a:pt x="2014" y="848"/>
                  </a:lnTo>
                  <a:lnTo>
                    <a:pt x="2019" y="838"/>
                  </a:lnTo>
                  <a:lnTo>
                    <a:pt x="2023" y="829"/>
                  </a:lnTo>
                  <a:lnTo>
                    <a:pt x="2026" y="818"/>
                  </a:lnTo>
                  <a:lnTo>
                    <a:pt x="2029" y="806"/>
                  </a:lnTo>
                  <a:lnTo>
                    <a:pt x="2030" y="794"/>
                  </a:lnTo>
                  <a:lnTo>
                    <a:pt x="2030" y="780"/>
                  </a:lnTo>
                  <a:lnTo>
                    <a:pt x="2029" y="762"/>
                  </a:lnTo>
                  <a:lnTo>
                    <a:pt x="2026" y="746"/>
                  </a:lnTo>
                  <a:lnTo>
                    <a:pt x="2022" y="732"/>
                  </a:lnTo>
                  <a:lnTo>
                    <a:pt x="2017" y="719"/>
                  </a:lnTo>
                  <a:lnTo>
                    <a:pt x="2010" y="707"/>
                  </a:lnTo>
                  <a:lnTo>
                    <a:pt x="2003" y="695"/>
                  </a:lnTo>
                  <a:lnTo>
                    <a:pt x="1995" y="684"/>
                  </a:lnTo>
                  <a:lnTo>
                    <a:pt x="1987" y="675"/>
                  </a:lnTo>
                  <a:lnTo>
                    <a:pt x="1973" y="655"/>
                  </a:lnTo>
                  <a:lnTo>
                    <a:pt x="1959" y="637"/>
                  </a:lnTo>
                  <a:lnTo>
                    <a:pt x="1954" y="628"/>
                  </a:lnTo>
                  <a:lnTo>
                    <a:pt x="1950" y="619"/>
                  </a:lnTo>
                  <a:lnTo>
                    <a:pt x="1947" y="609"/>
                  </a:lnTo>
                  <a:lnTo>
                    <a:pt x="1946" y="600"/>
                  </a:lnTo>
                  <a:lnTo>
                    <a:pt x="1947" y="589"/>
                  </a:lnTo>
                  <a:lnTo>
                    <a:pt x="1950" y="581"/>
                  </a:lnTo>
                  <a:lnTo>
                    <a:pt x="1954" y="576"/>
                  </a:lnTo>
                  <a:lnTo>
                    <a:pt x="1961" y="571"/>
                  </a:lnTo>
                  <a:lnTo>
                    <a:pt x="1975" y="564"/>
                  </a:lnTo>
                  <a:lnTo>
                    <a:pt x="1993" y="557"/>
                  </a:lnTo>
                  <a:lnTo>
                    <a:pt x="2001" y="553"/>
                  </a:lnTo>
                  <a:lnTo>
                    <a:pt x="2009" y="549"/>
                  </a:lnTo>
                  <a:lnTo>
                    <a:pt x="2015" y="543"/>
                  </a:lnTo>
                  <a:lnTo>
                    <a:pt x="2022" y="535"/>
                  </a:lnTo>
                  <a:lnTo>
                    <a:pt x="2027" y="525"/>
                  </a:lnTo>
                  <a:lnTo>
                    <a:pt x="2030" y="513"/>
                  </a:lnTo>
                  <a:lnTo>
                    <a:pt x="2031" y="497"/>
                  </a:lnTo>
                  <a:lnTo>
                    <a:pt x="2030" y="479"/>
                  </a:lnTo>
                  <a:lnTo>
                    <a:pt x="2027" y="467"/>
                  </a:lnTo>
                  <a:lnTo>
                    <a:pt x="2023" y="456"/>
                  </a:lnTo>
                  <a:lnTo>
                    <a:pt x="2017" y="448"/>
                  </a:lnTo>
                  <a:lnTo>
                    <a:pt x="2010" y="441"/>
                  </a:lnTo>
                  <a:lnTo>
                    <a:pt x="2001" y="436"/>
                  </a:lnTo>
                  <a:lnTo>
                    <a:pt x="1991" y="431"/>
                  </a:lnTo>
                  <a:lnTo>
                    <a:pt x="1981" y="427"/>
                  </a:lnTo>
                  <a:lnTo>
                    <a:pt x="1970" y="423"/>
                  </a:lnTo>
                  <a:lnTo>
                    <a:pt x="1961" y="419"/>
                  </a:lnTo>
                  <a:lnTo>
                    <a:pt x="1950" y="415"/>
                  </a:lnTo>
                  <a:lnTo>
                    <a:pt x="1941" y="411"/>
                  </a:lnTo>
                  <a:lnTo>
                    <a:pt x="1933" y="405"/>
                  </a:lnTo>
                  <a:lnTo>
                    <a:pt x="1926" y="399"/>
                  </a:lnTo>
                  <a:lnTo>
                    <a:pt x="1921" y="392"/>
                  </a:lnTo>
                  <a:lnTo>
                    <a:pt x="1917" y="383"/>
                  </a:lnTo>
                  <a:lnTo>
                    <a:pt x="1915" y="371"/>
                  </a:lnTo>
                  <a:lnTo>
                    <a:pt x="1915" y="359"/>
                  </a:lnTo>
                  <a:lnTo>
                    <a:pt x="1914" y="349"/>
                  </a:lnTo>
                  <a:lnTo>
                    <a:pt x="1914" y="345"/>
                  </a:lnTo>
                  <a:lnTo>
                    <a:pt x="1915" y="340"/>
                  </a:lnTo>
                  <a:lnTo>
                    <a:pt x="1918" y="335"/>
                  </a:lnTo>
                  <a:lnTo>
                    <a:pt x="1922" y="328"/>
                  </a:lnTo>
                  <a:lnTo>
                    <a:pt x="1893" y="333"/>
                  </a:lnTo>
                  <a:lnTo>
                    <a:pt x="1865" y="340"/>
                  </a:lnTo>
                  <a:lnTo>
                    <a:pt x="1853" y="344"/>
                  </a:lnTo>
                  <a:lnTo>
                    <a:pt x="1843" y="349"/>
                  </a:lnTo>
                  <a:lnTo>
                    <a:pt x="1839" y="353"/>
                  </a:lnTo>
                  <a:lnTo>
                    <a:pt x="1835" y="356"/>
                  </a:lnTo>
                  <a:lnTo>
                    <a:pt x="1833" y="360"/>
                  </a:lnTo>
                  <a:lnTo>
                    <a:pt x="1831" y="365"/>
                  </a:lnTo>
                  <a:lnTo>
                    <a:pt x="1849" y="385"/>
                  </a:lnTo>
                  <a:lnTo>
                    <a:pt x="1863" y="403"/>
                  </a:lnTo>
                  <a:lnTo>
                    <a:pt x="1871" y="417"/>
                  </a:lnTo>
                  <a:lnTo>
                    <a:pt x="1877" y="429"/>
                  </a:lnTo>
                  <a:lnTo>
                    <a:pt x="1878" y="435"/>
                  </a:lnTo>
                  <a:lnTo>
                    <a:pt x="1878" y="439"/>
                  </a:lnTo>
                  <a:lnTo>
                    <a:pt x="1878" y="443"/>
                  </a:lnTo>
                  <a:lnTo>
                    <a:pt x="1877" y="445"/>
                  </a:lnTo>
                  <a:lnTo>
                    <a:pt x="1874" y="448"/>
                  </a:lnTo>
                  <a:lnTo>
                    <a:pt x="1871" y="451"/>
                  </a:lnTo>
                  <a:lnTo>
                    <a:pt x="1867" y="452"/>
                  </a:lnTo>
                  <a:lnTo>
                    <a:pt x="1863" y="452"/>
                  </a:lnTo>
                  <a:lnTo>
                    <a:pt x="1853" y="452"/>
                  </a:lnTo>
                  <a:lnTo>
                    <a:pt x="1841" y="448"/>
                  </a:lnTo>
                  <a:lnTo>
                    <a:pt x="1825" y="443"/>
                  </a:lnTo>
                  <a:lnTo>
                    <a:pt x="1809" y="435"/>
                  </a:lnTo>
                  <a:lnTo>
                    <a:pt x="1790" y="424"/>
                  </a:lnTo>
                  <a:lnTo>
                    <a:pt x="1770" y="411"/>
                  </a:lnTo>
                  <a:lnTo>
                    <a:pt x="1750" y="395"/>
                  </a:lnTo>
                  <a:lnTo>
                    <a:pt x="1729" y="377"/>
                  </a:lnTo>
                  <a:lnTo>
                    <a:pt x="1717" y="392"/>
                  </a:lnTo>
                  <a:lnTo>
                    <a:pt x="1703" y="409"/>
                  </a:lnTo>
                  <a:lnTo>
                    <a:pt x="1697" y="420"/>
                  </a:lnTo>
                  <a:lnTo>
                    <a:pt x="1691" y="431"/>
                  </a:lnTo>
                  <a:lnTo>
                    <a:pt x="1687" y="441"/>
                  </a:lnTo>
                  <a:lnTo>
                    <a:pt x="1685" y="453"/>
                  </a:lnTo>
                  <a:lnTo>
                    <a:pt x="1685" y="460"/>
                  </a:lnTo>
                  <a:lnTo>
                    <a:pt x="1686" y="467"/>
                  </a:lnTo>
                  <a:lnTo>
                    <a:pt x="1687" y="473"/>
                  </a:lnTo>
                  <a:lnTo>
                    <a:pt x="1690" y="480"/>
                  </a:lnTo>
                  <a:lnTo>
                    <a:pt x="1694" y="487"/>
                  </a:lnTo>
                  <a:lnTo>
                    <a:pt x="1698" y="495"/>
                  </a:lnTo>
                  <a:lnTo>
                    <a:pt x="1703" y="501"/>
                  </a:lnTo>
                  <a:lnTo>
                    <a:pt x="1710" y="509"/>
                  </a:lnTo>
                  <a:lnTo>
                    <a:pt x="1718" y="516"/>
                  </a:lnTo>
                  <a:lnTo>
                    <a:pt x="1727" y="524"/>
                  </a:lnTo>
                  <a:lnTo>
                    <a:pt x="1738" y="532"/>
                  </a:lnTo>
                  <a:lnTo>
                    <a:pt x="1750" y="541"/>
                  </a:lnTo>
                  <a:lnTo>
                    <a:pt x="1778" y="557"/>
                  </a:lnTo>
                  <a:lnTo>
                    <a:pt x="1813" y="576"/>
                  </a:lnTo>
                  <a:lnTo>
                    <a:pt x="1817" y="581"/>
                  </a:lnTo>
                  <a:lnTo>
                    <a:pt x="1826" y="595"/>
                  </a:lnTo>
                  <a:lnTo>
                    <a:pt x="1839" y="615"/>
                  </a:lnTo>
                  <a:lnTo>
                    <a:pt x="1851" y="640"/>
                  </a:lnTo>
                  <a:lnTo>
                    <a:pt x="1857" y="652"/>
                  </a:lnTo>
                  <a:lnTo>
                    <a:pt x="1862" y="665"/>
                  </a:lnTo>
                  <a:lnTo>
                    <a:pt x="1865" y="677"/>
                  </a:lnTo>
                  <a:lnTo>
                    <a:pt x="1866" y="689"/>
                  </a:lnTo>
                  <a:lnTo>
                    <a:pt x="1866" y="701"/>
                  </a:lnTo>
                  <a:lnTo>
                    <a:pt x="1863" y="711"/>
                  </a:lnTo>
                  <a:lnTo>
                    <a:pt x="1861" y="716"/>
                  </a:lnTo>
                  <a:lnTo>
                    <a:pt x="1858" y="720"/>
                  </a:lnTo>
                  <a:lnTo>
                    <a:pt x="1854" y="723"/>
                  </a:lnTo>
                  <a:lnTo>
                    <a:pt x="1850" y="727"/>
                  </a:lnTo>
                  <a:lnTo>
                    <a:pt x="1843" y="723"/>
                  </a:lnTo>
                  <a:lnTo>
                    <a:pt x="1837" y="717"/>
                  </a:lnTo>
                  <a:lnTo>
                    <a:pt x="1831" y="712"/>
                  </a:lnTo>
                  <a:lnTo>
                    <a:pt x="1827" y="707"/>
                  </a:lnTo>
                  <a:lnTo>
                    <a:pt x="1818" y="693"/>
                  </a:lnTo>
                  <a:lnTo>
                    <a:pt x="1810" y="680"/>
                  </a:lnTo>
                  <a:lnTo>
                    <a:pt x="1802" y="664"/>
                  </a:lnTo>
                  <a:lnTo>
                    <a:pt x="1794" y="649"/>
                  </a:lnTo>
                  <a:lnTo>
                    <a:pt x="1783" y="636"/>
                  </a:lnTo>
                  <a:lnTo>
                    <a:pt x="1771" y="624"/>
                  </a:lnTo>
                  <a:lnTo>
                    <a:pt x="1755" y="623"/>
                  </a:lnTo>
                  <a:lnTo>
                    <a:pt x="1741" y="620"/>
                  </a:lnTo>
                  <a:lnTo>
                    <a:pt x="1726" y="616"/>
                  </a:lnTo>
                  <a:lnTo>
                    <a:pt x="1713" y="611"/>
                  </a:lnTo>
                  <a:lnTo>
                    <a:pt x="1699" y="605"/>
                  </a:lnTo>
                  <a:lnTo>
                    <a:pt x="1687" y="597"/>
                  </a:lnTo>
                  <a:lnTo>
                    <a:pt x="1677" y="589"/>
                  </a:lnTo>
                  <a:lnTo>
                    <a:pt x="1666" y="581"/>
                  </a:lnTo>
                  <a:lnTo>
                    <a:pt x="1657" y="572"/>
                  </a:lnTo>
                  <a:lnTo>
                    <a:pt x="1649" y="563"/>
                  </a:lnTo>
                  <a:lnTo>
                    <a:pt x="1641" y="553"/>
                  </a:lnTo>
                  <a:lnTo>
                    <a:pt x="1634" y="545"/>
                  </a:lnTo>
                  <a:lnTo>
                    <a:pt x="1630" y="536"/>
                  </a:lnTo>
                  <a:lnTo>
                    <a:pt x="1625" y="528"/>
                  </a:lnTo>
                  <a:lnTo>
                    <a:pt x="1622" y="521"/>
                  </a:lnTo>
                  <a:lnTo>
                    <a:pt x="1621" y="515"/>
                  </a:lnTo>
                  <a:lnTo>
                    <a:pt x="1619" y="499"/>
                  </a:lnTo>
                  <a:lnTo>
                    <a:pt x="1621" y="483"/>
                  </a:lnTo>
                  <a:lnTo>
                    <a:pt x="1622" y="468"/>
                  </a:lnTo>
                  <a:lnTo>
                    <a:pt x="1625" y="453"/>
                  </a:lnTo>
                  <a:lnTo>
                    <a:pt x="1629" y="440"/>
                  </a:lnTo>
                  <a:lnTo>
                    <a:pt x="1633" y="427"/>
                  </a:lnTo>
                  <a:lnTo>
                    <a:pt x="1638" y="413"/>
                  </a:lnTo>
                  <a:lnTo>
                    <a:pt x="1643" y="400"/>
                  </a:lnTo>
                  <a:lnTo>
                    <a:pt x="1655" y="375"/>
                  </a:lnTo>
                  <a:lnTo>
                    <a:pt x="1667" y="351"/>
                  </a:lnTo>
                  <a:lnTo>
                    <a:pt x="1681" y="325"/>
                  </a:lnTo>
                  <a:lnTo>
                    <a:pt x="1693" y="299"/>
                  </a:lnTo>
                  <a:lnTo>
                    <a:pt x="1695" y="285"/>
                  </a:lnTo>
                  <a:lnTo>
                    <a:pt x="1699" y="248"/>
                  </a:lnTo>
                  <a:lnTo>
                    <a:pt x="1701" y="223"/>
                  </a:lnTo>
                  <a:lnTo>
                    <a:pt x="1701" y="195"/>
                  </a:lnTo>
                  <a:lnTo>
                    <a:pt x="1698" y="163"/>
                  </a:lnTo>
                  <a:lnTo>
                    <a:pt x="1693" y="130"/>
                  </a:lnTo>
                  <a:lnTo>
                    <a:pt x="1686" y="124"/>
                  </a:lnTo>
                  <a:lnTo>
                    <a:pt x="1679" y="122"/>
                  </a:lnTo>
                  <a:lnTo>
                    <a:pt x="1674" y="120"/>
                  </a:lnTo>
                  <a:lnTo>
                    <a:pt x="1669" y="120"/>
                  </a:lnTo>
                  <a:lnTo>
                    <a:pt x="1663" y="123"/>
                  </a:lnTo>
                  <a:lnTo>
                    <a:pt x="1659" y="127"/>
                  </a:lnTo>
                  <a:lnTo>
                    <a:pt x="1657" y="131"/>
                  </a:lnTo>
                  <a:lnTo>
                    <a:pt x="1653" y="138"/>
                  </a:lnTo>
                  <a:lnTo>
                    <a:pt x="1647" y="153"/>
                  </a:lnTo>
                  <a:lnTo>
                    <a:pt x="1643" y="172"/>
                  </a:lnTo>
                  <a:lnTo>
                    <a:pt x="1639" y="195"/>
                  </a:lnTo>
                  <a:lnTo>
                    <a:pt x="1637" y="217"/>
                  </a:lnTo>
                  <a:lnTo>
                    <a:pt x="1634" y="243"/>
                  </a:lnTo>
                  <a:lnTo>
                    <a:pt x="1631" y="265"/>
                  </a:lnTo>
                  <a:lnTo>
                    <a:pt x="1627" y="288"/>
                  </a:lnTo>
                  <a:lnTo>
                    <a:pt x="1623" y="308"/>
                  </a:lnTo>
                  <a:lnTo>
                    <a:pt x="1621" y="317"/>
                  </a:lnTo>
                  <a:lnTo>
                    <a:pt x="1618" y="325"/>
                  </a:lnTo>
                  <a:lnTo>
                    <a:pt x="1614" y="332"/>
                  </a:lnTo>
                  <a:lnTo>
                    <a:pt x="1610" y="339"/>
                  </a:lnTo>
                  <a:lnTo>
                    <a:pt x="1606" y="343"/>
                  </a:lnTo>
                  <a:lnTo>
                    <a:pt x="1602" y="345"/>
                  </a:lnTo>
                  <a:lnTo>
                    <a:pt x="1597" y="347"/>
                  </a:lnTo>
                  <a:lnTo>
                    <a:pt x="1590" y="347"/>
                  </a:lnTo>
                  <a:lnTo>
                    <a:pt x="1566" y="352"/>
                  </a:lnTo>
                  <a:lnTo>
                    <a:pt x="1545" y="359"/>
                  </a:lnTo>
                  <a:lnTo>
                    <a:pt x="1526" y="365"/>
                  </a:lnTo>
                  <a:lnTo>
                    <a:pt x="1510" y="372"/>
                  </a:lnTo>
                  <a:lnTo>
                    <a:pt x="1497" y="380"/>
                  </a:lnTo>
                  <a:lnTo>
                    <a:pt x="1485" y="388"/>
                  </a:lnTo>
                  <a:lnTo>
                    <a:pt x="1476" y="396"/>
                  </a:lnTo>
                  <a:lnTo>
                    <a:pt x="1468" y="404"/>
                  </a:lnTo>
                  <a:lnTo>
                    <a:pt x="1461" y="413"/>
                  </a:lnTo>
                  <a:lnTo>
                    <a:pt x="1457" y="423"/>
                  </a:lnTo>
                  <a:lnTo>
                    <a:pt x="1453" y="432"/>
                  </a:lnTo>
                  <a:lnTo>
                    <a:pt x="1449" y="443"/>
                  </a:lnTo>
                  <a:lnTo>
                    <a:pt x="1444" y="463"/>
                  </a:lnTo>
                  <a:lnTo>
                    <a:pt x="1440" y="485"/>
                  </a:lnTo>
                  <a:lnTo>
                    <a:pt x="1437" y="505"/>
                  </a:lnTo>
                  <a:lnTo>
                    <a:pt x="1437" y="525"/>
                  </a:lnTo>
                  <a:lnTo>
                    <a:pt x="1438" y="548"/>
                  </a:lnTo>
                  <a:lnTo>
                    <a:pt x="1441" y="569"/>
                  </a:lnTo>
                  <a:lnTo>
                    <a:pt x="1450" y="615"/>
                  </a:lnTo>
                  <a:lnTo>
                    <a:pt x="1460" y="657"/>
                  </a:lnTo>
                  <a:lnTo>
                    <a:pt x="1464" y="679"/>
                  </a:lnTo>
                  <a:lnTo>
                    <a:pt x="1466" y="699"/>
                  </a:lnTo>
                  <a:lnTo>
                    <a:pt x="1468" y="716"/>
                  </a:lnTo>
                  <a:lnTo>
                    <a:pt x="1468" y="733"/>
                  </a:lnTo>
                  <a:lnTo>
                    <a:pt x="1466" y="741"/>
                  </a:lnTo>
                  <a:lnTo>
                    <a:pt x="1464" y="748"/>
                  </a:lnTo>
                  <a:lnTo>
                    <a:pt x="1461" y="754"/>
                  </a:lnTo>
                  <a:lnTo>
                    <a:pt x="1457" y="761"/>
                  </a:lnTo>
                  <a:lnTo>
                    <a:pt x="1453" y="766"/>
                  </a:lnTo>
                  <a:lnTo>
                    <a:pt x="1448" y="772"/>
                  </a:lnTo>
                  <a:lnTo>
                    <a:pt x="1441" y="777"/>
                  </a:lnTo>
                  <a:lnTo>
                    <a:pt x="1434" y="780"/>
                  </a:lnTo>
                  <a:lnTo>
                    <a:pt x="1422" y="810"/>
                  </a:lnTo>
                  <a:lnTo>
                    <a:pt x="1412" y="840"/>
                  </a:lnTo>
                  <a:lnTo>
                    <a:pt x="1402" y="868"/>
                  </a:lnTo>
                  <a:lnTo>
                    <a:pt x="1393" y="894"/>
                  </a:lnTo>
                  <a:lnTo>
                    <a:pt x="1385" y="920"/>
                  </a:lnTo>
                  <a:lnTo>
                    <a:pt x="1378" y="945"/>
                  </a:lnTo>
                  <a:lnTo>
                    <a:pt x="1376" y="968"/>
                  </a:lnTo>
                  <a:lnTo>
                    <a:pt x="1374" y="990"/>
                  </a:lnTo>
                  <a:lnTo>
                    <a:pt x="1373" y="1029"/>
                  </a:lnTo>
                  <a:lnTo>
                    <a:pt x="1373" y="1060"/>
                  </a:lnTo>
                  <a:lnTo>
                    <a:pt x="1374" y="1073"/>
                  </a:lnTo>
                  <a:lnTo>
                    <a:pt x="1377" y="1085"/>
                  </a:lnTo>
                  <a:lnTo>
                    <a:pt x="1381" y="1096"/>
                  </a:lnTo>
                  <a:lnTo>
                    <a:pt x="1386" y="1104"/>
                  </a:lnTo>
                  <a:lnTo>
                    <a:pt x="1390" y="1106"/>
                  </a:lnTo>
                  <a:lnTo>
                    <a:pt x="1394" y="1109"/>
                  </a:lnTo>
                  <a:lnTo>
                    <a:pt x="1400" y="1112"/>
                  </a:lnTo>
                  <a:lnTo>
                    <a:pt x="1406" y="1113"/>
                  </a:lnTo>
                  <a:lnTo>
                    <a:pt x="1420" y="1116"/>
                  </a:lnTo>
                  <a:lnTo>
                    <a:pt x="1437" y="1116"/>
                  </a:lnTo>
                  <a:lnTo>
                    <a:pt x="1458" y="1113"/>
                  </a:lnTo>
                  <a:lnTo>
                    <a:pt x="1484" y="1109"/>
                  </a:lnTo>
                  <a:lnTo>
                    <a:pt x="1514" y="1102"/>
                  </a:lnTo>
                  <a:lnTo>
                    <a:pt x="1549" y="1093"/>
                  </a:lnTo>
                  <a:lnTo>
                    <a:pt x="1564" y="1097"/>
                  </a:lnTo>
                  <a:lnTo>
                    <a:pt x="1578" y="1104"/>
                  </a:lnTo>
                  <a:lnTo>
                    <a:pt x="1591" y="1110"/>
                  </a:lnTo>
                  <a:lnTo>
                    <a:pt x="1603" y="1118"/>
                  </a:lnTo>
                  <a:lnTo>
                    <a:pt x="1615" y="1128"/>
                  </a:lnTo>
                  <a:lnTo>
                    <a:pt x="1626" y="1140"/>
                  </a:lnTo>
                  <a:lnTo>
                    <a:pt x="1637" y="1152"/>
                  </a:lnTo>
                  <a:lnTo>
                    <a:pt x="1645" y="1164"/>
                  </a:lnTo>
                  <a:lnTo>
                    <a:pt x="1654" y="1178"/>
                  </a:lnTo>
                  <a:lnTo>
                    <a:pt x="1661" y="1193"/>
                  </a:lnTo>
                  <a:lnTo>
                    <a:pt x="1669" y="1209"/>
                  </a:lnTo>
                  <a:lnTo>
                    <a:pt x="1674" y="1225"/>
                  </a:lnTo>
                  <a:lnTo>
                    <a:pt x="1679" y="1242"/>
                  </a:lnTo>
                  <a:lnTo>
                    <a:pt x="1685" y="1261"/>
                  </a:lnTo>
                  <a:lnTo>
                    <a:pt x="1689" y="1280"/>
                  </a:lnTo>
                  <a:lnTo>
                    <a:pt x="1693" y="1298"/>
                  </a:lnTo>
                  <a:lnTo>
                    <a:pt x="1695" y="1315"/>
                  </a:lnTo>
                  <a:lnTo>
                    <a:pt x="1695" y="1330"/>
                  </a:lnTo>
                  <a:lnTo>
                    <a:pt x="1693" y="1343"/>
                  </a:lnTo>
                  <a:lnTo>
                    <a:pt x="1690" y="1354"/>
                  </a:lnTo>
                  <a:lnTo>
                    <a:pt x="1685" y="1362"/>
                  </a:lnTo>
                  <a:lnTo>
                    <a:pt x="1679" y="1369"/>
                  </a:lnTo>
                  <a:lnTo>
                    <a:pt x="1673" y="1375"/>
                  </a:lnTo>
                  <a:lnTo>
                    <a:pt x="1665" y="1381"/>
                  </a:lnTo>
                  <a:lnTo>
                    <a:pt x="1649" y="1390"/>
                  </a:lnTo>
                  <a:lnTo>
                    <a:pt x="1634" y="1401"/>
                  </a:lnTo>
                  <a:lnTo>
                    <a:pt x="1627" y="1407"/>
                  </a:lnTo>
                  <a:lnTo>
                    <a:pt x="1622" y="1415"/>
                  </a:lnTo>
                  <a:lnTo>
                    <a:pt x="1618" y="1425"/>
                  </a:lnTo>
                  <a:lnTo>
                    <a:pt x="1614" y="1437"/>
                  </a:lnTo>
                  <a:lnTo>
                    <a:pt x="1614" y="1443"/>
                  </a:lnTo>
                  <a:lnTo>
                    <a:pt x="1615" y="1450"/>
                  </a:lnTo>
                  <a:lnTo>
                    <a:pt x="1617" y="1458"/>
                  </a:lnTo>
                  <a:lnTo>
                    <a:pt x="1618" y="1465"/>
                  </a:lnTo>
                  <a:lnTo>
                    <a:pt x="1625" y="1477"/>
                  </a:lnTo>
                  <a:lnTo>
                    <a:pt x="1633" y="1489"/>
                  </a:lnTo>
                  <a:lnTo>
                    <a:pt x="1642" y="1499"/>
                  </a:lnTo>
                  <a:lnTo>
                    <a:pt x="1654" y="1510"/>
                  </a:lnTo>
                  <a:lnTo>
                    <a:pt x="1665" y="1519"/>
                  </a:lnTo>
                  <a:lnTo>
                    <a:pt x="1678" y="1529"/>
                  </a:lnTo>
                  <a:lnTo>
                    <a:pt x="1702" y="1543"/>
                  </a:lnTo>
                  <a:lnTo>
                    <a:pt x="1723" y="1557"/>
                  </a:lnTo>
                  <a:lnTo>
                    <a:pt x="1731" y="1562"/>
                  </a:lnTo>
                  <a:lnTo>
                    <a:pt x="1737" y="1567"/>
                  </a:lnTo>
                  <a:lnTo>
                    <a:pt x="1741" y="1571"/>
                  </a:lnTo>
                  <a:lnTo>
                    <a:pt x="1741" y="1575"/>
                  </a:lnTo>
                  <a:lnTo>
                    <a:pt x="1727" y="1575"/>
                  </a:lnTo>
                  <a:lnTo>
                    <a:pt x="1714" y="1575"/>
                  </a:lnTo>
                  <a:lnTo>
                    <a:pt x="1701" y="1573"/>
                  </a:lnTo>
                  <a:lnTo>
                    <a:pt x="1687" y="1570"/>
                  </a:lnTo>
                  <a:lnTo>
                    <a:pt x="1674" y="1566"/>
                  </a:lnTo>
                  <a:lnTo>
                    <a:pt x="1662" y="1562"/>
                  </a:lnTo>
                  <a:lnTo>
                    <a:pt x="1650" y="1555"/>
                  </a:lnTo>
                  <a:lnTo>
                    <a:pt x="1638" y="1549"/>
                  </a:lnTo>
                  <a:lnTo>
                    <a:pt x="1629" y="1542"/>
                  </a:lnTo>
                  <a:lnTo>
                    <a:pt x="1619" y="1534"/>
                  </a:lnTo>
                  <a:lnTo>
                    <a:pt x="1611" y="1526"/>
                  </a:lnTo>
                  <a:lnTo>
                    <a:pt x="1603" y="1517"/>
                  </a:lnTo>
                  <a:lnTo>
                    <a:pt x="1598" y="1509"/>
                  </a:lnTo>
                  <a:lnTo>
                    <a:pt x="1594" y="1498"/>
                  </a:lnTo>
                  <a:lnTo>
                    <a:pt x="1591" y="1489"/>
                  </a:lnTo>
                  <a:lnTo>
                    <a:pt x="1590" y="1478"/>
                  </a:lnTo>
                  <a:lnTo>
                    <a:pt x="1591" y="1459"/>
                  </a:lnTo>
                  <a:lnTo>
                    <a:pt x="1594" y="1439"/>
                  </a:lnTo>
                  <a:lnTo>
                    <a:pt x="1598" y="1419"/>
                  </a:lnTo>
                  <a:lnTo>
                    <a:pt x="1603" y="1399"/>
                  </a:lnTo>
                  <a:lnTo>
                    <a:pt x="1621" y="1354"/>
                  </a:lnTo>
                  <a:lnTo>
                    <a:pt x="1645" y="1298"/>
                  </a:lnTo>
                  <a:lnTo>
                    <a:pt x="1634" y="1289"/>
                  </a:lnTo>
                  <a:lnTo>
                    <a:pt x="1625" y="1277"/>
                  </a:lnTo>
                  <a:lnTo>
                    <a:pt x="1618" y="1265"/>
                  </a:lnTo>
                  <a:lnTo>
                    <a:pt x="1610" y="1253"/>
                  </a:lnTo>
                  <a:lnTo>
                    <a:pt x="1598" y="1226"/>
                  </a:lnTo>
                  <a:lnTo>
                    <a:pt x="1585" y="1201"/>
                  </a:lnTo>
                  <a:lnTo>
                    <a:pt x="1577" y="1189"/>
                  </a:lnTo>
                  <a:lnTo>
                    <a:pt x="1568" y="1178"/>
                  </a:lnTo>
                  <a:lnTo>
                    <a:pt x="1557" y="1169"/>
                  </a:lnTo>
                  <a:lnTo>
                    <a:pt x="1545" y="1162"/>
                  </a:lnTo>
                  <a:lnTo>
                    <a:pt x="1538" y="1158"/>
                  </a:lnTo>
                  <a:lnTo>
                    <a:pt x="1530" y="1156"/>
                  </a:lnTo>
                  <a:lnTo>
                    <a:pt x="1522" y="1154"/>
                  </a:lnTo>
                  <a:lnTo>
                    <a:pt x="1513" y="1153"/>
                  </a:lnTo>
                  <a:lnTo>
                    <a:pt x="1504" y="1152"/>
                  </a:lnTo>
                  <a:lnTo>
                    <a:pt x="1493" y="1152"/>
                  </a:lnTo>
                  <a:lnTo>
                    <a:pt x="1482" y="1152"/>
                  </a:lnTo>
                  <a:lnTo>
                    <a:pt x="1470" y="1153"/>
                  </a:lnTo>
                  <a:lnTo>
                    <a:pt x="1450" y="1157"/>
                  </a:lnTo>
                  <a:lnTo>
                    <a:pt x="1434" y="1161"/>
                  </a:lnTo>
                  <a:lnTo>
                    <a:pt x="1418" y="1166"/>
                  </a:lnTo>
                  <a:lnTo>
                    <a:pt x="1406" y="1174"/>
                  </a:lnTo>
                  <a:lnTo>
                    <a:pt x="1401" y="1178"/>
                  </a:lnTo>
                  <a:lnTo>
                    <a:pt x="1396" y="1184"/>
                  </a:lnTo>
                  <a:lnTo>
                    <a:pt x="1390" y="1189"/>
                  </a:lnTo>
                  <a:lnTo>
                    <a:pt x="1386" y="1196"/>
                  </a:lnTo>
                  <a:lnTo>
                    <a:pt x="1378" y="1209"/>
                  </a:lnTo>
                  <a:lnTo>
                    <a:pt x="1373" y="1225"/>
                  </a:lnTo>
                  <a:lnTo>
                    <a:pt x="1369" y="1244"/>
                  </a:lnTo>
                  <a:lnTo>
                    <a:pt x="1366" y="1265"/>
                  </a:lnTo>
                  <a:lnTo>
                    <a:pt x="1365" y="1289"/>
                  </a:lnTo>
                  <a:lnTo>
                    <a:pt x="1366" y="1315"/>
                  </a:lnTo>
                  <a:lnTo>
                    <a:pt x="1368" y="1345"/>
                  </a:lnTo>
                  <a:lnTo>
                    <a:pt x="1370" y="1378"/>
                  </a:lnTo>
                  <a:lnTo>
                    <a:pt x="1374" y="1414"/>
                  </a:lnTo>
                  <a:lnTo>
                    <a:pt x="1380" y="1454"/>
                  </a:lnTo>
                  <a:lnTo>
                    <a:pt x="1341" y="1474"/>
                  </a:lnTo>
                  <a:lnTo>
                    <a:pt x="1314" y="1490"/>
                  </a:lnTo>
                  <a:lnTo>
                    <a:pt x="1305" y="1497"/>
                  </a:lnTo>
                  <a:lnTo>
                    <a:pt x="1297" y="1503"/>
                  </a:lnTo>
                  <a:lnTo>
                    <a:pt x="1290" y="1509"/>
                  </a:lnTo>
                  <a:lnTo>
                    <a:pt x="1286" y="1515"/>
                  </a:lnTo>
                  <a:lnTo>
                    <a:pt x="1274" y="1539"/>
                  </a:lnTo>
                  <a:lnTo>
                    <a:pt x="1260" y="1575"/>
                  </a:lnTo>
                  <a:lnTo>
                    <a:pt x="1250" y="1589"/>
                  </a:lnTo>
                  <a:lnTo>
                    <a:pt x="1242" y="1601"/>
                  </a:lnTo>
                  <a:lnTo>
                    <a:pt x="1234" y="1613"/>
                  </a:lnTo>
                  <a:lnTo>
                    <a:pt x="1225" y="1622"/>
                  </a:lnTo>
                  <a:lnTo>
                    <a:pt x="1217" y="1630"/>
                  </a:lnTo>
                  <a:lnTo>
                    <a:pt x="1208" y="1638"/>
                  </a:lnTo>
                  <a:lnTo>
                    <a:pt x="1200" y="1643"/>
                  </a:lnTo>
                  <a:lnTo>
                    <a:pt x="1192" y="1649"/>
                  </a:lnTo>
                  <a:lnTo>
                    <a:pt x="1174" y="1657"/>
                  </a:lnTo>
                  <a:lnTo>
                    <a:pt x="1158" y="1662"/>
                  </a:lnTo>
                  <a:lnTo>
                    <a:pt x="1142" y="1666"/>
                  </a:lnTo>
                  <a:lnTo>
                    <a:pt x="1128" y="1669"/>
                  </a:lnTo>
                  <a:lnTo>
                    <a:pt x="1113" y="1671"/>
                  </a:lnTo>
                  <a:lnTo>
                    <a:pt x="1100" y="1675"/>
                  </a:lnTo>
                  <a:lnTo>
                    <a:pt x="1086" y="1679"/>
                  </a:lnTo>
                  <a:lnTo>
                    <a:pt x="1074" y="1686"/>
                  </a:lnTo>
                  <a:lnTo>
                    <a:pt x="1068" y="1690"/>
                  </a:lnTo>
                  <a:lnTo>
                    <a:pt x="1062" y="1695"/>
                  </a:lnTo>
                  <a:lnTo>
                    <a:pt x="1057" y="1702"/>
                  </a:lnTo>
                  <a:lnTo>
                    <a:pt x="1053" y="1709"/>
                  </a:lnTo>
                  <a:lnTo>
                    <a:pt x="1048" y="1717"/>
                  </a:lnTo>
                  <a:lnTo>
                    <a:pt x="1044" y="1726"/>
                  </a:lnTo>
                  <a:lnTo>
                    <a:pt x="1040" y="1738"/>
                  </a:lnTo>
                  <a:lnTo>
                    <a:pt x="1037" y="1750"/>
                  </a:lnTo>
                  <a:lnTo>
                    <a:pt x="1020" y="1733"/>
                  </a:lnTo>
                  <a:lnTo>
                    <a:pt x="1001" y="1719"/>
                  </a:lnTo>
                  <a:lnTo>
                    <a:pt x="982" y="1709"/>
                  </a:lnTo>
                  <a:lnTo>
                    <a:pt x="965" y="1701"/>
                  </a:lnTo>
                  <a:lnTo>
                    <a:pt x="946" y="1693"/>
                  </a:lnTo>
                  <a:lnTo>
                    <a:pt x="928" y="1687"/>
                  </a:lnTo>
                  <a:lnTo>
                    <a:pt x="910" y="1683"/>
                  </a:lnTo>
                  <a:lnTo>
                    <a:pt x="894" y="1679"/>
                  </a:lnTo>
                  <a:lnTo>
                    <a:pt x="878" y="1675"/>
                  </a:lnTo>
                  <a:lnTo>
                    <a:pt x="865" y="1671"/>
                  </a:lnTo>
                  <a:lnTo>
                    <a:pt x="852" y="1666"/>
                  </a:lnTo>
                  <a:lnTo>
                    <a:pt x="841" y="1659"/>
                  </a:lnTo>
                  <a:lnTo>
                    <a:pt x="836" y="1657"/>
                  </a:lnTo>
                  <a:lnTo>
                    <a:pt x="832" y="1653"/>
                  </a:lnTo>
                  <a:lnTo>
                    <a:pt x="828" y="1647"/>
                  </a:lnTo>
                  <a:lnTo>
                    <a:pt x="825" y="1643"/>
                  </a:lnTo>
                  <a:lnTo>
                    <a:pt x="822" y="1638"/>
                  </a:lnTo>
                  <a:lnTo>
                    <a:pt x="821" y="1631"/>
                  </a:lnTo>
                  <a:lnTo>
                    <a:pt x="820" y="1625"/>
                  </a:lnTo>
                  <a:lnTo>
                    <a:pt x="820" y="1617"/>
                  </a:lnTo>
                  <a:lnTo>
                    <a:pt x="818" y="1609"/>
                  </a:lnTo>
                  <a:lnTo>
                    <a:pt x="816" y="1601"/>
                  </a:lnTo>
                  <a:lnTo>
                    <a:pt x="810" y="1593"/>
                  </a:lnTo>
                  <a:lnTo>
                    <a:pt x="805" y="1585"/>
                  </a:lnTo>
                  <a:lnTo>
                    <a:pt x="792" y="1570"/>
                  </a:lnTo>
                  <a:lnTo>
                    <a:pt x="781" y="1557"/>
                  </a:lnTo>
                  <a:lnTo>
                    <a:pt x="779" y="1551"/>
                  </a:lnTo>
                  <a:lnTo>
                    <a:pt x="777" y="1546"/>
                  </a:lnTo>
                  <a:lnTo>
                    <a:pt x="777" y="1543"/>
                  </a:lnTo>
                  <a:lnTo>
                    <a:pt x="777" y="1541"/>
                  </a:lnTo>
                  <a:lnTo>
                    <a:pt x="780" y="1539"/>
                  </a:lnTo>
                  <a:lnTo>
                    <a:pt x="781" y="1538"/>
                  </a:lnTo>
                  <a:lnTo>
                    <a:pt x="789" y="1535"/>
                  </a:lnTo>
                  <a:lnTo>
                    <a:pt x="801" y="1533"/>
                  </a:lnTo>
                  <a:lnTo>
                    <a:pt x="817" y="1533"/>
                  </a:lnTo>
                  <a:lnTo>
                    <a:pt x="837" y="1533"/>
                  </a:lnTo>
                  <a:lnTo>
                    <a:pt x="844" y="1534"/>
                  </a:lnTo>
                  <a:lnTo>
                    <a:pt x="850" y="1535"/>
                  </a:lnTo>
                  <a:lnTo>
                    <a:pt x="856" y="1538"/>
                  </a:lnTo>
                  <a:lnTo>
                    <a:pt x="860" y="1541"/>
                  </a:lnTo>
                  <a:lnTo>
                    <a:pt x="868" y="1547"/>
                  </a:lnTo>
                  <a:lnTo>
                    <a:pt x="874" y="1557"/>
                  </a:lnTo>
                  <a:lnTo>
                    <a:pt x="885" y="1579"/>
                  </a:lnTo>
                  <a:lnTo>
                    <a:pt x="893" y="1605"/>
                  </a:lnTo>
                  <a:lnTo>
                    <a:pt x="898" y="1617"/>
                  </a:lnTo>
                  <a:lnTo>
                    <a:pt x="904" y="1629"/>
                  </a:lnTo>
                  <a:lnTo>
                    <a:pt x="910" y="1641"/>
                  </a:lnTo>
                  <a:lnTo>
                    <a:pt x="918" y="1650"/>
                  </a:lnTo>
                  <a:lnTo>
                    <a:pt x="924" y="1655"/>
                  </a:lnTo>
                  <a:lnTo>
                    <a:pt x="929" y="1659"/>
                  </a:lnTo>
                  <a:lnTo>
                    <a:pt x="936" y="1662"/>
                  </a:lnTo>
                  <a:lnTo>
                    <a:pt x="942" y="1666"/>
                  </a:lnTo>
                  <a:lnTo>
                    <a:pt x="949" y="1669"/>
                  </a:lnTo>
                  <a:lnTo>
                    <a:pt x="957" y="1670"/>
                  </a:lnTo>
                  <a:lnTo>
                    <a:pt x="966" y="1671"/>
                  </a:lnTo>
                  <a:lnTo>
                    <a:pt x="976" y="1671"/>
                  </a:lnTo>
                  <a:lnTo>
                    <a:pt x="984" y="1670"/>
                  </a:lnTo>
                  <a:lnTo>
                    <a:pt x="992" y="1669"/>
                  </a:lnTo>
                  <a:lnTo>
                    <a:pt x="998" y="1665"/>
                  </a:lnTo>
                  <a:lnTo>
                    <a:pt x="1006" y="1661"/>
                  </a:lnTo>
                  <a:lnTo>
                    <a:pt x="1020" y="1650"/>
                  </a:lnTo>
                  <a:lnTo>
                    <a:pt x="1033" y="1637"/>
                  </a:lnTo>
                  <a:lnTo>
                    <a:pt x="1046" y="1619"/>
                  </a:lnTo>
                  <a:lnTo>
                    <a:pt x="1060" y="1601"/>
                  </a:lnTo>
                  <a:lnTo>
                    <a:pt x="1074" y="1581"/>
                  </a:lnTo>
                  <a:lnTo>
                    <a:pt x="1088" y="1558"/>
                  </a:lnTo>
                  <a:lnTo>
                    <a:pt x="1102" y="1535"/>
                  </a:lnTo>
                  <a:lnTo>
                    <a:pt x="1117" y="1511"/>
                  </a:lnTo>
                  <a:lnTo>
                    <a:pt x="1133" y="1489"/>
                  </a:lnTo>
                  <a:lnTo>
                    <a:pt x="1150" y="1465"/>
                  </a:lnTo>
                  <a:lnTo>
                    <a:pt x="1169" y="1442"/>
                  </a:lnTo>
                  <a:lnTo>
                    <a:pt x="1189" y="1421"/>
                  </a:lnTo>
                  <a:lnTo>
                    <a:pt x="1200" y="1410"/>
                  </a:lnTo>
                  <a:lnTo>
                    <a:pt x="1212" y="1401"/>
                  </a:lnTo>
                  <a:lnTo>
                    <a:pt x="1224" y="1391"/>
                  </a:lnTo>
                  <a:lnTo>
                    <a:pt x="1236" y="1382"/>
                  </a:lnTo>
                  <a:lnTo>
                    <a:pt x="1238" y="1366"/>
                  </a:lnTo>
                  <a:lnTo>
                    <a:pt x="1242" y="1351"/>
                  </a:lnTo>
                  <a:lnTo>
                    <a:pt x="1246" y="1339"/>
                  </a:lnTo>
                  <a:lnTo>
                    <a:pt x="1250" y="1329"/>
                  </a:lnTo>
                  <a:lnTo>
                    <a:pt x="1256" y="1319"/>
                  </a:lnTo>
                  <a:lnTo>
                    <a:pt x="1261" y="1311"/>
                  </a:lnTo>
                  <a:lnTo>
                    <a:pt x="1266" y="1305"/>
                  </a:lnTo>
                  <a:lnTo>
                    <a:pt x="1272" y="1301"/>
                  </a:lnTo>
                  <a:lnTo>
                    <a:pt x="1282" y="1293"/>
                  </a:lnTo>
                  <a:lnTo>
                    <a:pt x="1293" y="1288"/>
                  </a:lnTo>
                  <a:lnTo>
                    <a:pt x="1302" y="1285"/>
                  </a:lnTo>
                  <a:lnTo>
                    <a:pt x="1312" y="1281"/>
                  </a:lnTo>
                  <a:lnTo>
                    <a:pt x="1314" y="1280"/>
                  </a:lnTo>
                  <a:lnTo>
                    <a:pt x="1318" y="1277"/>
                  </a:lnTo>
                  <a:lnTo>
                    <a:pt x="1320" y="1274"/>
                  </a:lnTo>
                  <a:lnTo>
                    <a:pt x="1322" y="1272"/>
                  </a:lnTo>
                  <a:lnTo>
                    <a:pt x="1322" y="1266"/>
                  </a:lnTo>
                  <a:lnTo>
                    <a:pt x="1324" y="1261"/>
                  </a:lnTo>
                  <a:lnTo>
                    <a:pt x="1322" y="1254"/>
                  </a:lnTo>
                  <a:lnTo>
                    <a:pt x="1321" y="1246"/>
                  </a:lnTo>
                  <a:lnTo>
                    <a:pt x="1314" y="1226"/>
                  </a:lnTo>
                  <a:lnTo>
                    <a:pt x="1304" y="1198"/>
                  </a:lnTo>
                  <a:lnTo>
                    <a:pt x="1288" y="1164"/>
                  </a:lnTo>
                  <a:lnTo>
                    <a:pt x="1265" y="1117"/>
                  </a:lnTo>
                  <a:lnTo>
                    <a:pt x="1260" y="1106"/>
                  </a:lnTo>
                  <a:lnTo>
                    <a:pt x="1256" y="1094"/>
                  </a:lnTo>
                  <a:lnTo>
                    <a:pt x="1253" y="1082"/>
                  </a:lnTo>
                  <a:lnTo>
                    <a:pt x="1252" y="1069"/>
                  </a:lnTo>
                  <a:lnTo>
                    <a:pt x="1250" y="1056"/>
                  </a:lnTo>
                  <a:lnTo>
                    <a:pt x="1249" y="1041"/>
                  </a:lnTo>
                  <a:lnTo>
                    <a:pt x="1250" y="1026"/>
                  </a:lnTo>
                  <a:lnTo>
                    <a:pt x="1252" y="1012"/>
                  </a:lnTo>
                  <a:lnTo>
                    <a:pt x="1256" y="981"/>
                  </a:lnTo>
                  <a:lnTo>
                    <a:pt x="1262" y="949"/>
                  </a:lnTo>
                  <a:lnTo>
                    <a:pt x="1272" y="916"/>
                  </a:lnTo>
                  <a:lnTo>
                    <a:pt x="1282" y="884"/>
                  </a:lnTo>
                  <a:lnTo>
                    <a:pt x="1294" y="850"/>
                  </a:lnTo>
                  <a:lnTo>
                    <a:pt x="1308" y="818"/>
                  </a:lnTo>
                  <a:lnTo>
                    <a:pt x="1322" y="786"/>
                  </a:lnTo>
                  <a:lnTo>
                    <a:pt x="1336" y="756"/>
                  </a:lnTo>
                  <a:lnTo>
                    <a:pt x="1362" y="700"/>
                  </a:lnTo>
                  <a:lnTo>
                    <a:pt x="1386" y="653"/>
                  </a:lnTo>
                  <a:lnTo>
                    <a:pt x="1394" y="633"/>
                  </a:lnTo>
                  <a:lnTo>
                    <a:pt x="1398" y="617"/>
                  </a:lnTo>
                  <a:lnTo>
                    <a:pt x="1401" y="603"/>
                  </a:lnTo>
                  <a:lnTo>
                    <a:pt x="1400" y="589"/>
                  </a:lnTo>
                  <a:lnTo>
                    <a:pt x="1397" y="577"/>
                  </a:lnTo>
                  <a:lnTo>
                    <a:pt x="1393" y="568"/>
                  </a:lnTo>
                  <a:lnTo>
                    <a:pt x="1386" y="559"/>
                  </a:lnTo>
                  <a:lnTo>
                    <a:pt x="1381" y="548"/>
                  </a:lnTo>
                  <a:lnTo>
                    <a:pt x="1374" y="539"/>
                  </a:lnTo>
                  <a:lnTo>
                    <a:pt x="1368" y="528"/>
                  </a:lnTo>
                  <a:lnTo>
                    <a:pt x="1362" y="516"/>
                  </a:lnTo>
                  <a:lnTo>
                    <a:pt x="1358" y="503"/>
                  </a:lnTo>
                  <a:lnTo>
                    <a:pt x="1356" y="488"/>
                  </a:lnTo>
                  <a:lnTo>
                    <a:pt x="1354" y="469"/>
                  </a:lnTo>
                  <a:lnTo>
                    <a:pt x="1357" y="449"/>
                  </a:lnTo>
                  <a:lnTo>
                    <a:pt x="1362" y="425"/>
                  </a:lnTo>
                  <a:lnTo>
                    <a:pt x="1369" y="405"/>
                  </a:lnTo>
                  <a:lnTo>
                    <a:pt x="1376" y="389"/>
                  </a:lnTo>
                  <a:lnTo>
                    <a:pt x="1384" y="376"/>
                  </a:lnTo>
                  <a:lnTo>
                    <a:pt x="1392" y="367"/>
                  </a:lnTo>
                  <a:lnTo>
                    <a:pt x="1400" y="359"/>
                  </a:lnTo>
                  <a:lnTo>
                    <a:pt x="1409" y="353"/>
                  </a:lnTo>
                  <a:lnTo>
                    <a:pt x="1417" y="348"/>
                  </a:lnTo>
                  <a:lnTo>
                    <a:pt x="1426" y="343"/>
                  </a:lnTo>
                  <a:lnTo>
                    <a:pt x="1434" y="337"/>
                  </a:lnTo>
                  <a:lnTo>
                    <a:pt x="1444" y="329"/>
                  </a:lnTo>
                  <a:lnTo>
                    <a:pt x="1452" y="321"/>
                  </a:lnTo>
                  <a:lnTo>
                    <a:pt x="1461" y="309"/>
                  </a:lnTo>
                  <a:lnTo>
                    <a:pt x="1469" y="293"/>
                  </a:lnTo>
                  <a:lnTo>
                    <a:pt x="1478" y="275"/>
                  </a:lnTo>
                  <a:lnTo>
                    <a:pt x="1486" y="249"/>
                  </a:lnTo>
                  <a:lnTo>
                    <a:pt x="1494" y="220"/>
                  </a:lnTo>
                  <a:lnTo>
                    <a:pt x="1497" y="204"/>
                  </a:lnTo>
                  <a:lnTo>
                    <a:pt x="1498" y="189"/>
                  </a:lnTo>
                  <a:lnTo>
                    <a:pt x="1500" y="176"/>
                  </a:lnTo>
                  <a:lnTo>
                    <a:pt x="1500" y="164"/>
                  </a:lnTo>
                  <a:lnTo>
                    <a:pt x="1497" y="152"/>
                  </a:lnTo>
                  <a:lnTo>
                    <a:pt x="1494" y="143"/>
                  </a:lnTo>
                  <a:lnTo>
                    <a:pt x="1490" y="132"/>
                  </a:lnTo>
                  <a:lnTo>
                    <a:pt x="1485" y="124"/>
                  </a:lnTo>
                  <a:lnTo>
                    <a:pt x="1477" y="116"/>
                  </a:lnTo>
                  <a:lnTo>
                    <a:pt x="1469" y="108"/>
                  </a:lnTo>
                  <a:lnTo>
                    <a:pt x="1458" y="100"/>
                  </a:lnTo>
                  <a:lnTo>
                    <a:pt x="1446" y="94"/>
                  </a:lnTo>
                  <a:lnTo>
                    <a:pt x="1417" y="79"/>
                  </a:lnTo>
                  <a:lnTo>
                    <a:pt x="1380" y="64"/>
                  </a:lnTo>
                  <a:lnTo>
                    <a:pt x="1362" y="55"/>
                  </a:lnTo>
                  <a:lnTo>
                    <a:pt x="1346" y="46"/>
                  </a:lnTo>
                  <a:lnTo>
                    <a:pt x="1332" y="36"/>
                  </a:lnTo>
                  <a:lnTo>
                    <a:pt x="1320" y="27"/>
                  </a:lnTo>
                  <a:lnTo>
                    <a:pt x="1298" y="12"/>
                  </a:lnTo>
                  <a:lnTo>
                    <a:pt x="1282" y="3"/>
                  </a:lnTo>
                  <a:lnTo>
                    <a:pt x="1274" y="0"/>
                  </a:lnTo>
                  <a:lnTo>
                    <a:pt x="1266" y="0"/>
                  </a:lnTo>
                  <a:lnTo>
                    <a:pt x="1258" y="3"/>
                  </a:lnTo>
                  <a:lnTo>
                    <a:pt x="1252" y="8"/>
                  </a:lnTo>
                  <a:lnTo>
                    <a:pt x="1242" y="18"/>
                  </a:lnTo>
                  <a:lnTo>
                    <a:pt x="1233" y="30"/>
                  </a:lnTo>
                  <a:lnTo>
                    <a:pt x="1222" y="44"/>
                  </a:lnTo>
                  <a:lnTo>
                    <a:pt x="1212" y="64"/>
                  </a:lnTo>
                  <a:lnTo>
                    <a:pt x="1201" y="87"/>
                  </a:lnTo>
                  <a:lnTo>
                    <a:pt x="1185" y="126"/>
                  </a:lnTo>
                  <a:lnTo>
                    <a:pt x="1176" y="148"/>
                  </a:lnTo>
                  <a:lnTo>
                    <a:pt x="1165" y="173"/>
                  </a:lnTo>
                  <a:lnTo>
                    <a:pt x="1152" y="199"/>
                  </a:lnTo>
                  <a:lnTo>
                    <a:pt x="1137" y="225"/>
                  </a:lnTo>
                  <a:lnTo>
                    <a:pt x="1121" y="252"/>
                  </a:lnTo>
                  <a:lnTo>
                    <a:pt x="1101" y="276"/>
                  </a:lnTo>
                  <a:lnTo>
                    <a:pt x="1090" y="288"/>
                  </a:lnTo>
                  <a:lnTo>
                    <a:pt x="1080" y="300"/>
                  </a:lnTo>
                  <a:lnTo>
                    <a:pt x="1068" y="311"/>
                  </a:lnTo>
                  <a:lnTo>
                    <a:pt x="1056" y="320"/>
                  </a:lnTo>
                  <a:lnTo>
                    <a:pt x="1042" y="329"/>
                  </a:lnTo>
                  <a:lnTo>
                    <a:pt x="1028" y="337"/>
                  </a:lnTo>
                  <a:lnTo>
                    <a:pt x="1013" y="345"/>
                  </a:lnTo>
                  <a:lnTo>
                    <a:pt x="998" y="352"/>
                  </a:lnTo>
                  <a:lnTo>
                    <a:pt x="982" y="357"/>
                  </a:lnTo>
                  <a:lnTo>
                    <a:pt x="965" y="361"/>
                  </a:lnTo>
                  <a:lnTo>
                    <a:pt x="946" y="364"/>
                  </a:lnTo>
                  <a:lnTo>
                    <a:pt x="928" y="365"/>
                  </a:lnTo>
                  <a:lnTo>
                    <a:pt x="917" y="375"/>
                  </a:lnTo>
                  <a:lnTo>
                    <a:pt x="909" y="385"/>
                  </a:lnTo>
                  <a:lnTo>
                    <a:pt x="902" y="395"/>
                  </a:lnTo>
                  <a:lnTo>
                    <a:pt x="896" y="404"/>
                  </a:lnTo>
                  <a:lnTo>
                    <a:pt x="892" y="412"/>
                  </a:lnTo>
                  <a:lnTo>
                    <a:pt x="889" y="420"/>
                  </a:lnTo>
                  <a:lnTo>
                    <a:pt x="888" y="428"/>
                  </a:lnTo>
                  <a:lnTo>
                    <a:pt x="886" y="436"/>
                  </a:lnTo>
                  <a:lnTo>
                    <a:pt x="888" y="443"/>
                  </a:lnTo>
                  <a:lnTo>
                    <a:pt x="888" y="449"/>
                  </a:lnTo>
                  <a:lnTo>
                    <a:pt x="890" y="456"/>
                  </a:lnTo>
                  <a:lnTo>
                    <a:pt x="892" y="463"/>
                  </a:lnTo>
                  <a:lnTo>
                    <a:pt x="898" y="475"/>
                  </a:lnTo>
                  <a:lnTo>
                    <a:pt x="905" y="485"/>
                  </a:lnTo>
                  <a:lnTo>
                    <a:pt x="913" y="497"/>
                  </a:lnTo>
                  <a:lnTo>
                    <a:pt x="920" y="507"/>
                  </a:lnTo>
                  <a:lnTo>
                    <a:pt x="924" y="517"/>
                  </a:lnTo>
                  <a:lnTo>
                    <a:pt x="926" y="528"/>
                  </a:lnTo>
                  <a:lnTo>
                    <a:pt x="926" y="533"/>
                  </a:lnTo>
                  <a:lnTo>
                    <a:pt x="925" y="539"/>
                  </a:lnTo>
                  <a:lnTo>
                    <a:pt x="922" y="545"/>
                  </a:lnTo>
                  <a:lnTo>
                    <a:pt x="920" y="551"/>
                  </a:lnTo>
                  <a:lnTo>
                    <a:pt x="914" y="556"/>
                  </a:lnTo>
                  <a:lnTo>
                    <a:pt x="909" y="563"/>
                  </a:lnTo>
                  <a:lnTo>
                    <a:pt x="901" y="569"/>
                  </a:lnTo>
                  <a:lnTo>
                    <a:pt x="892" y="576"/>
                  </a:lnTo>
                  <a:lnTo>
                    <a:pt x="890" y="588"/>
                  </a:lnTo>
                  <a:lnTo>
                    <a:pt x="886" y="599"/>
                  </a:lnTo>
                  <a:lnTo>
                    <a:pt x="884" y="611"/>
                  </a:lnTo>
                  <a:lnTo>
                    <a:pt x="878" y="621"/>
                  </a:lnTo>
                  <a:lnTo>
                    <a:pt x="869" y="641"/>
                  </a:lnTo>
                  <a:lnTo>
                    <a:pt x="857" y="659"/>
                  </a:lnTo>
                  <a:lnTo>
                    <a:pt x="832" y="691"/>
                  </a:lnTo>
                  <a:lnTo>
                    <a:pt x="808" y="719"/>
                  </a:lnTo>
                  <a:lnTo>
                    <a:pt x="799" y="730"/>
                  </a:lnTo>
                  <a:lnTo>
                    <a:pt x="791" y="744"/>
                  </a:lnTo>
                  <a:lnTo>
                    <a:pt x="788" y="749"/>
                  </a:lnTo>
                  <a:lnTo>
                    <a:pt x="787" y="754"/>
                  </a:lnTo>
                  <a:lnTo>
                    <a:pt x="785" y="761"/>
                  </a:lnTo>
                  <a:lnTo>
                    <a:pt x="785" y="766"/>
                  </a:lnTo>
                  <a:lnTo>
                    <a:pt x="787" y="773"/>
                  </a:lnTo>
                  <a:lnTo>
                    <a:pt x="789" y="778"/>
                  </a:lnTo>
                  <a:lnTo>
                    <a:pt x="792" y="785"/>
                  </a:lnTo>
                  <a:lnTo>
                    <a:pt x="797" y="790"/>
                  </a:lnTo>
                  <a:lnTo>
                    <a:pt x="804" y="797"/>
                  </a:lnTo>
                  <a:lnTo>
                    <a:pt x="812" y="804"/>
                  </a:lnTo>
                  <a:lnTo>
                    <a:pt x="821" y="809"/>
                  </a:lnTo>
                  <a:lnTo>
                    <a:pt x="832" y="816"/>
                  </a:lnTo>
                  <a:lnTo>
                    <a:pt x="845" y="825"/>
                  </a:lnTo>
                  <a:lnTo>
                    <a:pt x="856" y="833"/>
                  </a:lnTo>
                  <a:lnTo>
                    <a:pt x="864" y="844"/>
                  </a:lnTo>
                  <a:lnTo>
                    <a:pt x="870" y="853"/>
                  </a:lnTo>
                  <a:lnTo>
                    <a:pt x="876" y="864"/>
                  </a:lnTo>
                  <a:lnTo>
                    <a:pt x="880" y="876"/>
                  </a:lnTo>
                  <a:lnTo>
                    <a:pt x="882" y="886"/>
                  </a:lnTo>
                  <a:lnTo>
                    <a:pt x="884" y="898"/>
                  </a:lnTo>
                  <a:lnTo>
                    <a:pt x="888" y="921"/>
                  </a:lnTo>
                  <a:lnTo>
                    <a:pt x="890" y="944"/>
                  </a:lnTo>
                  <a:lnTo>
                    <a:pt x="894" y="956"/>
                  </a:lnTo>
                  <a:lnTo>
                    <a:pt x="898" y="965"/>
                  </a:lnTo>
                  <a:lnTo>
                    <a:pt x="902" y="976"/>
                  </a:lnTo>
                  <a:lnTo>
                    <a:pt x="910" y="985"/>
                  </a:lnTo>
                  <a:lnTo>
                    <a:pt x="910" y="990"/>
                  </a:lnTo>
                  <a:lnTo>
                    <a:pt x="913" y="1004"/>
                  </a:lnTo>
                  <a:lnTo>
                    <a:pt x="914" y="1024"/>
                  </a:lnTo>
                  <a:lnTo>
                    <a:pt x="913" y="1046"/>
                  </a:lnTo>
                  <a:lnTo>
                    <a:pt x="912" y="1057"/>
                  </a:lnTo>
                  <a:lnTo>
                    <a:pt x="909" y="1069"/>
                  </a:lnTo>
                  <a:lnTo>
                    <a:pt x="905" y="1080"/>
                  </a:lnTo>
                  <a:lnTo>
                    <a:pt x="900" y="1089"/>
                  </a:lnTo>
                  <a:lnTo>
                    <a:pt x="893" y="1097"/>
                  </a:lnTo>
                  <a:lnTo>
                    <a:pt x="885" y="1104"/>
                  </a:lnTo>
                  <a:lnTo>
                    <a:pt x="880" y="1106"/>
                  </a:lnTo>
                  <a:lnTo>
                    <a:pt x="874" y="1109"/>
                  </a:lnTo>
                  <a:lnTo>
                    <a:pt x="868" y="1110"/>
                  </a:lnTo>
                  <a:lnTo>
                    <a:pt x="862" y="1112"/>
                  </a:lnTo>
                  <a:lnTo>
                    <a:pt x="854" y="1112"/>
                  </a:lnTo>
                  <a:lnTo>
                    <a:pt x="846" y="1112"/>
                  </a:lnTo>
                  <a:lnTo>
                    <a:pt x="838" y="1109"/>
                  </a:lnTo>
                  <a:lnTo>
                    <a:pt x="832" y="1106"/>
                  </a:lnTo>
                  <a:lnTo>
                    <a:pt x="824" y="1102"/>
                  </a:lnTo>
                  <a:lnTo>
                    <a:pt x="817" y="1097"/>
                  </a:lnTo>
                  <a:lnTo>
                    <a:pt x="809" y="1090"/>
                  </a:lnTo>
                  <a:lnTo>
                    <a:pt x="803" y="1084"/>
                  </a:lnTo>
                  <a:lnTo>
                    <a:pt x="788" y="1066"/>
                  </a:lnTo>
                  <a:lnTo>
                    <a:pt x="775" y="1046"/>
                  </a:lnTo>
                  <a:lnTo>
                    <a:pt x="761" y="1024"/>
                  </a:lnTo>
                  <a:lnTo>
                    <a:pt x="748" y="1000"/>
                  </a:lnTo>
                  <a:lnTo>
                    <a:pt x="720" y="945"/>
                  </a:lnTo>
                  <a:lnTo>
                    <a:pt x="692" y="886"/>
                  </a:lnTo>
                  <a:lnTo>
                    <a:pt x="679" y="858"/>
                  </a:lnTo>
                  <a:lnTo>
                    <a:pt x="664" y="829"/>
                  </a:lnTo>
                  <a:lnTo>
                    <a:pt x="649" y="801"/>
                  </a:lnTo>
                  <a:lnTo>
                    <a:pt x="633" y="774"/>
                  </a:lnTo>
                  <a:lnTo>
                    <a:pt x="625" y="786"/>
                  </a:lnTo>
                  <a:lnTo>
                    <a:pt x="615" y="798"/>
                  </a:lnTo>
                  <a:lnTo>
                    <a:pt x="604" y="809"/>
                  </a:lnTo>
                  <a:lnTo>
                    <a:pt x="593" y="820"/>
                  </a:lnTo>
                  <a:lnTo>
                    <a:pt x="583" y="830"/>
                  </a:lnTo>
                  <a:lnTo>
                    <a:pt x="575" y="842"/>
                  </a:lnTo>
                  <a:lnTo>
                    <a:pt x="572" y="849"/>
                  </a:lnTo>
                  <a:lnTo>
                    <a:pt x="569" y="856"/>
                  </a:lnTo>
                  <a:lnTo>
                    <a:pt x="568" y="862"/>
                  </a:lnTo>
                  <a:lnTo>
                    <a:pt x="567" y="870"/>
                  </a:lnTo>
                  <a:lnTo>
                    <a:pt x="568" y="878"/>
                  </a:lnTo>
                  <a:lnTo>
                    <a:pt x="569" y="885"/>
                  </a:lnTo>
                  <a:lnTo>
                    <a:pt x="572" y="893"/>
                  </a:lnTo>
                  <a:lnTo>
                    <a:pt x="575" y="900"/>
                  </a:lnTo>
                  <a:lnTo>
                    <a:pt x="583" y="913"/>
                  </a:lnTo>
                  <a:lnTo>
                    <a:pt x="591" y="926"/>
                  </a:lnTo>
                  <a:lnTo>
                    <a:pt x="600" y="940"/>
                  </a:lnTo>
                  <a:lnTo>
                    <a:pt x="608" y="956"/>
                  </a:lnTo>
                  <a:lnTo>
                    <a:pt x="611" y="964"/>
                  </a:lnTo>
                  <a:lnTo>
                    <a:pt x="613" y="972"/>
                  </a:lnTo>
                  <a:lnTo>
                    <a:pt x="615" y="981"/>
                  </a:lnTo>
                  <a:lnTo>
                    <a:pt x="615" y="990"/>
                  </a:lnTo>
                  <a:lnTo>
                    <a:pt x="615" y="1004"/>
                  </a:lnTo>
                  <a:lnTo>
                    <a:pt x="612" y="1014"/>
                  </a:lnTo>
                  <a:lnTo>
                    <a:pt x="609" y="1025"/>
                  </a:lnTo>
                  <a:lnTo>
                    <a:pt x="605" y="1033"/>
                  </a:lnTo>
                  <a:lnTo>
                    <a:pt x="595" y="1049"/>
                  </a:lnTo>
                  <a:lnTo>
                    <a:pt x="581" y="1062"/>
                  </a:lnTo>
                  <a:lnTo>
                    <a:pt x="569" y="1074"/>
                  </a:lnTo>
                  <a:lnTo>
                    <a:pt x="559" y="1088"/>
                  </a:lnTo>
                  <a:lnTo>
                    <a:pt x="555" y="1096"/>
                  </a:lnTo>
                  <a:lnTo>
                    <a:pt x="552" y="1104"/>
                  </a:lnTo>
                  <a:lnTo>
                    <a:pt x="549" y="1113"/>
                  </a:lnTo>
                  <a:lnTo>
                    <a:pt x="549" y="1124"/>
                  </a:lnTo>
                  <a:lnTo>
                    <a:pt x="549" y="1128"/>
                  </a:lnTo>
                  <a:lnTo>
                    <a:pt x="551" y="1132"/>
                  </a:lnTo>
                  <a:lnTo>
                    <a:pt x="553" y="1137"/>
                  </a:lnTo>
                  <a:lnTo>
                    <a:pt x="556" y="1141"/>
                  </a:lnTo>
                  <a:lnTo>
                    <a:pt x="563" y="1149"/>
                  </a:lnTo>
                  <a:lnTo>
                    <a:pt x="569" y="1158"/>
                  </a:lnTo>
                  <a:lnTo>
                    <a:pt x="577" y="1168"/>
                  </a:lnTo>
                  <a:lnTo>
                    <a:pt x="584" y="1177"/>
                  </a:lnTo>
                  <a:lnTo>
                    <a:pt x="587" y="1184"/>
                  </a:lnTo>
                  <a:lnTo>
                    <a:pt x="589" y="1189"/>
                  </a:lnTo>
                  <a:lnTo>
                    <a:pt x="591" y="1196"/>
                  </a:lnTo>
                  <a:lnTo>
                    <a:pt x="591" y="1202"/>
                  </a:lnTo>
                  <a:lnTo>
                    <a:pt x="591" y="1212"/>
                  </a:lnTo>
                  <a:lnTo>
                    <a:pt x="589" y="1221"/>
                  </a:lnTo>
                  <a:lnTo>
                    <a:pt x="587" y="1232"/>
                  </a:lnTo>
                  <a:lnTo>
                    <a:pt x="584" y="1240"/>
                  </a:lnTo>
                  <a:lnTo>
                    <a:pt x="579" y="1249"/>
                  </a:lnTo>
                  <a:lnTo>
                    <a:pt x="575" y="1258"/>
                  </a:lnTo>
                  <a:lnTo>
                    <a:pt x="569" y="1266"/>
                  </a:lnTo>
                  <a:lnTo>
                    <a:pt x="563" y="1274"/>
                  </a:lnTo>
                  <a:lnTo>
                    <a:pt x="548" y="1290"/>
                  </a:lnTo>
                  <a:lnTo>
                    <a:pt x="532" y="1304"/>
                  </a:lnTo>
                  <a:lnTo>
                    <a:pt x="513" y="1317"/>
                  </a:lnTo>
                  <a:lnTo>
                    <a:pt x="495" y="1330"/>
                  </a:lnTo>
                  <a:lnTo>
                    <a:pt x="475" y="1341"/>
                  </a:lnTo>
                  <a:lnTo>
                    <a:pt x="453" y="1351"/>
                  </a:lnTo>
                  <a:lnTo>
                    <a:pt x="433" y="1361"/>
                  </a:lnTo>
                  <a:lnTo>
                    <a:pt x="413" y="1369"/>
                  </a:lnTo>
                  <a:lnTo>
                    <a:pt x="376" y="1383"/>
                  </a:lnTo>
                  <a:lnTo>
                    <a:pt x="344" y="1394"/>
                  </a:lnTo>
                  <a:lnTo>
                    <a:pt x="321" y="1402"/>
                  </a:lnTo>
                  <a:lnTo>
                    <a:pt x="300" y="1411"/>
                  </a:lnTo>
                  <a:lnTo>
                    <a:pt x="279" y="1421"/>
                  </a:lnTo>
                  <a:lnTo>
                    <a:pt x="260" y="1430"/>
                  </a:lnTo>
                  <a:lnTo>
                    <a:pt x="224" y="1449"/>
                  </a:lnTo>
                  <a:lnTo>
                    <a:pt x="189" y="1470"/>
                  </a:lnTo>
                  <a:lnTo>
                    <a:pt x="156" y="1490"/>
                  </a:lnTo>
                  <a:lnTo>
                    <a:pt x="123" y="1510"/>
                  </a:lnTo>
                  <a:lnTo>
                    <a:pt x="105" y="1519"/>
                  </a:lnTo>
                  <a:lnTo>
                    <a:pt x="88" y="1527"/>
                  </a:lnTo>
                  <a:lnTo>
                    <a:pt x="68" y="1537"/>
                  </a:lnTo>
                  <a:lnTo>
                    <a:pt x="49" y="1545"/>
                  </a:lnTo>
                  <a:lnTo>
                    <a:pt x="53" y="1555"/>
                  </a:lnTo>
                  <a:lnTo>
                    <a:pt x="57" y="1563"/>
                  </a:lnTo>
                  <a:lnTo>
                    <a:pt x="60" y="1570"/>
                  </a:lnTo>
                  <a:lnTo>
                    <a:pt x="61" y="1581"/>
                  </a:lnTo>
                  <a:lnTo>
                    <a:pt x="61" y="1613"/>
                  </a:lnTo>
                  <a:lnTo>
                    <a:pt x="61" y="1630"/>
                  </a:lnTo>
                  <a:lnTo>
                    <a:pt x="61" y="1647"/>
                  </a:lnTo>
                  <a:lnTo>
                    <a:pt x="61" y="1671"/>
                  </a:lnTo>
                  <a:lnTo>
                    <a:pt x="60" y="1683"/>
                  </a:lnTo>
                  <a:lnTo>
                    <a:pt x="59" y="1694"/>
                  </a:lnTo>
                  <a:lnTo>
                    <a:pt x="55" y="1705"/>
                  </a:lnTo>
                  <a:lnTo>
                    <a:pt x="52" y="1714"/>
                  </a:lnTo>
                  <a:lnTo>
                    <a:pt x="42" y="1733"/>
                  </a:lnTo>
                  <a:lnTo>
                    <a:pt x="31" y="1749"/>
                  </a:lnTo>
                  <a:lnTo>
                    <a:pt x="20" y="1765"/>
                  </a:lnTo>
                  <a:lnTo>
                    <a:pt x="11" y="1782"/>
                  </a:lnTo>
                  <a:lnTo>
                    <a:pt x="7" y="1791"/>
                  </a:lnTo>
                  <a:lnTo>
                    <a:pt x="3" y="1801"/>
                  </a:lnTo>
                  <a:lnTo>
                    <a:pt x="2" y="1811"/>
                  </a:lnTo>
                  <a:lnTo>
                    <a:pt x="0" y="1822"/>
                  </a:lnTo>
                  <a:lnTo>
                    <a:pt x="2" y="1830"/>
                  </a:lnTo>
                  <a:lnTo>
                    <a:pt x="2" y="1837"/>
                  </a:lnTo>
                  <a:lnTo>
                    <a:pt x="4" y="1843"/>
                  </a:lnTo>
                  <a:lnTo>
                    <a:pt x="6" y="1849"/>
                  </a:lnTo>
                  <a:lnTo>
                    <a:pt x="12" y="1859"/>
                  </a:lnTo>
                  <a:lnTo>
                    <a:pt x="20" y="1869"/>
                  </a:lnTo>
                  <a:lnTo>
                    <a:pt x="28" y="1875"/>
                  </a:lnTo>
                  <a:lnTo>
                    <a:pt x="39" y="1881"/>
                  </a:lnTo>
                  <a:lnTo>
                    <a:pt x="49" y="1886"/>
                  </a:lnTo>
                  <a:lnTo>
                    <a:pt x="61" y="1889"/>
                  </a:lnTo>
                  <a:lnTo>
                    <a:pt x="61" y="1899"/>
                  </a:lnTo>
                  <a:lnTo>
                    <a:pt x="63" y="1908"/>
                  </a:lnTo>
                  <a:lnTo>
                    <a:pt x="65" y="1916"/>
                  </a:lnTo>
                  <a:lnTo>
                    <a:pt x="69" y="1923"/>
                  </a:lnTo>
                  <a:lnTo>
                    <a:pt x="73" y="1930"/>
                  </a:lnTo>
                  <a:lnTo>
                    <a:pt x="79" y="1935"/>
                  </a:lnTo>
                  <a:lnTo>
                    <a:pt x="85" y="1940"/>
                  </a:lnTo>
                  <a:lnTo>
                    <a:pt x="92" y="1943"/>
                  </a:lnTo>
                  <a:lnTo>
                    <a:pt x="99" y="1947"/>
                  </a:lnTo>
                  <a:lnTo>
                    <a:pt x="107" y="1950"/>
                  </a:lnTo>
                  <a:lnTo>
                    <a:pt x="116" y="1951"/>
                  </a:lnTo>
                  <a:lnTo>
                    <a:pt x="124" y="1952"/>
                  </a:lnTo>
                  <a:lnTo>
                    <a:pt x="143" y="1954"/>
                  </a:lnTo>
                  <a:lnTo>
                    <a:pt x="163" y="1954"/>
                  </a:lnTo>
                  <a:lnTo>
                    <a:pt x="207" y="1954"/>
                  </a:lnTo>
                  <a:lnTo>
                    <a:pt x="248" y="1954"/>
                  </a:lnTo>
                  <a:lnTo>
                    <a:pt x="284" y="1954"/>
                  </a:lnTo>
                  <a:lnTo>
                    <a:pt x="313" y="1954"/>
                  </a:lnTo>
                  <a:lnTo>
                    <a:pt x="321" y="1955"/>
                  </a:lnTo>
                  <a:lnTo>
                    <a:pt x="329" y="1956"/>
                  </a:lnTo>
                  <a:lnTo>
                    <a:pt x="336" y="1959"/>
                  </a:lnTo>
                  <a:lnTo>
                    <a:pt x="341" y="1963"/>
                  </a:lnTo>
                  <a:lnTo>
                    <a:pt x="347" y="1967"/>
                  </a:lnTo>
                  <a:lnTo>
                    <a:pt x="352" y="1974"/>
                  </a:lnTo>
                  <a:lnTo>
                    <a:pt x="356" y="1979"/>
                  </a:lnTo>
                  <a:lnTo>
                    <a:pt x="359" y="1986"/>
                  </a:lnTo>
                  <a:lnTo>
                    <a:pt x="365" y="2002"/>
                  </a:lnTo>
                  <a:lnTo>
                    <a:pt x="371" y="2019"/>
                  </a:lnTo>
                  <a:lnTo>
                    <a:pt x="375" y="2038"/>
                  </a:lnTo>
                  <a:lnTo>
                    <a:pt x="379" y="2056"/>
                  </a:lnTo>
                  <a:lnTo>
                    <a:pt x="383" y="2075"/>
                  </a:lnTo>
                  <a:lnTo>
                    <a:pt x="388" y="2094"/>
                  </a:lnTo>
                  <a:lnTo>
                    <a:pt x="393" y="2111"/>
                  </a:lnTo>
                  <a:lnTo>
                    <a:pt x="400" y="2127"/>
                  </a:lnTo>
                  <a:lnTo>
                    <a:pt x="404" y="2134"/>
                  </a:lnTo>
                  <a:lnTo>
                    <a:pt x="409" y="2140"/>
                  </a:lnTo>
                  <a:lnTo>
                    <a:pt x="415" y="2146"/>
                  </a:lnTo>
                  <a:lnTo>
                    <a:pt x="421" y="2150"/>
                  </a:lnTo>
                  <a:lnTo>
                    <a:pt x="428" y="2154"/>
                  </a:lnTo>
                  <a:lnTo>
                    <a:pt x="435" y="2156"/>
                  </a:lnTo>
                  <a:lnTo>
                    <a:pt x="443" y="2159"/>
                  </a:lnTo>
                  <a:lnTo>
                    <a:pt x="452" y="2159"/>
                  </a:lnTo>
                  <a:lnTo>
                    <a:pt x="464" y="2158"/>
                  </a:lnTo>
                  <a:lnTo>
                    <a:pt x="475" y="2155"/>
                  </a:lnTo>
                  <a:lnTo>
                    <a:pt x="484" y="2151"/>
                  </a:lnTo>
                  <a:lnTo>
                    <a:pt x="495" y="2146"/>
                  </a:lnTo>
                  <a:lnTo>
                    <a:pt x="505" y="2142"/>
                  </a:lnTo>
                  <a:lnTo>
                    <a:pt x="515" y="2136"/>
                  </a:lnTo>
                  <a:lnTo>
                    <a:pt x="525" y="2132"/>
                  </a:lnTo>
                  <a:lnTo>
                    <a:pt x="537" y="2128"/>
                  </a:lnTo>
                  <a:lnTo>
                    <a:pt x="541" y="2136"/>
                  </a:lnTo>
                  <a:lnTo>
                    <a:pt x="547" y="2143"/>
                  </a:lnTo>
                  <a:lnTo>
                    <a:pt x="551" y="2144"/>
                  </a:lnTo>
                  <a:lnTo>
                    <a:pt x="556" y="2146"/>
                  </a:lnTo>
                  <a:lnTo>
                    <a:pt x="560" y="2147"/>
                  </a:lnTo>
                  <a:lnTo>
                    <a:pt x="567" y="2147"/>
                  </a:lnTo>
                  <a:lnTo>
                    <a:pt x="576" y="2146"/>
                  </a:lnTo>
                  <a:lnTo>
                    <a:pt x="583" y="2142"/>
                  </a:lnTo>
                  <a:lnTo>
                    <a:pt x="589" y="2138"/>
                  </a:lnTo>
                  <a:lnTo>
                    <a:pt x="596" y="2132"/>
                  </a:lnTo>
                  <a:lnTo>
                    <a:pt x="603" y="2126"/>
                  </a:lnTo>
                  <a:lnTo>
                    <a:pt x="608" y="2122"/>
                  </a:lnTo>
                  <a:lnTo>
                    <a:pt x="615" y="2118"/>
                  </a:lnTo>
                  <a:lnTo>
                    <a:pt x="621" y="2116"/>
                  </a:lnTo>
                  <a:lnTo>
                    <a:pt x="627" y="2118"/>
                  </a:lnTo>
                  <a:lnTo>
                    <a:pt x="633" y="2120"/>
                  </a:lnTo>
                  <a:lnTo>
                    <a:pt x="643" y="2123"/>
                  </a:lnTo>
                  <a:lnTo>
                    <a:pt x="653" y="2128"/>
                  </a:lnTo>
                  <a:lnTo>
                    <a:pt x="676" y="2140"/>
                  </a:lnTo>
                  <a:lnTo>
                    <a:pt x="700" y="2156"/>
                  </a:lnTo>
                  <a:lnTo>
                    <a:pt x="723" y="2172"/>
                  </a:lnTo>
                  <a:lnTo>
                    <a:pt x="741" y="2188"/>
                  </a:lnTo>
                  <a:lnTo>
                    <a:pt x="749" y="2195"/>
                  </a:lnTo>
                  <a:lnTo>
                    <a:pt x="755" y="2202"/>
                  </a:lnTo>
                  <a:lnTo>
                    <a:pt x="759" y="2208"/>
                  </a:lnTo>
                  <a:lnTo>
                    <a:pt x="760" y="2214"/>
                  </a:lnTo>
                  <a:lnTo>
                    <a:pt x="760" y="2230"/>
                  </a:lnTo>
                  <a:lnTo>
                    <a:pt x="760" y="2242"/>
                  </a:lnTo>
                  <a:lnTo>
                    <a:pt x="760" y="2252"/>
                  </a:lnTo>
                  <a:lnTo>
                    <a:pt x="760" y="2262"/>
                  </a:lnTo>
                  <a:lnTo>
                    <a:pt x="761" y="2278"/>
                  </a:lnTo>
                  <a:lnTo>
                    <a:pt x="767" y="2298"/>
                  </a:lnTo>
                  <a:lnTo>
                    <a:pt x="775" y="2320"/>
                  </a:lnTo>
                  <a:lnTo>
                    <a:pt x="784" y="2339"/>
                  </a:lnTo>
                  <a:lnTo>
                    <a:pt x="789" y="2348"/>
                  </a:lnTo>
                  <a:lnTo>
                    <a:pt x="795" y="2358"/>
                  </a:lnTo>
                  <a:lnTo>
                    <a:pt x="799" y="2367"/>
                  </a:lnTo>
                  <a:lnTo>
                    <a:pt x="801" y="2376"/>
                  </a:lnTo>
                  <a:lnTo>
                    <a:pt x="805" y="2395"/>
                  </a:lnTo>
                  <a:lnTo>
                    <a:pt x="808" y="2414"/>
                  </a:lnTo>
                  <a:lnTo>
                    <a:pt x="812" y="2431"/>
                  </a:lnTo>
                  <a:lnTo>
                    <a:pt x="817" y="2448"/>
                  </a:lnTo>
                  <a:lnTo>
                    <a:pt x="820" y="2456"/>
                  </a:lnTo>
                  <a:lnTo>
                    <a:pt x="825" y="2464"/>
                  </a:lnTo>
                  <a:lnTo>
                    <a:pt x="830" y="2471"/>
                  </a:lnTo>
                  <a:lnTo>
                    <a:pt x="837" y="2478"/>
                  </a:lnTo>
                  <a:lnTo>
                    <a:pt x="952" y="2478"/>
                  </a:lnTo>
                  <a:lnTo>
                    <a:pt x="977" y="2508"/>
                  </a:lnTo>
                  <a:lnTo>
                    <a:pt x="1001" y="2533"/>
                  </a:lnTo>
                  <a:lnTo>
                    <a:pt x="1013" y="2544"/>
                  </a:lnTo>
                  <a:lnTo>
                    <a:pt x="1026" y="2555"/>
                  </a:lnTo>
                  <a:lnTo>
                    <a:pt x="1040" y="2565"/>
                  </a:lnTo>
                  <a:lnTo>
                    <a:pt x="1054" y="2575"/>
                  </a:lnTo>
                  <a:lnTo>
                    <a:pt x="1068" y="2580"/>
                  </a:lnTo>
                  <a:lnTo>
                    <a:pt x="1081" y="2587"/>
                  </a:lnTo>
                  <a:lnTo>
                    <a:pt x="1097" y="2591"/>
                  </a:lnTo>
                  <a:lnTo>
                    <a:pt x="1113" y="2596"/>
                  </a:lnTo>
                  <a:lnTo>
                    <a:pt x="1145" y="2603"/>
                  </a:lnTo>
                  <a:lnTo>
                    <a:pt x="1180" y="2609"/>
                  </a:lnTo>
                  <a:lnTo>
                    <a:pt x="1213" y="2615"/>
                  </a:lnTo>
                  <a:lnTo>
                    <a:pt x="1244" y="2620"/>
                  </a:lnTo>
                  <a:lnTo>
                    <a:pt x="1258" y="2623"/>
                  </a:lnTo>
                  <a:lnTo>
                    <a:pt x="1272" y="2627"/>
                  </a:lnTo>
                  <a:lnTo>
                    <a:pt x="1285" y="2631"/>
                  </a:lnTo>
                  <a:lnTo>
                    <a:pt x="1296" y="2635"/>
                  </a:lnTo>
                  <a:lnTo>
                    <a:pt x="1313" y="2645"/>
                  </a:lnTo>
                  <a:lnTo>
                    <a:pt x="1329" y="2657"/>
                  </a:lnTo>
                  <a:lnTo>
                    <a:pt x="1342" y="2671"/>
                  </a:lnTo>
                  <a:lnTo>
                    <a:pt x="1354" y="2685"/>
                  </a:lnTo>
                  <a:lnTo>
                    <a:pt x="1377" y="2713"/>
                  </a:lnTo>
                  <a:lnTo>
                    <a:pt x="1397" y="2743"/>
                  </a:lnTo>
                  <a:lnTo>
                    <a:pt x="1406" y="2756"/>
                  </a:lnTo>
                  <a:lnTo>
                    <a:pt x="1418" y="2768"/>
                  </a:lnTo>
                  <a:lnTo>
                    <a:pt x="1430" y="2780"/>
                  </a:lnTo>
                  <a:lnTo>
                    <a:pt x="1445" y="2789"/>
                  </a:lnTo>
                  <a:lnTo>
                    <a:pt x="1452" y="2793"/>
                  </a:lnTo>
                  <a:lnTo>
                    <a:pt x="1461" y="2797"/>
                  </a:lnTo>
                  <a:lnTo>
                    <a:pt x="1469" y="2801"/>
                  </a:lnTo>
                  <a:lnTo>
                    <a:pt x="1478" y="2804"/>
                  </a:lnTo>
                  <a:lnTo>
                    <a:pt x="1489" y="2807"/>
                  </a:lnTo>
                  <a:lnTo>
                    <a:pt x="1500" y="2808"/>
                  </a:lnTo>
                  <a:lnTo>
                    <a:pt x="1512" y="2809"/>
                  </a:lnTo>
                  <a:lnTo>
                    <a:pt x="1525" y="2809"/>
                  </a:lnTo>
                  <a:lnTo>
                    <a:pt x="1556" y="2811"/>
                  </a:lnTo>
                  <a:lnTo>
                    <a:pt x="1585" y="2815"/>
                  </a:lnTo>
                  <a:lnTo>
                    <a:pt x="1614" y="2820"/>
                  </a:lnTo>
                  <a:lnTo>
                    <a:pt x="1645" y="2821"/>
                  </a:lnTo>
                  <a:lnTo>
                    <a:pt x="1658" y="2820"/>
                  </a:lnTo>
                  <a:lnTo>
                    <a:pt x="1669" y="2817"/>
                  </a:lnTo>
                  <a:lnTo>
                    <a:pt x="1679" y="2812"/>
                  </a:lnTo>
                  <a:lnTo>
                    <a:pt x="1689" y="2805"/>
                  </a:lnTo>
                  <a:lnTo>
                    <a:pt x="1697" y="2797"/>
                  </a:lnTo>
                  <a:lnTo>
                    <a:pt x="1705" y="2789"/>
                  </a:lnTo>
                  <a:lnTo>
                    <a:pt x="1711" y="2780"/>
                  </a:lnTo>
                  <a:lnTo>
                    <a:pt x="1719" y="2771"/>
                  </a:lnTo>
                  <a:lnTo>
                    <a:pt x="1733" y="2751"/>
                  </a:lnTo>
                  <a:lnTo>
                    <a:pt x="1749" y="2735"/>
                  </a:lnTo>
                  <a:lnTo>
                    <a:pt x="1758" y="2728"/>
                  </a:lnTo>
                  <a:lnTo>
                    <a:pt x="1767" y="2723"/>
                  </a:lnTo>
                  <a:lnTo>
                    <a:pt x="1778" y="2720"/>
                  </a:lnTo>
                  <a:lnTo>
                    <a:pt x="1789" y="2719"/>
                  </a:lnTo>
                  <a:lnTo>
                    <a:pt x="1797" y="2720"/>
                  </a:lnTo>
                  <a:lnTo>
                    <a:pt x="1803" y="2721"/>
                  </a:lnTo>
                  <a:lnTo>
                    <a:pt x="1810" y="2725"/>
                  </a:lnTo>
                  <a:lnTo>
                    <a:pt x="1817" y="2731"/>
                  </a:lnTo>
                  <a:lnTo>
                    <a:pt x="1827" y="2743"/>
                  </a:lnTo>
                  <a:lnTo>
                    <a:pt x="1838" y="2757"/>
                  </a:lnTo>
                  <a:lnTo>
                    <a:pt x="1847" y="2773"/>
                  </a:lnTo>
                  <a:lnTo>
                    <a:pt x="1857" y="2788"/>
                  </a:lnTo>
                  <a:lnTo>
                    <a:pt x="1865" y="2800"/>
                  </a:lnTo>
                  <a:lnTo>
                    <a:pt x="1874" y="2809"/>
                  </a:lnTo>
                  <a:lnTo>
                    <a:pt x="1879" y="2816"/>
                  </a:lnTo>
                  <a:lnTo>
                    <a:pt x="1885" y="2821"/>
                  </a:lnTo>
                  <a:lnTo>
                    <a:pt x="1890" y="2824"/>
                  </a:lnTo>
                  <a:lnTo>
                    <a:pt x="1897" y="2827"/>
                  </a:lnTo>
                  <a:lnTo>
                    <a:pt x="1902" y="2827"/>
                  </a:lnTo>
                  <a:lnTo>
                    <a:pt x="1907" y="2827"/>
                  </a:lnTo>
                  <a:lnTo>
                    <a:pt x="1914" y="2825"/>
                  </a:lnTo>
                  <a:lnTo>
                    <a:pt x="1919" y="2824"/>
                  </a:lnTo>
                  <a:lnTo>
                    <a:pt x="1931" y="2819"/>
                  </a:lnTo>
                  <a:lnTo>
                    <a:pt x="1943" y="2815"/>
                  </a:lnTo>
                  <a:lnTo>
                    <a:pt x="1950" y="2813"/>
                  </a:lnTo>
                  <a:lnTo>
                    <a:pt x="1957" y="2813"/>
                  </a:lnTo>
                  <a:lnTo>
                    <a:pt x="1963" y="2813"/>
                  </a:lnTo>
                  <a:lnTo>
                    <a:pt x="1970" y="2815"/>
                  </a:lnTo>
                  <a:lnTo>
                    <a:pt x="1977" y="2819"/>
                  </a:lnTo>
                  <a:lnTo>
                    <a:pt x="1982" y="2823"/>
                  </a:lnTo>
                  <a:lnTo>
                    <a:pt x="1986" y="2827"/>
                  </a:lnTo>
                  <a:lnTo>
                    <a:pt x="1990" y="2832"/>
                  </a:lnTo>
                  <a:lnTo>
                    <a:pt x="1997" y="2841"/>
                  </a:lnTo>
                  <a:lnTo>
                    <a:pt x="2002" y="2852"/>
                  </a:lnTo>
                  <a:lnTo>
                    <a:pt x="2006" y="2861"/>
                  </a:lnTo>
                  <a:lnTo>
                    <a:pt x="2010" y="2871"/>
                  </a:lnTo>
                  <a:lnTo>
                    <a:pt x="2017" y="2880"/>
                  </a:lnTo>
                  <a:lnTo>
                    <a:pt x="2025" y="2888"/>
                  </a:lnTo>
                  <a:lnTo>
                    <a:pt x="2035" y="2895"/>
                  </a:lnTo>
                  <a:lnTo>
                    <a:pt x="2046" y="2899"/>
                  </a:lnTo>
                  <a:lnTo>
                    <a:pt x="2057" y="2900"/>
                  </a:lnTo>
                  <a:lnTo>
                    <a:pt x="2066" y="2901"/>
                  </a:lnTo>
                  <a:lnTo>
                    <a:pt x="2077" y="2901"/>
                  </a:lnTo>
                  <a:lnTo>
                    <a:pt x="2087" y="2901"/>
                  </a:lnTo>
                  <a:lnTo>
                    <a:pt x="2098" y="2903"/>
                  </a:lnTo>
                  <a:lnTo>
                    <a:pt x="2109" y="2905"/>
                  </a:lnTo>
                  <a:lnTo>
                    <a:pt x="2119" y="2911"/>
                  </a:lnTo>
                  <a:lnTo>
                    <a:pt x="2129" y="2917"/>
                  </a:lnTo>
                  <a:lnTo>
                    <a:pt x="2137" y="2925"/>
                  </a:lnTo>
                  <a:lnTo>
                    <a:pt x="2145" y="2933"/>
                  </a:lnTo>
                  <a:lnTo>
                    <a:pt x="2153" y="2940"/>
                  </a:lnTo>
                  <a:lnTo>
                    <a:pt x="2161" y="2948"/>
                  </a:lnTo>
                  <a:lnTo>
                    <a:pt x="2170" y="2955"/>
                  </a:lnTo>
                  <a:lnTo>
                    <a:pt x="2181" y="296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6" name="Freeform 123"/>
            <p:cNvSpPr>
              <a:spLocks/>
            </p:cNvSpPr>
            <p:nvPr/>
          </p:nvSpPr>
          <p:spPr bwMode="auto">
            <a:xfrm>
              <a:off x="3883819" y="2902745"/>
              <a:ext cx="996950" cy="619125"/>
            </a:xfrm>
            <a:custGeom>
              <a:avLst/>
              <a:gdLst>
                <a:gd name="T0" fmla="*/ 1928 w 2054"/>
                <a:gd name="T1" fmla="*/ 1084 h 1275"/>
                <a:gd name="T2" fmla="*/ 1764 w 2054"/>
                <a:gd name="T3" fmla="*/ 1198 h 1275"/>
                <a:gd name="T4" fmla="*/ 1624 w 2054"/>
                <a:gd name="T5" fmla="*/ 1272 h 1275"/>
                <a:gd name="T6" fmla="*/ 1381 w 2054"/>
                <a:gd name="T7" fmla="*/ 1195 h 1275"/>
                <a:gd name="T8" fmla="*/ 907 w 2054"/>
                <a:gd name="T9" fmla="*/ 946 h 1275"/>
                <a:gd name="T10" fmla="*/ 799 w 2054"/>
                <a:gd name="T11" fmla="*/ 832 h 1275"/>
                <a:gd name="T12" fmla="*/ 744 w 2054"/>
                <a:gd name="T13" fmla="*/ 818 h 1275"/>
                <a:gd name="T14" fmla="*/ 627 w 2054"/>
                <a:gd name="T15" fmla="*/ 850 h 1275"/>
                <a:gd name="T16" fmla="*/ 392 w 2054"/>
                <a:gd name="T17" fmla="*/ 856 h 1275"/>
                <a:gd name="T18" fmla="*/ 323 w 2054"/>
                <a:gd name="T19" fmla="*/ 827 h 1275"/>
                <a:gd name="T20" fmla="*/ 256 w 2054"/>
                <a:gd name="T21" fmla="*/ 819 h 1275"/>
                <a:gd name="T22" fmla="*/ 186 w 2054"/>
                <a:gd name="T23" fmla="*/ 828 h 1275"/>
                <a:gd name="T24" fmla="*/ 139 w 2054"/>
                <a:gd name="T25" fmla="*/ 738 h 1275"/>
                <a:gd name="T26" fmla="*/ 48 w 2054"/>
                <a:gd name="T27" fmla="*/ 614 h 1275"/>
                <a:gd name="T28" fmla="*/ 0 w 2054"/>
                <a:gd name="T29" fmla="*/ 485 h 1275"/>
                <a:gd name="T30" fmla="*/ 74 w 2054"/>
                <a:gd name="T31" fmla="*/ 451 h 1275"/>
                <a:gd name="T32" fmla="*/ 112 w 2054"/>
                <a:gd name="T33" fmla="*/ 397 h 1275"/>
                <a:gd name="T34" fmla="*/ 83 w 2054"/>
                <a:gd name="T35" fmla="*/ 337 h 1275"/>
                <a:gd name="T36" fmla="*/ 80 w 2054"/>
                <a:gd name="T37" fmla="*/ 285 h 1275"/>
                <a:gd name="T38" fmla="*/ 171 w 2054"/>
                <a:gd name="T39" fmla="*/ 213 h 1275"/>
                <a:gd name="T40" fmla="*/ 271 w 2054"/>
                <a:gd name="T41" fmla="*/ 118 h 1275"/>
                <a:gd name="T42" fmla="*/ 272 w 2054"/>
                <a:gd name="T43" fmla="*/ 2 h 1275"/>
                <a:gd name="T44" fmla="*/ 360 w 2054"/>
                <a:gd name="T45" fmla="*/ 94 h 1275"/>
                <a:gd name="T46" fmla="*/ 430 w 2054"/>
                <a:gd name="T47" fmla="*/ 186 h 1275"/>
                <a:gd name="T48" fmla="*/ 434 w 2054"/>
                <a:gd name="T49" fmla="*/ 311 h 1275"/>
                <a:gd name="T50" fmla="*/ 408 w 2054"/>
                <a:gd name="T51" fmla="*/ 347 h 1275"/>
                <a:gd name="T52" fmla="*/ 322 w 2054"/>
                <a:gd name="T53" fmla="*/ 327 h 1275"/>
                <a:gd name="T54" fmla="*/ 224 w 2054"/>
                <a:gd name="T55" fmla="*/ 331 h 1275"/>
                <a:gd name="T56" fmla="*/ 206 w 2054"/>
                <a:gd name="T57" fmla="*/ 417 h 1275"/>
                <a:gd name="T58" fmla="*/ 243 w 2054"/>
                <a:gd name="T59" fmla="*/ 562 h 1275"/>
                <a:gd name="T60" fmla="*/ 314 w 2054"/>
                <a:gd name="T61" fmla="*/ 610 h 1275"/>
                <a:gd name="T62" fmla="*/ 432 w 2054"/>
                <a:gd name="T63" fmla="*/ 494 h 1275"/>
                <a:gd name="T64" fmla="*/ 500 w 2054"/>
                <a:gd name="T65" fmla="*/ 470 h 1275"/>
                <a:gd name="T66" fmla="*/ 662 w 2054"/>
                <a:gd name="T67" fmla="*/ 485 h 1275"/>
                <a:gd name="T68" fmla="*/ 893 w 2054"/>
                <a:gd name="T69" fmla="*/ 510 h 1275"/>
                <a:gd name="T70" fmla="*/ 943 w 2054"/>
                <a:gd name="T71" fmla="*/ 537 h 1275"/>
                <a:gd name="T72" fmla="*/ 1028 w 2054"/>
                <a:gd name="T73" fmla="*/ 473 h 1275"/>
                <a:gd name="T74" fmla="*/ 1149 w 2054"/>
                <a:gd name="T75" fmla="*/ 486 h 1275"/>
                <a:gd name="T76" fmla="*/ 1125 w 2054"/>
                <a:gd name="T77" fmla="*/ 506 h 1275"/>
                <a:gd name="T78" fmla="*/ 1036 w 2054"/>
                <a:gd name="T79" fmla="*/ 570 h 1275"/>
                <a:gd name="T80" fmla="*/ 971 w 2054"/>
                <a:gd name="T81" fmla="*/ 601 h 1275"/>
                <a:gd name="T82" fmla="*/ 1033 w 2054"/>
                <a:gd name="T83" fmla="*/ 642 h 1275"/>
                <a:gd name="T84" fmla="*/ 1091 w 2054"/>
                <a:gd name="T85" fmla="*/ 681 h 1275"/>
                <a:gd name="T86" fmla="*/ 1147 w 2054"/>
                <a:gd name="T87" fmla="*/ 677 h 1275"/>
                <a:gd name="T88" fmla="*/ 1279 w 2054"/>
                <a:gd name="T89" fmla="*/ 689 h 1275"/>
                <a:gd name="T90" fmla="*/ 1397 w 2054"/>
                <a:gd name="T91" fmla="*/ 713 h 1275"/>
                <a:gd name="T92" fmla="*/ 1544 w 2054"/>
                <a:gd name="T93" fmla="*/ 713 h 1275"/>
                <a:gd name="T94" fmla="*/ 1508 w 2054"/>
                <a:gd name="T95" fmla="*/ 775 h 1275"/>
                <a:gd name="T96" fmla="*/ 1476 w 2054"/>
                <a:gd name="T97" fmla="*/ 843 h 1275"/>
                <a:gd name="T98" fmla="*/ 1490 w 2054"/>
                <a:gd name="T99" fmla="*/ 886 h 1275"/>
                <a:gd name="T100" fmla="*/ 1537 w 2054"/>
                <a:gd name="T101" fmla="*/ 872 h 1275"/>
                <a:gd name="T102" fmla="*/ 1556 w 2054"/>
                <a:gd name="T103" fmla="*/ 800 h 1275"/>
                <a:gd name="T104" fmla="*/ 1590 w 2054"/>
                <a:gd name="T105" fmla="*/ 783 h 1275"/>
                <a:gd name="T106" fmla="*/ 1672 w 2054"/>
                <a:gd name="T107" fmla="*/ 790 h 1275"/>
                <a:gd name="T108" fmla="*/ 1674 w 2054"/>
                <a:gd name="T109" fmla="*/ 695 h 1275"/>
                <a:gd name="T110" fmla="*/ 1668 w 2054"/>
                <a:gd name="T111" fmla="*/ 617 h 1275"/>
                <a:gd name="T112" fmla="*/ 1716 w 2054"/>
                <a:gd name="T113" fmla="*/ 569 h 1275"/>
                <a:gd name="T114" fmla="*/ 1804 w 2054"/>
                <a:gd name="T115" fmla="*/ 609 h 1275"/>
                <a:gd name="T116" fmla="*/ 2005 w 2054"/>
                <a:gd name="T117" fmla="*/ 739 h 1275"/>
                <a:gd name="T118" fmla="*/ 2046 w 2054"/>
                <a:gd name="T119" fmla="*/ 828 h 1275"/>
                <a:gd name="T120" fmla="*/ 1990 w 2054"/>
                <a:gd name="T121" fmla="*/ 898 h 1275"/>
                <a:gd name="T122" fmla="*/ 2004 w 2054"/>
                <a:gd name="T123" fmla="*/ 955 h 1275"/>
                <a:gd name="T124" fmla="*/ 2036 w 2054"/>
                <a:gd name="T125" fmla="*/ 1032 h 127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54"/>
                <a:gd name="T190" fmla="*/ 0 h 1275"/>
                <a:gd name="T191" fmla="*/ 2054 w 2054"/>
                <a:gd name="T192" fmla="*/ 1275 h 127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54" h="1275">
                  <a:moveTo>
                    <a:pt x="2030" y="1063"/>
                  </a:moveTo>
                  <a:lnTo>
                    <a:pt x="2012" y="1064"/>
                  </a:lnTo>
                  <a:lnTo>
                    <a:pt x="1993" y="1066"/>
                  </a:lnTo>
                  <a:lnTo>
                    <a:pt x="1976" y="1068"/>
                  </a:lnTo>
                  <a:lnTo>
                    <a:pt x="1958" y="1074"/>
                  </a:lnTo>
                  <a:lnTo>
                    <a:pt x="1942" y="1079"/>
                  </a:lnTo>
                  <a:lnTo>
                    <a:pt x="1928" y="1084"/>
                  </a:lnTo>
                  <a:lnTo>
                    <a:pt x="1912" y="1091"/>
                  </a:lnTo>
                  <a:lnTo>
                    <a:pt x="1897" y="1099"/>
                  </a:lnTo>
                  <a:lnTo>
                    <a:pt x="1869" y="1116"/>
                  </a:lnTo>
                  <a:lnTo>
                    <a:pt x="1842" y="1136"/>
                  </a:lnTo>
                  <a:lnTo>
                    <a:pt x="1816" y="1156"/>
                  </a:lnTo>
                  <a:lnTo>
                    <a:pt x="1790" y="1178"/>
                  </a:lnTo>
                  <a:lnTo>
                    <a:pt x="1764" y="1198"/>
                  </a:lnTo>
                  <a:lnTo>
                    <a:pt x="1738" y="1218"/>
                  </a:lnTo>
                  <a:lnTo>
                    <a:pt x="1712" y="1235"/>
                  </a:lnTo>
                  <a:lnTo>
                    <a:pt x="1684" y="1251"/>
                  </a:lnTo>
                  <a:lnTo>
                    <a:pt x="1669" y="1258"/>
                  </a:lnTo>
                  <a:lnTo>
                    <a:pt x="1654" y="1263"/>
                  </a:lnTo>
                  <a:lnTo>
                    <a:pt x="1640" y="1268"/>
                  </a:lnTo>
                  <a:lnTo>
                    <a:pt x="1624" y="1272"/>
                  </a:lnTo>
                  <a:lnTo>
                    <a:pt x="1606" y="1274"/>
                  </a:lnTo>
                  <a:lnTo>
                    <a:pt x="1590" y="1275"/>
                  </a:lnTo>
                  <a:lnTo>
                    <a:pt x="1573" y="1275"/>
                  </a:lnTo>
                  <a:lnTo>
                    <a:pt x="1554" y="1274"/>
                  </a:lnTo>
                  <a:lnTo>
                    <a:pt x="1524" y="1260"/>
                  </a:lnTo>
                  <a:lnTo>
                    <a:pt x="1464" y="1234"/>
                  </a:lnTo>
                  <a:lnTo>
                    <a:pt x="1381" y="1195"/>
                  </a:lnTo>
                  <a:lnTo>
                    <a:pt x="1287" y="1150"/>
                  </a:lnTo>
                  <a:lnTo>
                    <a:pt x="1187" y="1100"/>
                  </a:lnTo>
                  <a:lnTo>
                    <a:pt x="1089" y="1051"/>
                  </a:lnTo>
                  <a:lnTo>
                    <a:pt x="1003" y="1006"/>
                  </a:lnTo>
                  <a:lnTo>
                    <a:pt x="935" y="967"/>
                  </a:lnTo>
                  <a:lnTo>
                    <a:pt x="920" y="956"/>
                  </a:lnTo>
                  <a:lnTo>
                    <a:pt x="907" y="946"/>
                  </a:lnTo>
                  <a:lnTo>
                    <a:pt x="893" y="932"/>
                  </a:lnTo>
                  <a:lnTo>
                    <a:pt x="881" y="919"/>
                  </a:lnTo>
                  <a:lnTo>
                    <a:pt x="857" y="892"/>
                  </a:lnTo>
                  <a:lnTo>
                    <a:pt x="833" y="864"/>
                  </a:lnTo>
                  <a:lnTo>
                    <a:pt x="823" y="852"/>
                  </a:lnTo>
                  <a:lnTo>
                    <a:pt x="811" y="842"/>
                  </a:lnTo>
                  <a:lnTo>
                    <a:pt x="799" y="832"/>
                  </a:lnTo>
                  <a:lnTo>
                    <a:pt x="785" y="826"/>
                  </a:lnTo>
                  <a:lnTo>
                    <a:pt x="779" y="823"/>
                  </a:lnTo>
                  <a:lnTo>
                    <a:pt x="773" y="820"/>
                  </a:lnTo>
                  <a:lnTo>
                    <a:pt x="765" y="819"/>
                  </a:lnTo>
                  <a:lnTo>
                    <a:pt x="759" y="818"/>
                  </a:lnTo>
                  <a:lnTo>
                    <a:pt x="752" y="818"/>
                  </a:lnTo>
                  <a:lnTo>
                    <a:pt x="744" y="818"/>
                  </a:lnTo>
                  <a:lnTo>
                    <a:pt x="737" y="820"/>
                  </a:lnTo>
                  <a:lnTo>
                    <a:pt x="729" y="822"/>
                  </a:lnTo>
                  <a:lnTo>
                    <a:pt x="712" y="828"/>
                  </a:lnTo>
                  <a:lnTo>
                    <a:pt x="695" y="834"/>
                  </a:lnTo>
                  <a:lnTo>
                    <a:pt x="679" y="839"/>
                  </a:lnTo>
                  <a:lnTo>
                    <a:pt x="662" y="843"/>
                  </a:lnTo>
                  <a:lnTo>
                    <a:pt x="627" y="850"/>
                  </a:lnTo>
                  <a:lnTo>
                    <a:pt x="591" y="854"/>
                  </a:lnTo>
                  <a:lnTo>
                    <a:pt x="554" y="856"/>
                  </a:lnTo>
                  <a:lnTo>
                    <a:pt x="516" y="858"/>
                  </a:lnTo>
                  <a:lnTo>
                    <a:pt x="476" y="858"/>
                  </a:lnTo>
                  <a:lnTo>
                    <a:pt x="435" y="858"/>
                  </a:lnTo>
                  <a:lnTo>
                    <a:pt x="412" y="858"/>
                  </a:lnTo>
                  <a:lnTo>
                    <a:pt x="392" y="856"/>
                  </a:lnTo>
                  <a:lnTo>
                    <a:pt x="374" y="854"/>
                  </a:lnTo>
                  <a:lnTo>
                    <a:pt x="358" y="850"/>
                  </a:lnTo>
                  <a:lnTo>
                    <a:pt x="350" y="846"/>
                  </a:lnTo>
                  <a:lnTo>
                    <a:pt x="343" y="843"/>
                  </a:lnTo>
                  <a:lnTo>
                    <a:pt x="336" y="838"/>
                  </a:lnTo>
                  <a:lnTo>
                    <a:pt x="330" y="832"/>
                  </a:lnTo>
                  <a:lnTo>
                    <a:pt x="323" y="827"/>
                  </a:lnTo>
                  <a:lnTo>
                    <a:pt x="318" y="820"/>
                  </a:lnTo>
                  <a:lnTo>
                    <a:pt x="312" y="812"/>
                  </a:lnTo>
                  <a:lnTo>
                    <a:pt x="308" y="804"/>
                  </a:lnTo>
                  <a:lnTo>
                    <a:pt x="295" y="806"/>
                  </a:lnTo>
                  <a:lnTo>
                    <a:pt x="282" y="808"/>
                  </a:lnTo>
                  <a:lnTo>
                    <a:pt x="270" y="814"/>
                  </a:lnTo>
                  <a:lnTo>
                    <a:pt x="256" y="819"/>
                  </a:lnTo>
                  <a:lnTo>
                    <a:pt x="244" y="824"/>
                  </a:lnTo>
                  <a:lnTo>
                    <a:pt x="231" y="830"/>
                  </a:lnTo>
                  <a:lnTo>
                    <a:pt x="219" y="832"/>
                  </a:lnTo>
                  <a:lnTo>
                    <a:pt x="206" y="834"/>
                  </a:lnTo>
                  <a:lnTo>
                    <a:pt x="198" y="834"/>
                  </a:lnTo>
                  <a:lnTo>
                    <a:pt x="191" y="831"/>
                  </a:lnTo>
                  <a:lnTo>
                    <a:pt x="186" y="828"/>
                  </a:lnTo>
                  <a:lnTo>
                    <a:pt x="180" y="824"/>
                  </a:lnTo>
                  <a:lnTo>
                    <a:pt x="175" y="819"/>
                  </a:lnTo>
                  <a:lnTo>
                    <a:pt x="171" y="814"/>
                  </a:lnTo>
                  <a:lnTo>
                    <a:pt x="167" y="807"/>
                  </a:lnTo>
                  <a:lnTo>
                    <a:pt x="163" y="799"/>
                  </a:lnTo>
                  <a:lnTo>
                    <a:pt x="151" y="769"/>
                  </a:lnTo>
                  <a:lnTo>
                    <a:pt x="139" y="738"/>
                  </a:lnTo>
                  <a:lnTo>
                    <a:pt x="132" y="722"/>
                  </a:lnTo>
                  <a:lnTo>
                    <a:pt x="123" y="707"/>
                  </a:lnTo>
                  <a:lnTo>
                    <a:pt x="114" y="693"/>
                  </a:lnTo>
                  <a:lnTo>
                    <a:pt x="103" y="679"/>
                  </a:lnTo>
                  <a:lnTo>
                    <a:pt x="82" y="653"/>
                  </a:lnTo>
                  <a:lnTo>
                    <a:pt x="59" y="627"/>
                  </a:lnTo>
                  <a:lnTo>
                    <a:pt x="48" y="614"/>
                  </a:lnTo>
                  <a:lnTo>
                    <a:pt x="38" y="599"/>
                  </a:lnTo>
                  <a:lnTo>
                    <a:pt x="28" y="585"/>
                  </a:lnTo>
                  <a:lnTo>
                    <a:pt x="20" y="567"/>
                  </a:lnTo>
                  <a:lnTo>
                    <a:pt x="12" y="550"/>
                  </a:lnTo>
                  <a:lnTo>
                    <a:pt x="7" y="530"/>
                  </a:lnTo>
                  <a:lnTo>
                    <a:pt x="3" y="509"/>
                  </a:lnTo>
                  <a:lnTo>
                    <a:pt x="0" y="485"/>
                  </a:lnTo>
                  <a:lnTo>
                    <a:pt x="15" y="474"/>
                  </a:lnTo>
                  <a:lnTo>
                    <a:pt x="28" y="467"/>
                  </a:lnTo>
                  <a:lnTo>
                    <a:pt x="38" y="463"/>
                  </a:lnTo>
                  <a:lnTo>
                    <a:pt x="47" y="462"/>
                  </a:lnTo>
                  <a:lnTo>
                    <a:pt x="58" y="462"/>
                  </a:lnTo>
                  <a:lnTo>
                    <a:pt x="60" y="461"/>
                  </a:lnTo>
                  <a:lnTo>
                    <a:pt x="74" y="451"/>
                  </a:lnTo>
                  <a:lnTo>
                    <a:pt x="84" y="443"/>
                  </a:lnTo>
                  <a:lnTo>
                    <a:pt x="94" y="434"/>
                  </a:lnTo>
                  <a:lnTo>
                    <a:pt x="100" y="426"/>
                  </a:lnTo>
                  <a:lnTo>
                    <a:pt x="106" y="418"/>
                  </a:lnTo>
                  <a:lnTo>
                    <a:pt x="110" y="411"/>
                  </a:lnTo>
                  <a:lnTo>
                    <a:pt x="111" y="405"/>
                  </a:lnTo>
                  <a:lnTo>
                    <a:pt x="112" y="397"/>
                  </a:lnTo>
                  <a:lnTo>
                    <a:pt x="112" y="391"/>
                  </a:lnTo>
                  <a:lnTo>
                    <a:pt x="111" y="385"/>
                  </a:lnTo>
                  <a:lnTo>
                    <a:pt x="108" y="378"/>
                  </a:lnTo>
                  <a:lnTo>
                    <a:pt x="106" y="373"/>
                  </a:lnTo>
                  <a:lnTo>
                    <a:pt x="99" y="361"/>
                  </a:lnTo>
                  <a:lnTo>
                    <a:pt x="91" y="349"/>
                  </a:lnTo>
                  <a:lnTo>
                    <a:pt x="83" y="337"/>
                  </a:lnTo>
                  <a:lnTo>
                    <a:pt x="78" y="325"/>
                  </a:lnTo>
                  <a:lnTo>
                    <a:pt x="75" y="319"/>
                  </a:lnTo>
                  <a:lnTo>
                    <a:pt x="74" y="313"/>
                  </a:lnTo>
                  <a:lnTo>
                    <a:pt x="74" y="306"/>
                  </a:lnTo>
                  <a:lnTo>
                    <a:pt x="75" y="299"/>
                  </a:lnTo>
                  <a:lnTo>
                    <a:pt x="76" y="293"/>
                  </a:lnTo>
                  <a:lnTo>
                    <a:pt x="80" y="285"/>
                  </a:lnTo>
                  <a:lnTo>
                    <a:pt x="86" y="277"/>
                  </a:lnTo>
                  <a:lnTo>
                    <a:pt x="92" y="269"/>
                  </a:lnTo>
                  <a:lnTo>
                    <a:pt x="100" y="261"/>
                  </a:lnTo>
                  <a:lnTo>
                    <a:pt x="111" y="251"/>
                  </a:lnTo>
                  <a:lnTo>
                    <a:pt x="124" y="242"/>
                  </a:lnTo>
                  <a:lnTo>
                    <a:pt x="139" y="233"/>
                  </a:lnTo>
                  <a:lnTo>
                    <a:pt x="171" y="213"/>
                  </a:lnTo>
                  <a:lnTo>
                    <a:pt x="196" y="195"/>
                  </a:lnTo>
                  <a:lnTo>
                    <a:pt x="218" y="180"/>
                  </a:lnTo>
                  <a:lnTo>
                    <a:pt x="235" y="166"/>
                  </a:lnTo>
                  <a:lnTo>
                    <a:pt x="248" y="153"/>
                  </a:lnTo>
                  <a:lnTo>
                    <a:pt x="259" y="141"/>
                  </a:lnTo>
                  <a:lnTo>
                    <a:pt x="266" y="130"/>
                  </a:lnTo>
                  <a:lnTo>
                    <a:pt x="271" y="118"/>
                  </a:lnTo>
                  <a:lnTo>
                    <a:pt x="274" y="108"/>
                  </a:lnTo>
                  <a:lnTo>
                    <a:pt x="275" y="97"/>
                  </a:lnTo>
                  <a:lnTo>
                    <a:pt x="275" y="85"/>
                  </a:lnTo>
                  <a:lnTo>
                    <a:pt x="274" y="72"/>
                  </a:lnTo>
                  <a:lnTo>
                    <a:pt x="272" y="44"/>
                  </a:lnTo>
                  <a:lnTo>
                    <a:pt x="272" y="9"/>
                  </a:lnTo>
                  <a:lnTo>
                    <a:pt x="272" y="2"/>
                  </a:lnTo>
                  <a:lnTo>
                    <a:pt x="275" y="0"/>
                  </a:lnTo>
                  <a:lnTo>
                    <a:pt x="278" y="0"/>
                  </a:lnTo>
                  <a:lnTo>
                    <a:pt x="283" y="4"/>
                  </a:lnTo>
                  <a:lnTo>
                    <a:pt x="296" y="17"/>
                  </a:lnTo>
                  <a:lnTo>
                    <a:pt x="315" y="40"/>
                  </a:lnTo>
                  <a:lnTo>
                    <a:pt x="336" y="66"/>
                  </a:lnTo>
                  <a:lnTo>
                    <a:pt x="360" y="94"/>
                  </a:lnTo>
                  <a:lnTo>
                    <a:pt x="374" y="108"/>
                  </a:lnTo>
                  <a:lnTo>
                    <a:pt x="387" y="121"/>
                  </a:lnTo>
                  <a:lnTo>
                    <a:pt x="402" y="132"/>
                  </a:lnTo>
                  <a:lnTo>
                    <a:pt x="416" y="142"/>
                  </a:lnTo>
                  <a:lnTo>
                    <a:pt x="420" y="154"/>
                  </a:lnTo>
                  <a:lnTo>
                    <a:pt x="426" y="169"/>
                  </a:lnTo>
                  <a:lnTo>
                    <a:pt x="430" y="186"/>
                  </a:lnTo>
                  <a:lnTo>
                    <a:pt x="432" y="203"/>
                  </a:lnTo>
                  <a:lnTo>
                    <a:pt x="435" y="222"/>
                  </a:lnTo>
                  <a:lnTo>
                    <a:pt x="438" y="241"/>
                  </a:lnTo>
                  <a:lnTo>
                    <a:pt x="438" y="259"/>
                  </a:lnTo>
                  <a:lnTo>
                    <a:pt x="438" y="278"/>
                  </a:lnTo>
                  <a:lnTo>
                    <a:pt x="436" y="295"/>
                  </a:lnTo>
                  <a:lnTo>
                    <a:pt x="434" y="311"/>
                  </a:lnTo>
                  <a:lnTo>
                    <a:pt x="431" y="318"/>
                  </a:lnTo>
                  <a:lnTo>
                    <a:pt x="428" y="325"/>
                  </a:lnTo>
                  <a:lnTo>
                    <a:pt x="426" y="330"/>
                  </a:lnTo>
                  <a:lnTo>
                    <a:pt x="422" y="335"/>
                  </a:lnTo>
                  <a:lnTo>
                    <a:pt x="418" y="341"/>
                  </a:lnTo>
                  <a:lnTo>
                    <a:pt x="414" y="343"/>
                  </a:lnTo>
                  <a:lnTo>
                    <a:pt x="408" y="347"/>
                  </a:lnTo>
                  <a:lnTo>
                    <a:pt x="403" y="349"/>
                  </a:lnTo>
                  <a:lnTo>
                    <a:pt x="396" y="350"/>
                  </a:lnTo>
                  <a:lnTo>
                    <a:pt x="390" y="350"/>
                  </a:lnTo>
                  <a:lnTo>
                    <a:pt x="382" y="349"/>
                  </a:lnTo>
                  <a:lnTo>
                    <a:pt x="374" y="346"/>
                  </a:lnTo>
                  <a:lnTo>
                    <a:pt x="346" y="335"/>
                  </a:lnTo>
                  <a:lnTo>
                    <a:pt x="322" y="327"/>
                  </a:lnTo>
                  <a:lnTo>
                    <a:pt x="300" y="322"/>
                  </a:lnTo>
                  <a:lnTo>
                    <a:pt x="283" y="319"/>
                  </a:lnTo>
                  <a:lnTo>
                    <a:pt x="268" y="318"/>
                  </a:lnTo>
                  <a:lnTo>
                    <a:pt x="256" y="318"/>
                  </a:lnTo>
                  <a:lnTo>
                    <a:pt x="246" y="319"/>
                  </a:lnTo>
                  <a:lnTo>
                    <a:pt x="238" y="323"/>
                  </a:lnTo>
                  <a:lnTo>
                    <a:pt x="224" y="331"/>
                  </a:lnTo>
                  <a:lnTo>
                    <a:pt x="214" y="342"/>
                  </a:lnTo>
                  <a:lnTo>
                    <a:pt x="208" y="347"/>
                  </a:lnTo>
                  <a:lnTo>
                    <a:pt x="203" y="351"/>
                  </a:lnTo>
                  <a:lnTo>
                    <a:pt x="195" y="355"/>
                  </a:lnTo>
                  <a:lnTo>
                    <a:pt x="187" y="358"/>
                  </a:lnTo>
                  <a:lnTo>
                    <a:pt x="194" y="375"/>
                  </a:lnTo>
                  <a:lnTo>
                    <a:pt x="206" y="417"/>
                  </a:lnTo>
                  <a:lnTo>
                    <a:pt x="212" y="443"/>
                  </a:lnTo>
                  <a:lnTo>
                    <a:pt x="215" y="473"/>
                  </a:lnTo>
                  <a:lnTo>
                    <a:pt x="216" y="489"/>
                  </a:lnTo>
                  <a:lnTo>
                    <a:pt x="215" y="503"/>
                  </a:lnTo>
                  <a:lnTo>
                    <a:pt x="214" y="518"/>
                  </a:lnTo>
                  <a:lnTo>
                    <a:pt x="211" y="533"/>
                  </a:lnTo>
                  <a:lnTo>
                    <a:pt x="243" y="562"/>
                  </a:lnTo>
                  <a:lnTo>
                    <a:pt x="274" y="594"/>
                  </a:lnTo>
                  <a:lnTo>
                    <a:pt x="280" y="599"/>
                  </a:lnTo>
                  <a:lnTo>
                    <a:pt x="287" y="605"/>
                  </a:lnTo>
                  <a:lnTo>
                    <a:pt x="295" y="609"/>
                  </a:lnTo>
                  <a:lnTo>
                    <a:pt x="302" y="611"/>
                  </a:lnTo>
                  <a:lnTo>
                    <a:pt x="308" y="611"/>
                  </a:lnTo>
                  <a:lnTo>
                    <a:pt x="314" y="610"/>
                  </a:lnTo>
                  <a:lnTo>
                    <a:pt x="320" y="606"/>
                  </a:lnTo>
                  <a:lnTo>
                    <a:pt x="326" y="599"/>
                  </a:lnTo>
                  <a:lnTo>
                    <a:pt x="352" y="566"/>
                  </a:lnTo>
                  <a:lnTo>
                    <a:pt x="378" y="539"/>
                  </a:lnTo>
                  <a:lnTo>
                    <a:pt x="400" y="518"/>
                  </a:lnTo>
                  <a:lnTo>
                    <a:pt x="422" y="501"/>
                  </a:lnTo>
                  <a:lnTo>
                    <a:pt x="432" y="494"/>
                  </a:lnTo>
                  <a:lnTo>
                    <a:pt x="443" y="487"/>
                  </a:lnTo>
                  <a:lnTo>
                    <a:pt x="452" y="482"/>
                  </a:lnTo>
                  <a:lnTo>
                    <a:pt x="462" y="478"/>
                  </a:lnTo>
                  <a:lnTo>
                    <a:pt x="472" y="475"/>
                  </a:lnTo>
                  <a:lnTo>
                    <a:pt x="482" y="473"/>
                  </a:lnTo>
                  <a:lnTo>
                    <a:pt x="491" y="471"/>
                  </a:lnTo>
                  <a:lnTo>
                    <a:pt x="500" y="470"/>
                  </a:lnTo>
                  <a:lnTo>
                    <a:pt x="520" y="470"/>
                  </a:lnTo>
                  <a:lnTo>
                    <a:pt x="540" y="470"/>
                  </a:lnTo>
                  <a:lnTo>
                    <a:pt x="562" y="473"/>
                  </a:lnTo>
                  <a:lnTo>
                    <a:pt x="583" y="475"/>
                  </a:lnTo>
                  <a:lnTo>
                    <a:pt x="607" y="479"/>
                  </a:lnTo>
                  <a:lnTo>
                    <a:pt x="634" y="482"/>
                  </a:lnTo>
                  <a:lnTo>
                    <a:pt x="662" y="485"/>
                  </a:lnTo>
                  <a:lnTo>
                    <a:pt x="694" y="485"/>
                  </a:lnTo>
                  <a:lnTo>
                    <a:pt x="737" y="485"/>
                  </a:lnTo>
                  <a:lnTo>
                    <a:pt x="791" y="481"/>
                  </a:lnTo>
                  <a:lnTo>
                    <a:pt x="843" y="478"/>
                  </a:lnTo>
                  <a:lnTo>
                    <a:pt x="880" y="473"/>
                  </a:lnTo>
                  <a:lnTo>
                    <a:pt x="887" y="494"/>
                  </a:lnTo>
                  <a:lnTo>
                    <a:pt x="893" y="510"/>
                  </a:lnTo>
                  <a:lnTo>
                    <a:pt x="900" y="523"/>
                  </a:lnTo>
                  <a:lnTo>
                    <a:pt x="908" y="533"/>
                  </a:lnTo>
                  <a:lnTo>
                    <a:pt x="915" y="538"/>
                  </a:lnTo>
                  <a:lnTo>
                    <a:pt x="921" y="542"/>
                  </a:lnTo>
                  <a:lnTo>
                    <a:pt x="929" y="542"/>
                  </a:lnTo>
                  <a:lnTo>
                    <a:pt x="936" y="541"/>
                  </a:lnTo>
                  <a:lnTo>
                    <a:pt x="943" y="537"/>
                  </a:lnTo>
                  <a:lnTo>
                    <a:pt x="949" y="531"/>
                  </a:lnTo>
                  <a:lnTo>
                    <a:pt x="955" y="523"/>
                  </a:lnTo>
                  <a:lnTo>
                    <a:pt x="961" y="515"/>
                  </a:lnTo>
                  <a:lnTo>
                    <a:pt x="972" y="495"/>
                  </a:lnTo>
                  <a:lnTo>
                    <a:pt x="983" y="473"/>
                  </a:lnTo>
                  <a:lnTo>
                    <a:pt x="1005" y="473"/>
                  </a:lnTo>
                  <a:lnTo>
                    <a:pt x="1028" y="473"/>
                  </a:lnTo>
                  <a:lnTo>
                    <a:pt x="1052" y="473"/>
                  </a:lnTo>
                  <a:lnTo>
                    <a:pt x="1079" y="473"/>
                  </a:lnTo>
                  <a:lnTo>
                    <a:pt x="1109" y="477"/>
                  </a:lnTo>
                  <a:lnTo>
                    <a:pt x="1132" y="479"/>
                  </a:lnTo>
                  <a:lnTo>
                    <a:pt x="1140" y="482"/>
                  </a:lnTo>
                  <a:lnTo>
                    <a:pt x="1145" y="483"/>
                  </a:lnTo>
                  <a:lnTo>
                    <a:pt x="1149" y="486"/>
                  </a:lnTo>
                  <a:lnTo>
                    <a:pt x="1152" y="487"/>
                  </a:lnTo>
                  <a:lnTo>
                    <a:pt x="1152" y="489"/>
                  </a:lnTo>
                  <a:lnTo>
                    <a:pt x="1152" y="491"/>
                  </a:lnTo>
                  <a:lnTo>
                    <a:pt x="1149" y="494"/>
                  </a:lnTo>
                  <a:lnTo>
                    <a:pt x="1147" y="495"/>
                  </a:lnTo>
                  <a:lnTo>
                    <a:pt x="1137" y="501"/>
                  </a:lnTo>
                  <a:lnTo>
                    <a:pt x="1125" y="506"/>
                  </a:lnTo>
                  <a:lnTo>
                    <a:pt x="1095" y="518"/>
                  </a:lnTo>
                  <a:lnTo>
                    <a:pt x="1065" y="534"/>
                  </a:lnTo>
                  <a:lnTo>
                    <a:pt x="1052" y="543"/>
                  </a:lnTo>
                  <a:lnTo>
                    <a:pt x="1043" y="553"/>
                  </a:lnTo>
                  <a:lnTo>
                    <a:pt x="1039" y="558"/>
                  </a:lnTo>
                  <a:lnTo>
                    <a:pt x="1037" y="563"/>
                  </a:lnTo>
                  <a:lnTo>
                    <a:pt x="1036" y="570"/>
                  </a:lnTo>
                  <a:lnTo>
                    <a:pt x="1036" y="575"/>
                  </a:lnTo>
                  <a:lnTo>
                    <a:pt x="1017" y="579"/>
                  </a:lnTo>
                  <a:lnTo>
                    <a:pt x="1001" y="583"/>
                  </a:lnTo>
                  <a:lnTo>
                    <a:pt x="988" y="587"/>
                  </a:lnTo>
                  <a:lnTo>
                    <a:pt x="979" y="591"/>
                  </a:lnTo>
                  <a:lnTo>
                    <a:pt x="973" y="595"/>
                  </a:lnTo>
                  <a:lnTo>
                    <a:pt x="971" y="601"/>
                  </a:lnTo>
                  <a:lnTo>
                    <a:pt x="971" y="605"/>
                  </a:lnTo>
                  <a:lnTo>
                    <a:pt x="972" y="610"/>
                  </a:lnTo>
                  <a:lnTo>
                    <a:pt x="977" y="615"/>
                  </a:lnTo>
                  <a:lnTo>
                    <a:pt x="984" y="621"/>
                  </a:lnTo>
                  <a:lnTo>
                    <a:pt x="993" y="626"/>
                  </a:lnTo>
                  <a:lnTo>
                    <a:pt x="1005" y="631"/>
                  </a:lnTo>
                  <a:lnTo>
                    <a:pt x="1033" y="642"/>
                  </a:lnTo>
                  <a:lnTo>
                    <a:pt x="1067" y="654"/>
                  </a:lnTo>
                  <a:lnTo>
                    <a:pt x="1072" y="657"/>
                  </a:lnTo>
                  <a:lnTo>
                    <a:pt x="1077" y="661"/>
                  </a:lnTo>
                  <a:lnTo>
                    <a:pt x="1081" y="665"/>
                  </a:lnTo>
                  <a:lnTo>
                    <a:pt x="1085" y="670"/>
                  </a:lnTo>
                  <a:lnTo>
                    <a:pt x="1088" y="675"/>
                  </a:lnTo>
                  <a:lnTo>
                    <a:pt x="1091" y="681"/>
                  </a:lnTo>
                  <a:lnTo>
                    <a:pt x="1095" y="685"/>
                  </a:lnTo>
                  <a:lnTo>
                    <a:pt x="1100" y="687"/>
                  </a:lnTo>
                  <a:lnTo>
                    <a:pt x="1105" y="690"/>
                  </a:lnTo>
                  <a:lnTo>
                    <a:pt x="1112" y="690"/>
                  </a:lnTo>
                  <a:lnTo>
                    <a:pt x="1121" y="687"/>
                  </a:lnTo>
                  <a:lnTo>
                    <a:pt x="1132" y="683"/>
                  </a:lnTo>
                  <a:lnTo>
                    <a:pt x="1147" y="677"/>
                  </a:lnTo>
                  <a:lnTo>
                    <a:pt x="1163" y="666"/>
                  </a:lnTo>
                  <a:lnTo>
                    <a:pt x="1183" y="653"/>
                  </a:lnTo>
                  <a:lnTo>
                    <a:pt x="1205" y="635"/>
                  </a:lnTo>
                  <a:lnTo>
                    <a:pt x="1225" y="651"/>
                  </a:lnTo>
                  <a:lnTo>
                    <a:pt x="1244" y="666"/>
                  </a:lnTo>
                  <a:lnTo>
                    <a:pt x="1263" y="678"/>
                  </a:lnTo>
                  <a:lnTo>
                    <a:pt x="1279" y="689"/>
                  </a:lnTo>
                  <a:lnTo>
                    <a:pt x="1295" y="697"/>
                  </a:lnTo>
                  <a:lnTo>
                    <a:pt x="1311" y="703"/>
                  </a:lnTo>
                  <a:lnTo>
                    <a:pt x="1327" y="709"/>
                  </a:lnTo>
                  <a:lnTo>
                    <a:pt x="1343" y="711"/>
                  </a:lnTo>
                  <a:lnTo>
                    <a:pt x="1360" y="714"/>
                  </a:lnTo>
                  <a:lnTo>
                    <a:pt x="1379" y="714"/>
                  </a:lnTo>
                  <a:lnTo>
                    <a:pt x="1397" y="713"/>
                  </a:lnTo>
                  <a:lnTo>
                    <a:pt x="1420" y="710"/>
                  </a:lnTo>
                  <a:lnTo>
                    <a:pt x="1443" y="705"/>
                  </a:lnTo>
                  <a:lnTo>
                    <a:pt x="1469" y="699"/>
                  </a:lnTo>
                  <a:lnTo>
                    <a:pt x="1498" y="693"/>
                  </a:lnTo>
                  <a:lnTo>
                    <a:pt x="1530" y="683"/>
                  </a:lnTo>
                  <a:lnTo>
                    <a:pt x="1538" y="699"/>
                  </a:lnTo>
                  <a:lnTo>
                    <a:pt x="1544" y="713"/>
                  </a:lnTo>
                  <a:lnTo>
                    <a:pt x="1545" y="725"/>
                  </a:lnTo>
                  <a:lnTo>
                    <a:pt x="1545" y="735"/>
                  </a:lnTo>
                  <a:lnTo>
                    <a:pt x="1541" y="743"/>
                  </a:lnTo>
                  <a:lnTo>
                    <a:pt x="1537" y="751"/>
                  </a:lnTo>
                  <a:lnTo>
                    <a:pt x="1530" y="758"/>
                  </a:lnTo>
                  <a:lnTo>
                    <a:pt x="1524" y="765"/>
                  </a:lnTo>
                  <a:lnTo>
                    <a:pt x="1508" y="775"/>
                  </a:lnTo>
                  <a:lnTo>
                    <a:pt x="1492" y="788"/>
                  </a:lnTo>
                  <a:lnTo>
                    <a:pt x="1485" y="795"/>
                  </a:lnTo>
                  <a:lnTo>
                    <a:pt x="1481" y="803"/>
                  </a:lnTo>
                  <a:lnTo>
                    <a:pt x="1477" y="811"/>
                  </a:lnTo>
                  <a:lnTo>
                    <a:pt x="1476" y="822"/>
                  </a:lnTo>
                  <a:lnTo>
                    <a:pt x="1476" y="834"/>
                  </a:lnTo>
                  <a:lnTo>
                    <a:pt x="1476" y="843"/>
                  </a:lnTo>
                  <a:lnTo>
                    <a:pt x="1476" y="852"/>
                  </a:lnTo>
                  <a:lnTo>
                    <a:pt x="1477" y="860"/>
                  </a:lnTo>
                  <a:lnTo>
                    <a:pt x="1478" y="867"/>
                  </a:lnTo>
                  <a:lnTo>
                    <a:pt x="1481" y="874"/>
                  </a:lnTo>
                  <a:lnTo>
                    <a:pt x="1484" y="879"/>
                  </a:lnTo>
                  <a:lnTo>
                    <a:pt x="1486" y="883"/>
                  </a:lnTo>
                  <a:lnTo>
                    <a:pt x="1490" y="886"/>
                  </a:lnTo>
                  <a:lnTo>
                    <a:pt x="1493" y="888"/>
                  </a:lnTo>
                  <a:lnTo>
                    <a:pt x="1497" y="890"/>
                  </a:lnTo>
                  <a:lnTo>
                    <a:pt x="1502" y="891"/>
                  </a:lnTo>
                  <a:lnTo>
                    <a:pt x="1510" y="890"/>
                  </a:lnTo>
                  <a:lnTo>
                    <a:pt x="1520" y="886"/>
                  </a:lnTo>
                  <a:lnTo>
                    <a:pt x="1529" y="880"/>
                  </a:lnTo>
                  <a:lnTo>
                    <a:pt x="1537" y="872"/>
                  </a:lnTo>
                  <a:lnTo>
                    <a:pt x="1544" y="862"/>
                  </a:lnTo>
                  <a:lnTo>
                    <a:pt x="1550" y="850"/>
                  </a:lnTo>
                  <a:lnTo>
                    <a:pt x="1554" y="836"/>
                  </a:lnTo>
                  <a:lnTo>
                    <a:pt x="1557" y="823"/>
                  </a:lnTo>
                  <a:lnTo>
                    <a:pt x="1557" y="815"/>
                  </a:lnTo>
                  <a:lnTo>
                    <a:pt x="1557" y="807"/>
                  </a:lnTo>
                  <a:lnTo>
                    <a:pt x="1556" y="800"/>
                  </a:lnTo>
                  <a:lnTo>
                    <a:pt x="1554" y="792"/>
                  </a:lnTo>
                  <a:lnTo>
                    <a:pt x="1557" y="788"/>
                  </a:lnTo>
                  <a:lnTo>
                    <a:pt x="1561" y="786"/>
                  </a:lnTo>
                  <a:lnTo>
                    <a:pt x="1565" y="783"/>
                  </a:lnTo>
                  <a:lnTo>
                    <a:pt x="1569" y="782"/>
                  </a:lnTo>
                  <a:lnTo>
                    <a:pt x="1580" y="782"/>
                  </a:lnTo>
                  <a:lnTo>
                    <a:pt x="1590" y="783"/>
                  </a:lnTo>
                  <a:lnTo>
                    <a:pt x="1616" y="791"/>
                  </a:lnTo>
                  <a:lnTo>
                    <a:pt x="1640" y="798"/>
                  </a:lnTo>
                  <a:lnTo>
                    <a:pt x="1650" y="799"/>
                  </a:lnTo>
                  <a:lnTo>
                    <a:pt x="1661" y="798"/>
                  </a:lnTo>
                  <a:lnTo>
                    <a:pt x="1665" y="796"/>
                  </a:lnTo>
                  <a:lnTo>
                    <a:pt x="1669" y="794"/>
                  </a:lnTo>
                  <a:lnTo>
                    <a:pt x="1672" y="790"/>
                  </a:lnTo>
                  <a:lnTo>
                    <a:pt x="1676" y="786"/>
                  </a:lnTo>
                  <a:lnTo>
                    <a:pt x="1678" y="779"/>
                  </a:lnTo>
                  <a:lnTo>
                    <a:pt x="1680" y="772"/>
                  </a:lnTo>
                  <a:lnTo>
                    <a:pt x="1681" y="763"/>
                  </a:lnTo>
                  <a:lnTo>
                    <a:pt x="1681" y="754"/>
                  </a:lnTo>
                  <a:lnTo>
                    <a:pt x="1680" y="729"/>
                  </a:lnTo>
                  <a:lnTo>
                    <a:pt x="1674" y="695"/>
                  </a:lnTo>
                  <a:lnTo>
                    <a:pt x="1677" y="689"/>
                  </a:lnTo>
                  <a:lnTo>
                    <a:pt x="1678" y="682"/>
                  </a:lnTo>
                  <a:lnTo>
                    <a:pt x="1678" y="674"/>
                  </a:lnTo>
                  <a:lnTo>
                    <a:pt x="1678" y="665"/>
                  </a:lnTo>
                  <a:lnTo>
                    <a:pt x="1674" y="649"/>
                  </a:lnTo>
                  <a:lnTo>
                    <a:pt x="1670" y="631"/>
                  </a:lnTo>
                  <a:lnTo>
                    <a:pt x="1668" y="617"/>
                  </a:lnTo>
                  <a:lnTo>
                    <a:pt x="1668" y="602"/>
                  </a:lnTo>
                  <a:lnTo>
                    <a:pt x="1668" y="595"/>
                  </a:lnTo>
                  <a:lnTo>
                    <a:pt x="1670" y="590"/>
                  </a:lnTo>
                  <a:lnTo>
                    <a:pt x="1674" y="585"/>
                  </a:lnTo>
                  <a:lnTo>
                    <a:pt x="1681" y="582"/>
                  </a:lnTo>
                  <a:lnTo>
                    <a:pt x="1700" y="574"/>
                  </a:lnTo>
                  <a:lnTo>
                    <a:pt x="1716" y="569"/>
                  </a:lnTo>
                  <a:lnTo>
                    <a:pt x="1729" y="565"/>
                  </a:lnTo>
                  <a:lnTo>
                    <a:pt x="1740" y="563"/>
                  </a:lnTo>
                  <a:lnTo>
                    <a:pt x="1754" y="563"/>
                  </a:lnTo>
                  <a:lnTo>
                    <a:pt x="1758" y="563"/>
                  </a:lnTo>
                  <a:lnTo>
                    <a:pt x="1773" y="579"/>
                  </a:lnTo>
                  <a:lnTo>
                    <a:pt x="1788" y="594"/>
                  </a:lnTo>
                  <a:lnTo>
                    <a:pt x="1804" y="609"/>
                  </a:lnTo>
                  <a:lnTo>
                    <a:pt x="1822" y="622"/>
                  </a:lnTo>
                  <a:lnTo>
                    <a:pt x="1860" y="646"/>
                  </a:lnTo>
                  <a:lnTo>
                    <a:pt x="1900" y="669"/>
                  </a:lnTo>
                  <a:lnTo>
                    <a:pt x="1938" y="690"/>
                  </a:lnTo>
                  <a:lnTo>
                    <a:pt x="1974" y="713"/>
                  </a:lnTo>
                  <a:lnTo>
                    <a:pt x="1990" y="726"/>
                  </a:lnTo>
                  <a:lnTo>
                    <a:pt x="2005" y="739"/>
                  </a:lnTo>
                  <a:lnTo>
                    <a:pt x="2018" y="753"/>
                  </a:lnTo>
                  <a:lnTo>
                    <a:pt x="2030" y="769"/>
                  </a:lnTo>
                  <a:lnTo>
                    <a:pt x="2036" y="779"/>
                  </a:lnTo>
                  <a:lnTo>
                    <a:pt x="2042" y="792"/>
                  </a:lnTo>
                  <a:lnTo>
                    <a:pt x="2049" y="806"/>
                  </a:lnTo>
                  <a:lnTo>
                    <a:pt x="2054" y="816"/>
                  </a:lnTo>
                  <a:lnTo>
                    <a:pt x="2046" y="828"/>
                  </a:lnTo>
                  <a:lnTo>
                    <a:pt x="2036" y="840"/>
                  </a:lnTo>
                  <a:lnTo>
                    <a:pt x="2025" y="851"/>
                  </a:lnTo>
                  <a:lnTo>
                    <a:pt x="2014" y="862"/>
                  </a:lnTo>
                  <a:lnTo>
                    <a:pt x="2004" y="872"/>
                  </a:lnTo>
                  <a:lnTo>
                    <a:pt x="1996" y="884"/>
                  </a:lnTo>
                  <a:lnTo>
                    <a:pt x="1993" y="891"/>
                  </a:lnTo>
                  <a:lnTo>
                    <a:pt x="1990" y="898"/>
                  </a:lnTo>
                  <a:lnTo>
                    <a:pt x="1989" y="904"/>
                  </a:lnTo>
                  <a:lnTo>
                    <a:pt x="1988" y="912"/>
                  </a:lnTo>
                  <a:lnTo>
                    <a:pt x="1989" y="920"/>
                  </a:lnTo>
                  <a:lnTo>
                    <a:pt x="1990" y="927"/>
                  </a:lnTo>
                  <a:lnTo>
                    <a:pt x="1993" y="935"/>
                  </a:lnTo>
                  <a:lnTo>
                    <a:pt x="1996" y="942"/>
                  </a:lnTo>
                  <a:lnTo>
                    <a:pt x="2004" y="955"/>
                  </a:lnTo>
                  <a:lnTo>
                    <a:pt x="2012" y="968"/>
                  </a:lnTo>
                  <a:lnTo>
                    <a:pt x="2021" y="982"/>
                  </a:lnTo>
                  <a:lnTo>
                    <a:pt x="2029" y="998"/>
                  </a:lnTo>
                  <a:lnTo>
                    <a:pt x="2032" y="1006"/>
                  </a:lnTo>
                  <a:lnTo>
                    <a:pt x="2034" y="1014"/>
                  </a:lnTo>
                  <a:lnTo>
                    <a:pt x="2036" y="1023"/>
                  </a:lnTo>
                  <a:lnTo>
                    <a:pt x="2036" y="1032"/>
                  </a:lnTo>
                  <a:lnTo>
                    <a:pt x="2036" y="1046"/>
                  </a:lnTo>
                  <a:lnTo>
                    <a:pt x="2032" y="1056"/>
                  </a:lnTo>
                  <a:lnTo>
                    <a:pt x="2029" y="1066"/>
                  </a:lnTo>
                  <a:lnTo>
                    <a:pt x="2024" y="1075"/>
                  </a:lnTo>
                  <a:lnTo>
                    <a:pt x="2030" y="106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7" name="Freeform 124"/>
            <p:cNvSpPr>
              <a:spLocks/>
            </p:cNvSpPr>
            <p:nvPr/>
          </p:nvSpPr>
          <p:spPr bwMode="auto">
            <a:xfrm>
              <a:off x="8476458" y="902494"/>
              <a:ext cx="1120775" cy="1465262"/>
            </a:xfrm>
            <a:custGeom>
              <a:avLst/>
              <a:gdLst>
                <a:gd name="T0" fmla="*/ 1105 w 2313"/>
                <a:gd name="T1" fmla="*/ 2677 h 3022"/>
                <a:gd name="T2" fmla="*/ 1170 w 2313"/>
                <a:gd name="T3" fmla="*/ 2613 h 3022"/>
                <a:gd name="T4" fmla="*/ 1342 w 2313"/>
                <a:gd name="T5" fmla="*/ 2422 h 3022"/>
                <a:gd name="T6" fmla="*/ 1545 w 2313"/>
                <a:gd name="T7" fmla="*/ 2317 h 3022"/>
                <a:gd name="T8" fmla="*/ 1633 w 2313"/>
                <a:gd name="T9" fmla="*/ 2277 h 3022"/>
                <a:gd name="T10" fmla="*/ 1702 w 2313"/>
                <a:gd name="T11" fmla="*/ 2441 h 3022"/>
                <a:gd name="T12" fmla="*/ 1841 w 2313"/>
                <a:gd name="T13" fmla="*/ 2380 h 3022"/>
                <a:gd name="T14" fmla="*/ 2019 w 2313"/>
                <a:gd name="T15" fmla="*/ 2314 h 3022"/>
                <a:gd name="T16" fmla="*/ 2071 w 2313"/>
                <a:gd name="T17" fmla="*/ 2065 h 3022"/>
                <a:gd name="T18" fmla="*/ 2142 w 2313"/>
                <a:gd name="T19" fmla="*/ 1963 h 3022"/>
                <a:gd name="T20" fmla="*/ 2207 w 2313"/>
                <a:gd name="T21" fmla="*/ 1777 h 3022"/>
                <a:gd name="T22" fmla="*/ 2250 w 2313"/>
                <a:gd name="T23" fmla="*/ 1507 h 3022"/>
                <a:gd name="T24" fmla="*/ 2303 w 2313"/>
                <a:gd name="T25" fmla="*/ 1360 h 3022"/>
                <a:gd name="T26" fmla="*/ 2109 w 2313"/>
                <a:gd name="T27" fmla="*/ 1300 h 3022"/>
                <a:gd name="T28" fmla="*/ 1826 w 2313"/>
                <a:gd name="T29" fmla="*/ 1326 h 3022"/>
                <a:gd name="T30" fmla="*/ 1708 w 2313"/>
                <a:gd name="T31" fmla="*/ 1471 h 3022"/>
                <a:gd name="T32" fmla="*/ 1600 w 2313"/>
                <a:gd name="T33" fmla="*/ 1443 h 3022"/>
                <a:gd name="T34" fmla="*/ 1748 w 2313"/>
                <a:gd name="T35" fmla="*/ 1299 h 3022"/>
                <a:gd name="T36" fmla="*/ 1702 w 2313"/>
                <a:gd name="T37" fmla="*/ 1052 h 3022"/>
                <a:gd name="T38" fmla="*/ 1478 w 2313"/>
                <a:gd name="T39" fmla="*/ 978 h 3022"/>
                <a:gd name="T40" fmla="*/ 1478 w 2313"/>
                <a:gd name="T41" fmla="*/ 882 h 3022"/>
                <a:gd name="T42" fmla="*/ 1668 w 2313"/>
                <a:gd name="T43" fmla="*/ 836 h 3022"/>
                <a:gd name="T44" fmla="*/ 1685 w 2313"/>
                <a:gd name="T45" fmla="*/ 655 h 3022"/>
                <a:gd name="T46" fmla="*/ 1844 w 2313"/>
                <a:gd name="T47" fmla="*/ 654 h 3022"/>
                <a:gd name="T48" fmla="*/ 1926 w 2313"/>
                <a:gd name="T49" fmla="*/ 534 h 3022"/>
                <a:gd name="T50" fmla="*/ 2051 w 2313"/>
                <a:gd name="T51" fmla="*/ 449 h 3022"/>
                <a:gd name="T52" fmla="*/ 2029 w 2313"/>
                <a:gd name="T53" fmla="*/ 339 h 3022"/>
                <a:gd name="T54" fmla="*/ 1893 w 2313"/>
                <a:gd name="T55" fmla="*/ 295 h 3022"/>
                <a:gd name="T56" fmla="*/ 1758 w 2313"/>
                <a:gd name="T57" fmla="*/ 289 h 3022"/>
                <a:gd name="T58" fmla="*/ 1782 w 2313"/>
                <a:gd name="T59" fmla="*/ 173 h 3022"/>
                <a:gd name="T60" fmla="*/ 1674 w 2313"/>
                <a:gd name="T61" fmla="*/ 0 h 3022"/>
                <a:gd name="T62" fmla="*/ 1408 w 2313"/>
                <a:gd name="T63" fmla="*/ 200 h 3022"/>
                <a:gd name="T64" fmla="*/ 1433 w 2313"/>
                <a:gd name="T65" fmla="*/ 346 h 3022"/>
                <a:gd name="T66" fmla="*/ 1538 w 2313"/>
                <a:gd name="T67" fmla="*/ 450 h 3022"/>
                <a:gd name="T68" fmla="*/ 1416 w 2313"/>
                <a:gd name="T69" fmla="*/ 463 h 3022"/>
                <a:gd name="T70" fmla="*/ 1127 w 2313"/>
                <a:gd name="T71" fmla="*/ 511 h 3022"/>
                <a:gd name="T72" fmla="*/ 589 w 2313"/>
                <a:gd name="T73" fmla="*/ 914 h 3022"/>
                <a:gd name="T74" fmla="*/ 343 w 2313"/>
                <a:gd name="T75" fmla="*/ 1324 h 3022"/>
                <a:gd name="T76" fmla="*/ 242 w 2313"/>
                <a:gd name="T77" fmla="*/ 1523 h 3022"/>
                <a:gd name="T78" fmla="*/ 435 w 2313"/>
                <a:gd name="T79" fmla="*/ 1568 h 3022"/>
                <a:gd name="T80" fmla="*/ 515 w 2313"/>
                <a:gd name="T81" fmla="*/ 1641 h 3022"/>
                <a:gd name="T82" fmla="*/ 455 w 2313"/>
                <a:gd name="T83" fmla="*/ 1732 h 3022"/>
                <a:gd name="T84" fmla="*/ 291 w 2313"/>
                <a:gd name="T85" fmla="*/ 1768 h 3022"/>
                <a:gd name="T86" fmla="*/ 195 w 2313"/>
                <a:gd name="T87" fmla="*/ 1769 h 3022"/>
                <a:gd name="T88" fmla="*/ 151 w 2313"/>
                <a:gd name="T89" fmla="*/ 1992 h 3022"/>
                <a:gd name="T90" fmla="*/ 0 w 2313"/>
                <a:gd name="T91" fmla="*/ 2185 h 3022"/>
                <a:gd name="T92" fmla="*/ 83 w 2313"/>
                <a:gd name="T93" fmla="*/ 2237 h 3022"/>
                <a:gd name="T94" fmla="*/ 262 w 2313"/>
                <a:gd name="T95" fmla="*/ 2364 h 3022"/>
                <a:gd name="T96" fmla="*/ 223 w 2313"/>
                <a:gd name="T97" fmla="*/ 2474 h 3022"/>
                <a:gd name="T98" fmla="*/ 182 w 2313"/>
                <a:gd name="T99" fmla="*/ 2611 h 3022"/>
                <a:gd name="T100" fmla="*/ 131 w 2313"/>
                <a:gd name="T101" fmla="*/ 2762 h 3022"/>
                <a:gd name="T102" fmla="*/ 200 w 2313"/>
                <a:gd name="T103" fmla="*/ 2829 h 3022"/>
                <a:gd name="T104" fmla="*/ 311 w 2313"/>
                <a:gd name="T105" fmla="*/ 2887 h 3022"/>
                <a:gd name="T106" fmla="*/ 441 w 2313"/>
                <a:gd name="T107" fmla="*/ 2914 h 3022"/>
                <a:gd name="T108" fmla="*/ 548 w 2313"/>
                <a:gd name="T109" fmla="*/ 2950 h 3022"/>
                <a:gd name="T110" fmla="*/ 705 w 2313"/>
                <a:gd name="T111" fmla="*/ 3010 h 3022"/>
                <a:gd name="T112" fmla="*/ 837 w 2313"/>
                <a:gd name="T113" fmla="*/ 2969 h 3022"/>
                <a:gd name="T114" fmla="*/ 977 w 2313"/>
                <a:gd name="T115" fmla="*/ 2890 h 3022"/>
                <a:gd name="T116" fmla="*/ 1084 w 2313"/>
                <a:gd name="T117" fmla="*/ 2799 h 30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13"/>
                <a:gd name="T178" fmla="*/ 0 h 3022"/>
                <a:gd name="T179" fmla="*/ 2313 w 2313"/>
                <a:gd name="T180" fmla="*/ 3022 h 302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13" h="3022">
                  <a:moveTo>
                    <a:pt x="1091" y="2799"/>
                  </a:moveTo>
                  <a:lnTo>
                    <a:pt x="1087" y="2786"/>
                  </a:lnTo>
                  <a:lnTo>
                    <a:pt x="1085" y="2773"/>
                  </a:lnTo>
                  <a:lnTo>
                    <a:pt x="1084" y="2759"/>
                  </a:lnTo>
                  <a:lnTo>
                    <a:pt x="1084" y="2746"/>
                  </a:lnTo>
                  <a:lnTo>
                    <a:pt x="1085" y="2730"/>
                  </a:lnTo>
                  <a:lnTo>
                    <a:pt x="1085" y="2717"/>
                  </a:lnTo>
                  <a:lnTo>
                    <a:pt x="1088" y="2706"/>
                  </a:lnTo>
                  <a:lnTo>
                    <a:pt x="1089" y="2698"/>
                  </a:lnTo>
                  <a:lnTo>
                    <a:pt x="1093" y="2690"/>
                  </a:lnTo>
                  <a:lnTo>
                    <a:pt x="1096" y="2685"/>
                  </a:lnTo>
                  <a:lnTo>
                    <a:pt x="1101" y="2681"/>
                  </a:lnTo>
                  <a:lnTo>
                    <a:pt x="1105" y="2677"/>
                  </a:lnTo>
                  <a:lnTo>
                    <a:pt x="1117" y="2671"/>
                  </a:lnTo>
                  <a:lnTo>
                    <a:pt x="1131" y="2667"/>
                  </a:lnTo>
                  <a:lnTo>
                    <a:pt x="1137" y="2663"/>
                  </a:lnTo>
                  <a:lnTo>
                    <a:pt x="1145" y="2659"/>
                  </a:lnTo>
                  <a:lnTo>
                    <a:pt x="1153" y="2655"/>
                  </a:lnTo>
                  <a:lnTo>
                    <a:pt x="1162" y="2649"/>
                  </a:lnTo>
                  <a:lnTo>
                    <a:pt x="1165" y="2647"/>
                  </a:lnTo>
                  <a:lnTo>
                    <a:pt x="1168" y="2643"/>
                  </a:lnTo>
                  <a:lnTo>
                    <a:pt x="1169" y="2641"/>
                  </a:lnTo>
                  <a:lnTo>
                    <a:pt x="1170" y="2637"/>
                  </a:lnTo>
                  <a:lnTo>
                    <a:pt x="1172" y="2630"/>
                  </a:lnTo>
                  <a:lnTo>
                    <a:pt x="1170" y="2621"/>
                  </a:lnTo>
                  <a:lnTo>
                    <a:pt x="1170" y="2613"/>
                  </a:lnTo>
                  <a:lnTo>
                    <a:pt x="1170" y="2605"/>
                  </a:lnTo>
                  <a:lnTo>
                    <a:pt x="1172" y="2597"/>
                  </a:lnTo>
                  <a:lnTo>
                    <a:pt x="1174" y="2589"/>
                  </a:lnTo>
                  <a:lnTo>
                    <a:pt x="1209" y="2561"/>
                  </a:lnTo>
                  <a:lnTo>
                    <a:pt x="1241" y="2537"/>
                  </a:lnTo>
                  <a:lnTo>
                    <a:pt x="1256" y="2525"/>
                  </a:lnTo>
                  <a:lnTo>
                    <a:pt x="1270" y="2512"/>
                  </a:lnTo>
                  <a:lnTo>
                    <a:pt x="1284" y="2497"/>
                  </a:lnTo>
                  <a:lnTo>
                    <a:pt x="1294" y="2481"/>
                  </a:lnTo>
                  <a:lnTo>
                    <a:pt x="1306" y="2465"/>
                  </a:lnTo>
                  <a:lnTo>
                    <a:pt x="1318" y="2449"/>
                  </a:lnTo>
                  <a:lnTo>
                    <a:pt x="1330" y="2436"/>
                  </a:lnTo>
                  <a:lnTo>
                    <a:pt x="1342" y="2422"/>
                  </a:lnTo>
                  <a:lnTo>
                    <a:pt x="1354" y="2410"/>
                  </a:lnTo>
                  <a:lnTo>
                    <a:pt x="1368" y="2400"/>
                  </a:lnTo>
                  <a:lnTo>
                    <a:pt x="1381" y="2389"/>
                  </a:lnTo>
                  <a:lnTo>
                    <a:pt x="1394" y="2380"/>
                  </a:lnTo>
                  <a:lnTo>
                    <a:pt x="1409" y="2372"/>
                  </a:lnTo>
                  <a:lnTo>
                    <a:pt x="1424" y="2364"/>
                  </a:lnTo>
                  <a:lnTo>
                    <a:pt x="1440" y="2356"/>
                  </a:lnTo>
                  <a:lnTo>
                    <a:pt x="1456" y="2349"/>
                  </a:lnTo>
                  <a:lnTo>
                    <a:pt x="1492" y="2336"/>
                  </a:lnTo>
                  <a:lnTo>
                    <a:pt x="1530" y="2324"/>
                  </a:lnTo>
                  <a:lnTo>
                    <a:pt x="1536" y="2322"/>
                  </a:lnTo>
                  <a:lnTo>
                    <a:pt x="1541" y="2320"/>
                  </a:lnTo>
                  <a:lnTo>
                    <a:pt x="1545" y="2317"/>
                  </a:lnTo>
                  <a:lnTo>
                    <a:pt x="1550" y="2313"/>
                  </a:lnTo>
                  <a:lnTo>
                    <a:pt x="1558" y="2305"/>
                  </a:lnTo>
                  <a:lnTo>
                    <a:pt x="1568" y="2294"/>
                  </a:lnTo>
                  <a:lnTo>
                    <a:pt x="1577" y="2285"/>
                  </a:lnTo>
                  <a:lnTo>
                    <a:pt x="1588" y="2277"/>
                  </a:lnTo>
                  <a:lnTo>
                    <a:pt x="1593" y="2274"/>
                  </a:lnTo>
                  <a:lnTo>
                    <a:pt x="1600" y="2272"/>
                  </a:lnTo>
                  <a:lnTo>
                    <a:pt x="1606" y="2270"/>
                  </a:lnTo>
                  <a:lnTo>
                    <a:pt x="1614" y="2270"/>
                  </a:lnTo>
                  <a:lnTo>
                    <a:pt x="1620" y="2270"/>
                  </a:lnTo>
                  <a:lnTo>
                    <a:pt x="1625" y="2272"/>
                  </a:lnTo>
                  <a:lnTo>
                    <a:pt x="1629" y="2274"/>
                  </a:lnTo>
                  <a:lnTo>
                    <a:pt x="1633" y="2277"/>
                  </a:lnTo>
                  <a:lnTo>
                    <a:pt x="1640" y="2286"/>
                  </a:lnTo>
                  <a:lnTo>
                    <a:pt x="1645" y="2297"/>
                  </a:lnTo>
                  <a:lnTo>
                    <a:pt x="1653" y="2325"/>
                  </a:lnTo>
                  <a:lnTo>
                    <a:pt x="1660" y="2357"/>
                  </a:lnTo>
                  <a:lnTo>
                    <a:pt x="1664" y="2373"/>
                  </a:lnTo>
                  <a:lnTo>
                    <a:pt x="1668" y="2389"/>
                  </a:lnTo>
                  <a:lnTo>
                    <a:pt x="1672" y="2404"/>
                  </a:lnTo>
                  <a:lnTo>
                    <a:pt x="1678" y="2417"/>
                  </a:lnTo>
                  <a:lnTo>
                    <a:pt x="1682" y="2424"/>
                  </a:lnTo>
                  <a:lnTo>
                    <a:pt x="1686" y="2429"/>
                  </a:lnTo>
                  <a:lnTo>
                    <a:pt x="1692" y="2433"/>
                  </a:lnTo>
                  <a:lnTo>
                    <a:pt x="1696" y="2437"/>
                  </a:lnTo>
                  <a:lnTo>
                    <a:pt x="1702" y="2441"/>
                  </a:lnTo>
                  <a:lnTo>
                    <a:pt x="1708" y="2442"/>
                  </a:lnTo>
                  <a:lnTo>
                    <a:pt x="1716" y="2444"/>
                  </a:lnTo>
                  <a:lnTo>
                    <a:pt x="1722" y="2445"/>
                  </a:lnTo>
                  <a:lnTo>
                    <a:pt x="1729" y="2444"/>
                  </a:lnTo>
                  <a:lnTo>
                    <a:pt x="1734" y="2442"/>
                  </a:lnTo>
                  <a:lnTo>
                    <a:pt x="1741" y="2441"/>
                  </a:lnTo>
                  <a:lnTo>
                    <a:pt x="1746" y="2438"/>
                  </a:lnTo>
                  <a:lnTo>
                    <a:pt x="1760" y="2430"/>
                  </a:lnTo>
                  <a:lnTo>
                    <a:pt x="1773" y="2422"/>
                  </a:lnTo>
                  <a:lnTo>
                    <a:pt x="1796" y="2404"/>
                  </a:lnTo>
                  <a:lnTo>
                    <a:pt x="1813" y="2390"/>
                  </a:lnTo>
                  <a:lnTo>
                    <a:pt x="1826" y="2385"/>
                  </a:lnTo>
                  <a:lnTo>
                    <a:pt x="1841" y="2380"/>
                  </a:lnTo>
                  <a:lnTo>
                    <a:pt x="1857" y="2377"/>
                  </a:lnTo>
                  <a:lnTo>
                    <a:pt x="1874" y="2374"/>
                  </a:lnTo>
                  <a:lnTo>
                    <a:pt x="1909" y="2370"/>
                  </a:lnTo>
                  <a:lnTo>
                    <a:pt x="1943" y="2366"/>
                  </a:lnTo>
                  <a:lnTo>
                    <a:pt x="1959" y="2364"/>
                  </a:lnTo>
                  <a:lnTo>
                    <a:pt x="1974" y="2358"/>
                  </a:lnTo>
                  <a:lnTo>
                    <a:pt x="1987" y="2353"/>
                  </a:lnTo>
                  <a:lnTo>
                    <a:pt x="1999" y="2345"/>
                  </a:lnTo>
                  <a:lnTo>
                    <a:pt x="2005" y="2340"/>
                  </a:lnTo>
                  <a:lnTo>
                    <a:pt x="2010" y="2334"/>
                  </a:lnTo>
                  <a:lnTo>
                    <a:pt x="2014" y="2329"/>
                  </a:lnTo>
                  <a:lnTo>
                    <a:pt x="2017" y="2322"/>
                  </a:lnTo>
                  <a:lnTo>
                    <a:pt x="2019" y="2314"/>
                  </a:lnTo>
                  <a:lnTo>
                    <a:pt x="2022" y="2306"/>
                  </a:lnTo>
                  <a:lnTo>
                    <a:pt x="2023" y="2298"/>
                  </a:lnTo>
                  <a:lnTo>
                    <a:pt x="2023" y="2288"/>
                  </a:lnTo>
                  <a:lnTo>
                    <a:pt x="2023" y="2269"/>
                  </a:lnTo>
                  <a:lnTo>
                    <a:pt x="2023" y="2253"/>
                  </a:lnTo>
                  <a:lnTo>
                    <a:pt x="2023" y="2241"/>
                  </a:lnTo>
                  <a:lnTo>
                    <a:pt x="2023" y="2228"/>
                  </a:lnTo>
                  <a:lnTo>
                    <a:pt x="2025" y="2204"/>
                  </a:lnTo>
                  <a:lnTo>
                    <a:pt x="2029" y="2182"/>
                  </a:lnTo>
                  <a:lnTo>
                    <a:pt x="2034" y="2161"/>
                  </a:lnTo>
                  <a:lnTo>
                    <a:pt x="2041" y="2142"/>
                  </a:lnTo>
                  <a:lnTo>
                    <a:pt x="2057" y="2104"/>
                  </a:lnTo>
                  <a:lnTo>
                    <a:pt x="2071" y="2065"/>
                  </a:lnTo>
                  <a:lnTo>
                    <a:pt x="2077" y="2030"/>
                  </a:lnTo>
                  <a:lnTo>
                    <a:pt x="2081" y="1997"/>
                  </a:lnTo>
                  <a:lnTo>
                    <a:pt x="2082" y="1982"/>
                  </a:lnTo>
                  <a:lnTo>
                    <a:pt x="2086" y="1967"/>
                  </a:lnTo>
                  <a:lnTo>
                    <a:pt x="2089" y="1960"/>
                  </a:lnTo>
                  <a:lnTo>
                    <a:pt x="2093" y="1953"/>
                  </a:lnTo>
                  <a:lnTo>
                    <a:pt x="2097" y="1945"/>
                  </a:lnTo>
                  <a:lnTo>
                    <a:pt x="2102" y="1939"/>
                  </a:lnTo>
                  <a:lnTo>
                    <a:pt x="2114" y="1948"/>
                  </a:lnTo>
                  <a:lnTo>
                    <a:pt x="2123" y="1956"/>
                  </a:lnTo>
                  <a:lnTo>
                    <a:pt x="2129" y="1959"/>
                  </a:lnTo>
                  <a:lnTo>
                    <a:pt x="2135" y="1961"/>
                  </a:lnTo>
                  <a:lnTo>
                    <a:pt x="2142" y="1963"/>
                  </a:lnTo>
                  <a:lnTo>
                    <a:pt x="2150" y="1963"/>
                  </a:lnTo>
                  <a:lnTo>
                    <a:pt x="2162" y="1961"/>
                  </a:lnTo>
                  <a:lnTo>
                    <a:pt x="2174" y="1959"/>
                  </a:lnTo>
                  <a:lnTo>
                    <a:pt x="2183" y="1953"/>
                  </a:lnTo>
                  <a:lnTo>
                    <a:pt x="2193" y="1948"/>
                  </a:lnTo>
                  <a:lnTo>
                    <a:pt x="2203" y="1943"/>
                  </a:lnTo>
                  <a:lnTo>
                    <a:pt x="2214" y="1937"/>
                  </a:lnTo>
                  <a:lnTo>
                    <a:pt x="2226" y="1935"/>
                  </a:lnTo>
                  <a:lnTo>
                    <a:pt x="2241" y="1933"/>
                  </a:lnTo>
                  <a:lnTo>
                    <a:pt x="2231" y="1896"/>
                  </a:lnTo>
                  <a:lnTo>
                    <a:pt x="2223" y="1857"/>
                  </a:lnTo>
                  <a:lnTo>
                    <a:pt x="2215" y="1817"/>
                  </a:lnTo>
                  <a:lnTo>
                    <a:pt x="2207" y="1777"/>
                  </a:lnTo>
                  <a:lnTo>
                    <a:pt x="2199" y="1736"/>
                  </a:lnTo>
                  <a:lnTo>
                    <a:pt x="2191" y="1693"/>
                  </a:lnTo>
                  <a:lnTo>
                    <a:pt x="2183" y="1651"/>
                  </a:lnTo>
                  <a:lnTo>
                    <a:pt x="2174" y="1608"/>
                  </a:lnTo>
                  <a:lnTo>
                    <a:pt x="2173" y="1603"/>
                  </a:lnTo>
                  <a:lnTo>
                    <a:pt x="2173" y="1597"/>
                  </a:lnTo>
                  <a:lnTo>
                    <a:pt x="2174" y="1592"/>
                  </a:lnTo>
                  <a:lnTo>
                    <a:pt x="2175" y="1587"/>
                  </a:lnTo>
                  <a:lnTo>
                    <a:pt x="2181" y="1576"/>
                  </a:lnTo>
                  <a:lnTo>
                    <a:pt x="2189" y="1565"/>
                  </a:lnTo>
                  <a:lnTo>
                    <a:pt x="2210" y="1543"/>
                  </a:lnTo>
                  <a:lnTo>
                    <a:pt x="2237" y="1519"/>
                  </a:lnTo>
                  <a:lnTo>
                    <a:pt x="2250" y="1507"/>
                  </a:lnTo>
                  <a:lnTo>
                    <a:pt x="2265" y="1493"/>
                  </a:lnTo>
                  <a:lnTo>
                    <a:pt x="2277" y="1480"/>
                  </a:lnTo>
                  <a:lnTo>
                    <a:pt x="2289" y="1465"/>
                  </a:lnTo>
                  <a:lnTo>
                    <a:pt x="2298" y="1451"/>
                  </a:lnTo>
                  <a:lnTo>
                    <a:pt x="2306" y="1436"/>
                  </a:lnTo>
                  <a:lnTo>
                    <a:pt x="2309" y="1428"/>
                  </a:lnTo>
                  <a:lnTo>
                    <a:pt x="2311" y="1420"/>
                  </a:lnTo>
                  <a:lnTo>
                    <a:pt x="2313" y="1411"/>
                  </a:lnTo>
                  <a:lnTo>
                    <a:pt x="2313" y="1403"/>
                  </a:lnTo>
                  <a:lnTo>
                    <a:pt x="2313" y="1392"/>
                  </a:lnTo>
                  <a:lnTo>
                    <a:pt x="2310" y="1382"/>
                  </a:lnTo>
                  <a:lnTo>
                    <a:pt x="2307" y="1371"/>
                  </a:lnTo>
                  <a:lnTo>
                    <a:pt x="2303" y="1360"/>
                  </a:lnTo>
                  <a:lnTo>
                    <a:pt x="2298" y="1351"/>
                  </a:lnTo>
                  <a:lnTo>
                    <a:pt x="2291" y="1340"/>
                  </a:lnTo>
                  <a:lnTo>
                    <a:pt x="2283" y="1331"/>
                  </a:lnTo>
                  <a:lnTo>
                    <a:pt x="2274" y="1322"/>
                  </a:lnTo>
                  <a:lnTo>
                    <a:pt x="2263" y="1314"/>
                  </a:lnTo>
                  <a:lnTo>
                    <a:pt x="2250" y="1307"/>
                  </a:lnTo>
                  <a:lnTo>
                    <a:pt x="2237" y="1300"/>
                  </a:lnTo>
                  <a:lnTo>
                    <a:pt x="2221" y="1296"/>
                  </a:lnTo>
                  <a:lnTo>
                    <a:pt x="2205" y="1294"/>
                  </a:lnTo>
                  <a:lnTo>
                    <a:pt x="2186" y="1292"/>
                  </a:lnTo>
                  <a:lnTo>
                    <a:pt x="2166" y="1292"/>
                  </a:lnTo>
                  <a:lnTo>
                    <a:pt x="2145" y="1295"/>
                  </a:lnTo>
                  <a:lnTo>
                    <a:pt x="2109" y="1300"/>
                  </a:lnTo>
                  <a:lnTo>
                    <a:pt x="2074" y="1303"/>
                  </a:lnTo>
                  <a:lnTo>
                    <a:pt x="2042" y="1304"/>
                  </a:lnTo>
                  <a:lnTo>
                    <a:pt x="2010" y="1304"/>
                  </a:lnTo>
                  <a:lnTo>
                    <a:pt x="1981" y="1303"/>
                  </a:lnTo>
                  <a:lnTo>
                    <a:pt x="1951" y="1303"/>
                  </a:lnTo>
                  <a:lnTo>
                    <a:pt x="1925" y="1303"/>
                  </a:lnTo>
                  <a:lnTo>
                    <a:pt x="1898" y="1306"/>
                  </a:lnTo>
                  <a:lnTo>
                    <a:pt x="1885" y="1307"/>
                  </a:lnTo>
                  <a:lnTo>
                    <a:pt x="1873" y="1310"/>
                  </a:lnTo>
                  <a:lnTo>
                    <a:pt x="1861" y="1312"/>
                  </a:lnTo>
                  <a:lnTo>
                    <a:pt x="1849" y="1316"/>
                  </a:lnTo>
                  <a:lnTo>
                    <a:pt x="1837" y="1320"/>
                  </a:lnTo>
                  <a:lnTo>
                    <a:pt x="1826" y="1326"/>
                  </a:lnTo>
                  <a:lnTo>
                    <a:pt x="1816" y="1332"/>
                  </a:lnTo>
                  <a:lnTo>
                    <a:pt x="1805" y="1340"/>
                  </a:lnTo>
                  <a:lnTo>
                    <a:pt x="1794" y="1350"/>
                  </a:lnTo>
                  <a:lnTo>
                    <a:pt x="1784" y="1359"/>
                  </a:lnTo>
                  <a:lnTo>
                    <a:pt x="1774" y="1371"/>
                  </a:lnTo>
                  <a:lnTo>
                    <a:pt x="1765" y="1384"/>
                  </a:lnTo>
                  <a:lnTo>
                    <a:pt x="1756" y="1397"/>
                  </a:lnTo>
                  <a:lnTo>
                    <a:pt x="1746" y="1413"/>
                  </a:lnTo>
                  <a:lnTo>
                    <a:pt x="1737" y="1432"/>
                  </a:lnTo>
                  <a:lnTo>
                    <a:pt x="1729" y="1451"/>
                  </a:lnTo>
                  <a:lnTo>
                    <a:pt x="1722" y="1459"/>
                  </a:lnTo>
                  <a:lnTo>
                    <a:pt x="1714" y="1465"/>
                  </a:lnTo>
                  <a:lnTo>
                    <a:pt x="1708" y="1471"/>
                  </a:lnTo>
                  <a:lnTo>
                    <a:pt x="1701" y="1475"/>
                  </a:lnTo>
                  <a:lnTo>
                    <a:pt x="1693" y="1479"/>
                  </a:lnTo>
                  <a:lnTo>
                    <a:pt x="1686" y="1483"/>
                  </a:lnTo>
                  <a:lnTo>
                    <a:pt x="1680" y="1484"/>
                  </a:lnTo>
                  <a:lnTo>
                    <a:pt x="1672" y="1485"/>
                  </a:lnTo>
                  <a:lnTo>
                    <a:pt x="1658" y="1487"/>
                  </a:lnTo>
                  <a:lnTo>
                    <a:pt x="1645" y="1485"/>
                  </a:lnTo>
                  <a:lnTo>
                    <a:pt x="1633" y="1483"/>
                  </a:lnTo>
                  <a:lnTo>
                    <a:pt x="1622" y="1476"/>
                  </a:lnTo>
                  <a:lnTo>
                    <a:pt x="1613" y="1469"/>
                  </a:lnTo>
                  <a:lnTo>
                    <a:pt x="1606" y="1461"/>
                  </a:lnTo>
                  <a:lnTo>
                    <a:pt x="1601" y="1452"/>
                  </a:lnTo>
                  <a:lnTo>
                    <a:pt x="1600" y="1443"/>
                  </a:lnTo>
                  <a:lnTo>
                    <a:pt x="1598" y="1437"/>
                  </a:lnTo>
                  <a:lnTo>
                    <a:pt x="1600" y="1432"/>
                  </a:lnTo>
                  <a:lnTo>
                    <a:pt x="1601" y="1427"/>
                  </a:lnTo>
                  <a:lnTo>
                    <a:pt x="1602" y="1423"/>
                  </a:lnTo>
                  <a:lnTo>
                    <a:pt x="1606" y="1417"/>
                  </a:lnTo>
                  <a:lnTo>
                    <a:pt x="1610" y="1412"/>
                  </a:lnTo>
                  <a:lnTo>
                    <a:pt x="1614" y="1408"/>
                  </a:lnTo>
                  <a:lnTo>
                    <a:pt x="1620" y="1403"/>
                  </a:lnTo>
                  <a:lnTo>
                    <a:pt x="1673" y="1366"/>
                  </a:lnTo>
                  <a:lnTo>
                    <a:pt x="1721" y="1331"/>
                  </a:lnTo>
                  <a:lnTo>
                    <a:pt x="1732" y="1322"/>
                  </a:lnTo>
                  <a:lnTo>
                    <a:pt x="1741" y="1311"/>
                  </a:lnTo>
                  <a:lnTo>
                    <a:pt x="1748" y="1299"/>
                  </a:lnTo>
                  <a:lnTo>
                    <a:pt x="1754" y="1286"/>
                  </a:lnTo>
                  <a:lnTo>
                    <a:pt x="1758" y="1270"/>
                  </a:lnTo>
                  <a:lnTo>
                    <a:pt x="1761" y="1252"/>
                  </a:lnTo>
                  <a:lnTo>
                    <a:pt x="1761" y="1232"/>
                  </a:lnTo>
                  <a:lnTo>
                    <a:pt x="1758" y="1211"/>
                  </a:lnTo>
                  <a:lnTo>
                    <a:pt x="1754" y="1183"/>
                  </a:lnTo>
                  <a:lnTo>
                    <a:pt x="1750" y="1158"/>
                  </a:lnTo>
                  <a:lnTo>
                    <a:pt x="1744" y="1134"/>
                  </a:lnTo>
                  <a:lnTo>
                    <a:pt x="1737" y="1114"/>
                  </a:lnTo>
                  <a:lnTo>
                    <a:pt x="1729" y="1095"/>
                  </a:lnTo>
                  <a:lnTo>
                    <a:pt x="1721" y="1079"/>
                  </a:lnTo>
                  <a:lnTo>
                    <a:pt x="1712" y="1066"/>
                  </a:lnTo>
                  <a:lnTo>
                    <a:pt x="1702" y="1052"/>
                  </a:lnTo>
                  <a:lnTo>
                    <a:pt x="1692" y="1042"/>
                  </a:lnTo>
                  <a:lnTo>
                    <a:pt x="1681" y="1032"/>
                  </a:lnTo>
                  <a:lnTo>
                    <a:pt x="1669" y="1026"/>
                  </a:lnTo>
                  <a:lnTo>
                    <a:pt x="1658" y="1019"/>
                  </a:lnTo>
                  <a:lnTo>
                    <a:pt x="1646" y="1014"/>
                  </a:lnTo>
                  <a:lnTo>
                    <a:pt x="1633" y="1008"/>
                  </a:lnTo>
                  <a:lnTo>
                    <a:pt x="1621" y="1006"/>
                  </a:lnTo>
                  <a:lnTo>
                    <a:pt x="1608" y="1003"/>
                  </a:lnTo>
                  <a:lnTo>
                    <a:pt x="1557" y="995"/>
                  </a:lnTo>
                  <a:lnTo>
                    <a:pt x="1510" y="988"/>
                  </a:lnTo>
                  <a:lnTo>
                    <a:pt x="1498" y="986"/>
                  </a:lnTo>
                  <a:lnTo>
                    <a:pt x="1488" y="982"/>
                  </a:lnTo>
                  <a:lnTo>
                    <a:pt x="1478" y="978"/>
                  </a:lnTo>
                  <a:lnTo>
                    <a:pt x="1469" y="972"/>
                  </a:lnTo>
                  <a:lnTo>
                    <a:pt x="1461" y="967"/>
                  </a:lnTo>
                  <a:lnTo>
                    <a:pt x="1453" y="959"/>
                  </a:lnTo>
                  <a:lnTo>
                    <a:pt x="1446" y="950"/>
                  </a:lnTo>
                  <a:lnTo>
                    <a:pt x="1440" y="939"/>
                  </a:lnTo>
                  <a:lnTo>
                    <a:pt x="1440" y="927"/>
                  </a:lnTo>
                  <a:lnTo>
                    <a:pt x="1441" y="916"/>
                  </a:lnTo>
                  <a:lnTo>
                    <a:pt x="1444" y="907"/>
                  </a:lnTo>
                  <a:lnTo>
                    <a:pt x="1448" y="899"/>
                  </a:lnTo>
                  <a:lnTo>
                    <a:pt x="1454" y="892"/>
                  </a:lnTo>
                  <a:lnTo>
                    <a:pt x="1461" y="888"/>
                  </a:lnTo>
                  <a:lnTo>
                    <a:pt x="1469" y="884"/>
                  </a:lnTo>
                  <a:lnTo>
                    <a:pt x="1478" y="882"/>
                  </a:lnTo>
                  <a:lnTo>
                    <a:pt x="1498" y="878"/>
                  </a:lnTo>
                  <a:lnTo>
                    <a:pt x="1521" y="878"/>
                  </a:lnTo>
                  <a:lnTo>
                    <a:pt x="1545" y="878"/>
                  </a:lnTo>
                  <a:lnTo>
                    <a:pt x="1569" y="878"/>
                  </a:lnTo>
                  <a:lnTo>
                    <a:pt x="1593" y="878"/>
                  </a:lnTo>
                  <a:lnTo>
                    <a:pt x="1616" y="875"/>
                  </a:lnTo>
                  <a:lnTo>
                    <a:pt x="1625" y="874"/>
                  </a:lnTo>
                  <a:lnTo>
                    <a:pt x="1636" y="870"/>
                  </a:lnTo>
                  <a:lnTo>
                    <a:pt x="1644" y="866"/>
                  </a:lnTo>
                  <a:lnTo>
                    <a:pt x="1652" y="860"/>
                  </a:lnTo>
                  <a:lnTo>
                    <a:pt x="1658" y="854"/>
                  </a:lnTo>
                  <a:lnTo>
                    <a:pt x="1664" y="846"/>
                  </a:lnTo>
                  <a:lnTo>
                    <a:pt x="1668" y="836"/>
                  </a:lnTo>
                  <a:lnTo>
                    <a:pt x="1670" y="824"/>
                  </a:lnTo>
                  <a:lnTo>
                    <a:pt x="1670" y="811"/>
                  </a:lnTo>
                  <a:lnTo>
                    <a:pt x="1670" y="797"/>
                  </a:lnTo>
                  <a:lnTo>
                    <a:pt x="1668" y="778"/>
                  </a:lnTo>
                  <a:lnTo>
                    <a:pt x="1662" y="759"/>
                  </a:lnTo>
                  <a:lnTo>
                    <a:pt x="1660" y="735"/>
                  </a:lnTo>
                  <a:lnTo>
                    <a:pt x="1660" y="717"/>
                  </a:lnTo>
                  <a:lnTo>
                    <a:pt x="1661" y="699"/>
                  </a:lnTo>
                  <a:lnTo>
                    <a:pt x="1664" y="686"/>
                  </a:lnTo>
                  <a:lnTo>
                    <a:pt x="1666" y="675"/>
                  </a:lnTo>
                  <a:lnTo>
                    <a:pt x="1672" y="667"/>
                  </a:lnTo>
                  <a:lnTo>
                    <a:pt x="1678" y="661"/>
                  </a:lnTo>
                  <a:lnTo>
                    <a:pt x="1685" y="655"/>
                  </a:lnTo>
                  <a:lnTo>
                    <a:pt x="1693" y="653"/>
                  </a:lnTo>
                  <a:lnTo>
                    <a:pt x="1701" y="651"/>
                  </a:lnTo>
                  <a:lnTo>
                    <a:pt x="1709" y="651"/>
                  </a:lnTo>
                  <a:lnTo>
                    <a:pt x="1718" y="651"/>
                  </a:lnTo>
                  <a:lnTo>
                    <a:pt x="1736" y="654"/>
                  </a:lnTo>
                  <a:lnTo>
                    <a:pt x="1753" y="657"/>
                  </a:lnTo>
                  <a:lnTo>
                    <a:pt x="1770" y="659"/>
                  </a:lnTo>
                  <a:lnTo>
                    <a:pt x="1786" y="661"/>
                  </a:lnTo>
                  <a:lnTo>
                    <a:pt x="1800" y="661"/>
                  </a:lnTo>
                  <a:lnTo>
                    <a:pt x="1813" y="661"/>
                  </a:lnTo>
                  <a:lnTo>
                    <a:pt x="1825" y="659"/>
                  </a:lnTo>
                  <a:lnTo>
                    <a:pt x="1834" y="657"/>
                  </a:lnTo>
                  <a:lnTo>
                    <a:pt x="1844" y="654"/>
                  </a:lnTo>
                  <a:lnTo>
                    <a:pt x="1852" y="651"/>
                  </a:lnTo>
                  <a:lnTo>
                    <a:pt x="1860" y="647"/>
                  </a:lnTo>
                  <a:lnTo>
                    <a:pt x="1866" y="643"/>
                  </a:lnTo>
                  <a:lnTo>
                    <a:pt x="1872" y="638"/>
                  </a:lnTo>
                  <a:lnTo>
                    <a:pt x="1876" y="633"/>
                  </a:lnTo>
                  <a:lnTo>
                    <a:pt x="1884" y="622"/>
                  </a:lnTo>
                  <a:lnTo>
                    <a:pt x="1889" y="609"/>
                  </a:lnTo>
                  <a:lnTo>
                    <a:pt x="1897" y="583"/>
                  </a:lnTo>
                  <a:lnTo>
                    <a:pt x="1905" y="559"/>
                  </a:lnTo>
                  <a:lnTo>
                    <a:pt x="1910" y="549"/>
                  </a:lnTo>
                  <a:lnTo>
                    <a:pt x="1917" y="541"/>
                  </a:lnTo>
                  <a:lnTo>
                    <a:pt x="1921" y="537"/>
                  </a:lnTo>
                  <a:lnTo>
                    <a:pt x="1926" y="534"/>
                  </a:lnTo>
                  <a:lnTo>
                    <a:pt x="1933" y="531"/>
                  </a:lnTo>
                  <a:lnTo>
                    <a:pt x="1939" y="530"/>
                  </a:lnTo>
                  <a:lnTo>
                    <a:pt x="1950" y="527"/>
                  </a:lnTo>
                  <a:lnTo>
                    <a:pt x="1961" y="525"/>
                  </a:lnTo>
                  <a:lnTo>
                    <a:pt x="1971" y="522"/>
                  </a:lnTo>
                  <a:lnTo>
                    <a:pt x="1981" y="517"/>
                  </a:lnTo>
                  <a:lnTo>
                    <a:pt x="1990" y="513"/>
                  </a:lnTo>
                  <a:lnTo>
                    <a:pt x="1999" y="507"/>
                  </a:lnTo>
                  <a:lnTo>
                    <a:pt x="2007" y="501"/>
                  </a:lnTo>
                  <a:lnTo>
                    <a:pt x="2015" y="494"/>
                  </a:lnTo>
                  <a:lnTo>
                    <a:pt x="2029" y="481"/>
                  </a:lnTo>
                  <a:lnTo>
                    <a:pt x="2042" y="465"/>
                  </a:lnTo>
                  <a:lnTo>
                    <a:pt x="2051" y="449"/>
                  </a:lnTo>
                  <a:lnTo>
                    <a:pt x="2061" y="433"/>
                  </a:lnTo>
                  <a:lnTo>
                    <a:pt x="2067" y="415"/>
                  </a:lnTo>
                  <a:lnTo>
                    <a:pt x="2071" y="398"/>
                  </a:lnTo>
                  <a:lnTo>
                    <a:pt x="2075" y="382"/>
                  </a:lnTo>
                  <a:lnTo>
                    <a:pt x="2075" y="367"/>
                  </a:lnTo>
                  <a:lnTo>
                    <a:pt x="2074" y="354"/>
                  </a:lnTo>
                  <a:lnTo>
                    <a:pt x="2071" y="342"/>
                  </a:lnTo>
                  <a:lnTo>
                    <a:pt x="2070" y="337"/>
                  </a:lnTo>
                  <a:lnTo>
                    <a:pt x="2066" y="333"/>
                  </a:lnTo>
                  <a:lnTo>
                    <a:pt x="2063" y="329"/>
                  </a:lnTo>
                  <a:lnTo>
                    <a:pt x="2059" y="325"/>
                  </a:lnTo>
                  <a:lnTo>
                    <a:pt x="2043" y="333"/>
                  </a:lnTo>
                  <a:lnTo>
                    <a:pt x="2029" y="339"/>
                  </a:lnTo>
                  <a:lnTo>
                    <a:pt x="2014" y="345"/>
                  </a:lnTo>
                  <a:lnTo>
                    <a:pt x="2002" y="347"/>
                  </a:lnTo>
                  <a:lnTo>
                    <a:pt x="1990" y="349"/>
                  </a:lnTo>
                  <a:lnTo>
                    <a:pt x="1979" y="350"/>
                  </a:lnTo>
                  <a:lnTo>
                    <a:pt x="1969" y="349"/>
                  </a:lnTo>
                  <a:lnTo>
                    <a:pt x="1961" y="346"/>
                  </a:lnTo>
                  <a:lnTo>
                    <a:pt x="1951" y="343"/>
                  </a:lnTo>
                  <a:lnTo>
                    <a:pt x="1943" y="341"/>
                  </a:lnTo>
                  <a:lnTo>
                    <a:pt x="1937" y="335"/>
                  </a:lnTo>
                  <a:lnTo>
                    <a:pt x="1930" y="331"/>
                  </a:lnTo>
                  <a:lnTo>
                    <a:pt x="1917" y="319"/>
                  </a:lnTo>
                  <a:lnTo>
                    <a:pt x="1905" y="307"/>
                  </a:lnTo>
                  <a:lnTo>
                    <a:pt x="1893" y="295"/>
                  </a:lnTo>
                  <a:lnTo>
                    <a:pt x="1881" y="283"/>
                  </a:lnTo>
                  <a:lnTo>
                    <a:pt x="1874" y="278"/>
                  </a:lnTo>
                  <a:lnTo>
                    <a:pt x="1868" y="274"/>
                  </a:lnTo>
                  <a:lnTo>
                    <a:pt x="1860" y="270"/>
                  </a:lnTo>
                  <a:lnTo>
                    <a:pt x="1852" y="267"/>
                  </a:lnTo>
                  <a:lnTo>
                    <a:pt x="1844" y="266"/>
                  </a:lnTo>
                  <a:lnTo>
                    <a:pt x="1834" y="265"/>
                  </a:lnTo>
                  <a:lnTo>
                    <a:pt x="1824" y="265"/>
                  </a:lnTo>
                  <a:lnTo>
                    <a:pt x="1813" y="267"/>
                  </a:lnTo>
                  <a:lnTo>
                    <a:pt x="1801" y="270"/>
                  </a:lnTo>
                  <a:lnTo>
                    <a:pt x="1788" y="274"/>
                  </a:lnTo>
                  <a:lnTo>
                    <a:pt x="1774" y="281"/>
                  </a:lnTo>
                  <a:lnTo>
                    <a:pt x="1758" y="289"/>
                  </a:lnTo>
                  <a:lnTo>
                    <a:pt x="1752" y="293"/>
                  </a:lnTo>
                  <a:lnTo>
                    <a:pt x="1745" y="295"/>
                  </a:lnTo>
                  <a:lnTo>
                    <a:pt x="1741" y="297"/>
                  </a:lnTo>
                  <a:lnTo>
                    <a:pt x="1740" y="295"/>
                  </a:lnTo>
                  <a:lnTo>
                    <a:pt x="1738" y="294"/>
                  </a:lnTo>
                  <a:lnTo>
                    <a:pt x="1738" y="291"/>
                  </a:lnTo>
                  <a:lnTo>
                    <a:pt x="1740" y="287"/>
                  </a:lnTo>
                  <a:lnTo>
                    <a:pt x="1741" y="282"/>
                  </a:lnTo>
                  <a:lnTo>
                    <a:pt x="1756" y="253"/>
                  </a:lnTo>
                  <a:lnTo>
                    <a:pt x="1773" y="210"/>
                  </a:lnTo>
                  <a:lnTo>
                    <a:pt x="1777" y="198"/>
                  </a:lnTo>
                  <a:lnTo>
                    <a:pt x="1780" y="186"/>
                  </a:lnTo>
                  <a:lnTo>
                    <a:pt x="1782" y="173"/>
                  </a:lnTo>
                  <a:lnTo>
                    <a:pt x="1784" y="160"/>
                  </a:lnTo>
                  <a:lnTo>
                    <a:pt x="1784" y="146"/>
                  </a:lnTo>
                  <a:lnTo>
                    <a:pt x="1782" y="133"/>
                  </a:lnTo>
                  <a:lnTo>
                    <a:pt x="1781" y="120"/>
                  </a:lnTo>
                  <a:lnTo>
                    <a:pt x="1777" y="105"/>
                  </a:lnTo>
                  <a:lnTo>
                    <a:pt x="1772" y="92"/>
                  </a:lnTo>
                  <a:lnTo>
                    <a:pt x="1764" y="78"/>
                  </a:lnTo>
                  <a:lnTo>
                    <a:pt x="1754" y="65"/>
                  </a:lnTo>
                  <a:lnTo>
                    <a:pt x="1744" y="50"/>
                  </a:lnTo>
                  <a:lnTo>
                    <a:pt x="1730" y="38"/>
                  </a:lnTo>
                  <a:lnTo>
                    <a:pt x="1714" y="25"/>
                  </a:lnTo>
                  <a:lnTo>
                    <a:pt x="1696" y="12"/>
                  </a:lnTo>
                  <a:lnTo>
                    <a:pt x="1674" y="0"/>
                  </a:lnTo>
                  <a:lnTo>
                    <a:pt x="1618" y="32"/>
                  </a:lnTo>
                  <a:lnTo>
                    <a:pt x="1565" y="61"/>
                  </a:lnTo>
                  <a:lnTo>
                    <a:pt x="1540" y="76"/>
                  </a:lnTo>
                  <a:lnTo>
                    <a:pt x="1514" y="90"/>
                  </a:lnTo>
                  <a:lnTo>
                    <a:pt x="1492" y="106"/>
                  </a:lnTo>
                  <a:lnTo>
                    <a:pt x="1470" y="124"/>
                  </a:lnTo>
                  <a:lnTo>
                    <a:pt x="1460" y="133"/>
                  </a:lnTo>
                  <a:lnTo>
                    <a:pt x="1449" y="142"/>
                  </a:lnTo>
                  <a:lnTo>
                    <a:pt x="1441" y="153"/>
                  </a:lnTo>
                  <a:lnTo>
                    <a:pt x="1432" y="164"/>
                  </a:lnTo>
                  <a:lnTo>
                    <a:pt x="1424" y="176"/>
                  </a:lnTo>
                  <a:lnTo>
                    <a:pt x="1416" y="188"/>
                  </a:lnTo>
                  <a:lnTo>
                    <a:pt x="1408" y="200"/>
                  </a:lnTo>
                  <a:lnTo>
                    <a:pt x="1402" y="214"/>
                  </a:lnTo>
                  <a:lnTo>
                    <a:pt x="1396" y="227"/>
                  </a:lnTo>
                  <a:lnTo>
                    <a:pt x="1390" y="243"/>
                  </a:lnTo>
                  <a:lnTo>
                    <a:pt x="1386" y="259"/>
                  </a:lnTo>
                  <a:lnTo>
                    <a:pt x="1382" y="277"/>
                  </a:lnTo>
                  <a:lnTo>
                    <a:pt x="1378" y="294"/>
                  </a:lnTo>
                  <a:lnTo>
                    <a:pt x="1376" y="314"/>
                  </a:lnTo>
                  <a:lnTo>
                    <a:pt x="1374" y="334"/>
                  </a:lnTo>
                  <a:lnTo>
                    <a:pt x="1373" y="355"/>
                  </a:lnTo>
                  <a:lnTo>
                    <a:pt x="1378" y="354"/>
                  </a:lnTo>
                  <a:lnTo>
                    <a:pt x="1390" y="351"/>
                  </a:lnTo>
                  <a:lnTo>
                    <a:pt x="1409" y="349"/>
                  </a:lnTo>
                  <a:lnTo>
                    <a:pt x="1433" y="346"/>
                  </a:lnTo>
                  <a:lnTo>
                    <a:pt x="1446" y="346"/>
                  </a:lnTo>
                  <a:lnTo>
                    <a:pt x="1461" y="346"/>
                  </a:lnTo>
                  <a:lnTo>
                    <a:pt x="1476" y="347"/>
                  </a:lnTo>
                  <a:lnTo>
                    <a:pt x="1490" y="350"/>
                  </a:lnTo>
                  <a:lnTo>
                    <a:pt x="1505" y="354"/>
                  </a:lnTo>
                  <a:lnTo>
                    <a:pt x="1520" y="359"/>
                  </a:lnTo>
                  <a:lnTo>
                    <a:pt x="1534" y="365"/>
                  </a:lnTo>
                  <a:lnTo>
                    <a:pt x="1548" y="374"/>
                  </a:lnTo>
                  <a:lnTo>
                    <a:pt x="1546" y="402"/>
                  </a:lnTo>
                  <a:lnTo>
                    <a:pt x="1544" y="425"/>
                  </a:lnTo>
                  <a:lnTo>
                    <a:pt x="1542" y="434"/>
                  </a:lnTo>
                  <a:lnTo>
                    <a:pt x="1541" y="443"/>
                  </a:lnTo>
                  <a:lnTo>
                    <a:pt x="1538" y="450"/>
                  </a:lnTo>
                  <a:lnTo>
                    <a:pt x="1534" y="457"/>
                  </a:lnTo>
                  <a:lnTo>
                    <a:pt x="1530" y="462"/>
                  </a:lnTo>
                  <a:lnTo>
                    <a:pt x="1525" y="466"/>
                  </a:lnTo>
                  <a:lnTo>
                    <a:pt x="1517" y="469"/>
                  </a:lnTo>
                  <a:lnTo>
                    <a:pt x="1509" y="471"/>
                  </a:lnTo>
                  <a:lnTo>
                    <a:pt x="1498" y="474"/>
                  </a:lnTo>
                  <a:lnTo>
                    <a:pt x="1488" y="475"/>
                  </a:lnTo>
                  <a:lnTo>
                    <a:pt x="1473" y="475"/>
                  </a:lnTo>
                  <a:lnTo>
                    <a:pt x="1457" y="475"/>
                  </a:lnTo>
                  <a:lnTo>
                    <a:pt x="1448" y="475"/>
                  </a:lnTo>
                  <a:lnTo>
                    <a:pt x="1437" y="473"/>
                  </a:lnTo>
                  <a:lnTo>
                    <a:pt x="1426" y="467"/>
                  </a:lnTo>
                  <a:lnTo>
                    <a:pt x="1416" y="463"/>
                  </a:lnTo>
                  <a:lnTo>
                    <a:pt x="1390" y="451"/>
                  </a:lnTo>
                  <a:lnTo>
                    <a:pt x="1362" y="439"/>
                  </a:lnTo>
                  <a:lnTo>
                    <a:pt x="1346" y="434"/>
                  </a:lnTo>
                  <a:lnTo>
                    <a:pt x="1329" y="430"/>
                  </a:lnTo>
                  <a:lnTo>
                    <a:pt x="1310" y="427"/>
                  </a:lnTo>
                  <a:lnTo>
                    <a:pt x="1290" y="427"/>
                  </a:lnTo>
                  <a:lnTo>
                    <a:pt x="1268" y="429"/>
                  </a:lnTo>
                  <a:lnTo>
                    <a:pt x="1242" y="434"/>
                  </a:lnTo>
                  <a:lnTo>
                    <a:pt x="1216" y="441"/>
                  </a:lnTo>
                  <a:lnTo>
                    <a:pt x="1186" y="451"/>
                  </a:lnTo>
                  <a:lnTo>
                    <a:pt x="1168" y="473"/>
                  </a:lnTo>
                  <a:lnTo>
                    <a:pt x="1148" y="491"/>
                  </a:lnTo>
                  <a:lnTo>
                    <a:pt x="1127" y="511"/>
                  </a:lnTo>
                  <a:lnTo>
                    <a:pt x="1107" y="529"/>
                  </a:lnTo>
                  <a:lnTo>
                    <a:pt x="1064" y="563"/>
                  </a:lnTo>
                  <a:lnTo>
                    <a:pt x="1020" y="597"/>
                  </a:lnTo>
                  <a:lnTo>
                    <a:pt x="932" y="658"/>
                  </a:lnTo>
                  <a:lnTo>
                    <a:pt x="841" y="717"/>
                  </a:lnTo>
                  <a:lnTo>
                    <a:pt x="796" y="746"/>
                  </a:lnTo>
                  <a:lnTo>
                    <a:pt x="752" y="777"/>
                  </a:lnTo>
                  <a:lnTo>
                    <a:pt x="709" y="809"/>
                  </a:lnTo>
                  <a:lnTo>
                    <a:pt x="668" y="842"/>
                  </a:lnTo>
                  <a:lnTo>
                    <a:pt x="647" y="859"/>
                  </a:lnTo>
                  <a:lnTo>
                    <a:pt x="627" y="876"/>
                  </a:lnTo>
                  <a:lnTo>
                    <a:pt x="608" y="895"/>
                  </a:lnTo>
                  <a:lnTo>
                    <a:pt x="589" y="914"/>
                  </a:lnTo>
                  <a:lnTo>
                    <a:pt x="571" y="934"/>
                  </a:lnTo>
                  <a:lnTo>
                    <a:pt x="552" y="955"/>
                  </a:lnTo>
                  <a:lnTo>
                    <a:pt x="535" y="976"/>
                  </a:lnTo>
                  <a:lnTo>
                    <a:pt x="519" y="999"/>
                  </a:lnTo>
                  <a:lnTo>
                    <a:pt x="500" y="1028"/>
                  </a:lnTo>
                  <a:lnTo>
                    <a:pt x="483" y="1062"/>
                  </a:lnTo>
                  <a:lnTo>
                    <a:pt x="465" y="1096"/>
                  </a:lnTo>
                  <a:lnTo>
                    <a:pt x="448" y="1134"/>
                  </a:lnTo>
                  <a:lnTo>
                    <a:pt x="431" y="1171"/>
                  </a:lnTo>
                  <a:lnTo>
                    <a:pt x="412" y="1208"/>
                  </a:lnTo>
                  <a:lnTo>
                    <a:pt x="393" y="1243"/>
                  </a:lnTo>
                  <a:lnTo>
                    <a:pt x="373" y="1276"/>
                  </a:lnTo>
                  <a:lnTo>
                    <a:pt x="343" y="1324"/>
                  </a:lnTo>
                  <a:lnTo>
                    <a:pt x="314" y="1368"/>
                  </a:lnTo>
                  <a:lnTo>
                    <a:pt x="287" y="1407"/>
                  </a:lnTo>
                  <a:lnTo>
                    <a:pt x="264" y="1440"/>
                  </a:lnTo>
                  <a:lnTo>
                    <a:pt x="255" y="1456"/>
                  </a:lnTo>
                  <a:lnTo>
                    <a:pt x="248" y="1469"/>
                  </a:lnTo>
                  <a:lnTo>
                    <a:pt x="242" y="1483"/>
                  </a:lnTo>
                  <a:lnTo>
                    <a:pt x="238" y="1493"/>
                  </a:lnTo>
                  <a:lnTo>
                    <a:pt x="235" y="1503"/>
                  </a:lnTo>
                  <a:lnTo>
                    <a:pt x="235" y="1511"/>
                  </a:lnTo>
                  <a:lnTo>
                    <a:pt x="236" y="1515"/>
                  </a:lnTo>
                  <a:lnTo>
                    <a:pt x="238" y="1519"/>
                  </a:lnTo>
                  <a:lnTo>
                    <a:pt x="239" y="1521"/>
                  </a:lnTo>
                  <a:lnTo>
                    <a:pt x="242" y="1523"/>
                  </a:lnTo>
                  <a:lnTo>
                    <a:pt x="259" y="1536"/>
                  </a:lnTo>
                  <a:lnTo>
                    <a:pt x="274" y="1545"/>
                  </a:lnTo>
                  <a:lnTo>
                    <a:pt x="287" y="1553"/>
                  </a:lnTo>
                  <a:lnTo>
                    <a:pt x="299" y="1560"/>
                  </a:lnTo>
                  <a:lnTo>
                    <a:pt x="310" y="1564"/>
                  </a:lnTo>
                  <a:lnTo>
                    <a:pt x="319" y="1567"/>
                  </a:lnTo>
                  <a:lnTo>
                    <a:pt x="328" y="1569"/>
                  </a:lnTo>
                  <a:lnTo>
                    <a:pt x="338" y="1569"/>
                  </a:lnTo>
                  <a:lnTo>
                    <a:pt x="355" y="1571"/>
                  </a:lnTo>
                  <a:lnTo>
                    <a:pt x="375" y="1569"/>
                  </a:lnTo>
                  <a:lnTo>
                    <a:pt x="397" y="1569"/>
                  </a:lnTo>
                  <a:lnTo>
                    <a:pt x="428" y="1572"/>
                  </a:lnTo>
                  <a:lnTo>
                    <a:pt x="435" y="1568"/>
                  </a:lnTo>
                  <a:lnTo>
                    <a:pt x="441" y="1565"/>
                  </a:lnTo>
                  <a:lnTo>
                    <a:pt x="448" y="1564"/>
                  </a:lnTo>
                  <a:lnTo>
                    <a:pt x="455" y="1563"/>
                  </a:lnTo>
                  <a:lnTo>
                    <a:pt x="460" y="1564"/>
                  </a:lnTo>
                  <a:lnTo>
                    <a:pt x="465" y="1564"/>
                  </a:lnTo>
                  <a:lnTo>
                    <a:pt x="471" y="1565"/>
                  </a:lnTo>
                  <a:lnTo>
                    <a:pt x="475" y="1568"/>
                  </a:lnTo>
                  <a:lnTo>
                    <a:pt x="484" y="1573"/>
                  </a:lnTo>
                  <a:lnTo>
                    <a:pt x="491" y="1581"/>
                  </a:lnTo>
                  <a:lnTo>
                    <a:pt x="497" y="1591"/>
                  </a:lnTo>
                  <a:lnTo>
                    <a:pt x="503" y="1601"/>
                  </a:lnTo>
                  <a:lnTo>
                    <a:pt x="511" y="1623"/>
                  </a:lnTo>
                  <a:lnTo>
                    <a:pt x="515" y="1641"/>
                  </a:lnTo>
                  <a:lnTo>
                    <a:pt x="517" y="1656"/>
                  </a:lnTo>
                  <a:lnTo>
                    <a:pt x="519" y="1661"/>
                  </a:lnTo>
                  <a:lnTo>
                    <a:pt x="512" y="1668"/>
                  </a:lnTo>
                  <a:lnTo>
                    <a:pt x="508" y="1675"/>
                  </a:lnTo>
                  <a:lnTo>
                    <a:pt x="505" y="1683"/>
                  </a:lnTo>
                  <a:lnTo>
                    <a:pt x="503" y="1689"/>
                  </a:lnTo>
                  <a:lnTo>
                    <a:pt x="499" y="1705"/>
                  </a:lnTo>
                  <a:lnTo>
                    <a:pt x="495" y="1719"/>
                  </a:lnTo>
                  <a:lnTo>
                    <a:pt x="491" y="1724"/>
                  </a:lnTo>
                  <a:lnTo>
                    <a:pt x="484" y="1728"/>
                  </a:lnTo>
                  <a:lnTo>
                    <a:pt x="477" y="1731"/>
                  </a:lnTo>
                  <a:lnTo>
                    <a:pt x="468" y="1732"/>
                  </a:lnTo>
                  <a:lnTo>
                    <a:pt x="455" y="1732"/>
                  </a:lnTo>
                  <a:lnTo>
                    <a:pt x="440" y="1729"/>
                  </a:lnTo>
                  <a:lnTo>
                    <a:pt x="420" y="1724"/>
                  </a:lnTo>
                  <a:lnTo>
                    <a:pt x="397" y="1716"/>
                  </a:lnTo>
                  <a:lnTo>
                    <a:pt x="388" y="1729"/>
                  </a:lnTo>
                  <a:lnTo>
                    <a:pt x="379" y="1741"/>
                  </a:lnTo>
                  <a:lnTo>
                    <a:pt x="370" y="1751"/>
                  </a:lnTo>
                  <a:lnTo>
                    <a:pt x="359" y="1757"/>
                  </a:lnTo>
                  <a:lnTo>
                    <a:pt x="348" y="1764"/>
                  </a:lnTo>
                  <a:lnTo>
                    <a:pt x="338" y="1768"/>
                  </a:lnTo>
                  <a:lnTo>
                    <a:pt x="326" y="1769"/>
                  </a:lnTo>
                  <a:lnTo>
                    <a:pt x="315" y="1771"/>
                  </a:lnTo>
                  <a:lnTo>
                    <a:pt x="303" y="1769"/>
                  </a:lnTo>
                  <a:lnTo>
                    <a:pt x="291" y="1768"/>
                  </a:lnTo>
                  <a:lnTo>
                    <a:pt x="279" y="1764"/>
                  </a:lnTo>
                  <a:lnTo>
                    <a:pt x="267" y="1760"/>
                  </a:lnTo>
                  <a:lnTo>
                    <a:pt x="242" y="1749"/>
                  </a:lnTo>
                  <a:lnTo>
                    <a:pt x="218" y="1735"/>
                  </a:lnTo>
                  <a:lnTo>
                    <a:pt x="208" y="1731"/>
                  </a:lnTo>
                  <a:lnTo>
                    <a:pt x="202" y="1729"/>
                  </a:lnTo>
                  <a:lnTo>
                    <a:pt x="199" y="1731"/>
                  </a:lnTo>
                  <a:lnTo>
                    <a:pt x="198" y="1732"/>
                  </a:lnTo>
                  <a:lnTo>
                    <a:pt x="196" y="1735"/>
                  </a:lnTo>
                  <a:lnTo>
                    <a:pt x="195" y="1739"/>
                  </a:lnTo>
                  <a:lnTo>
                    <a:pt x="194" y="1747"/>
                  </a:lnTo>
                  <a:lnTo>
                    <a:pt x="194" y="1756"/>
                  </a:lnTo>
                  <a:lnTo>
                    <a:pt x="195" y="1769"/>
                  </a:lnTo>
                  <a:lnTo>
                    <a:pt x="196" y="1783"/>
                  </a:lnTo>
                  <a:lnTo>
                    <a:pt x="200" y="1816"/>
                  </a:lnTo>
                  <a:lnTo>
                    <a:pt x="202" y="1852"/>
                  </a:lnTo>
                  <a:lnTo>
                    <a:pt x="202" y="1871"/>
                  </a:lnTo>
                  <a:lnTo>
                    <a:pt x="200" y="1889"/>
                  </a:lnTo>
                  <a:lnTo>
                    <a:pt x="198" y="1908"/>
                  </a:lnTo>
                  <a:lnTo>
                    <a:pt x="194" y="1927"/>
                  </a:lnTo>
                  <a:lnTo>
                    <a:pt x="190" y="1936"/>
                  </a:lnTo>
                  <a:lnTo>
                    <a:pt x="186" y="1945"/>
                  </a:lnTo>
                  <a:lnTo>
                    <a:pt x="182" y="1953"/>
                  </a:lnTo>
                  <a:lnTo>
                    <a:pt x="176" y="1963"/>
                  </a:lnTo>
                  <a:lnTo>
                    <a:pt x="164" y="1977"/>
                  </a:lnTo>
                  <a:lnTo>
                    <a:pt x="151" y="1992"/>
                  </a:lnTo>
                  <a:lnTo>
                    <a:pt x="119" y="2020"/>
                  </a:lnTo>
                  <a:lnTo>
                    <a:pt x="86" y="2046"/>
                  </a:lnTo>
                  <a:lnTo>
                    <a:pt x="70" y="2061"/>
                  </a:lnTo>
                  <a:lnTo>
                    <a:pt x="54" y="2076"/>
                  </a:lnTo>
                  <a:lnTo>
                    <a:pt x="39" y="2092"/>
                  </a:lnTo>
                  <a:lnTo>
                    <a:pt x="27" y="2109"/>
                  </a:lnTo>
                  <a:lnTo>
                    <a:pt x="20" y="2118"/>
                  </a:lnTo>
                  <a:lnTo>
                    <a:pt x="16" y="2128"/>
                  </a:lnTo>
                  <a:lnTo>
                    <a:pt x="11" y="2138"/>
                  </a:lnTo>
                  <a:lnTo>
                    <a:pt x="7" y="2149"/>
                  </a:lnTo>
                  <a:lnTo>
                    <a:pt x="4" y="2160"/>
                  </a:lnTo>
                  <a:lnTo>
                    <a:pt x="2" y="2172"/>
                  </a:lnTo>
                  <a:lnTo>
                    <a:pt x="0" y="2185"/>
                  </a:lnTo>
                  <a:lnTo>
                    <a:pt x="0" y="2198"/>
                  </a:lnTo>
                  <a:lnTo>
                    <a:pt x="0" y="2204"/>
                  </a:lnTo>
                  <a:lnTo>
                    <a:pt x="2" y="2210"/>
                  </a:lnTo>
                  <a:lnTo>
                    <a:pt x="3" y="2218"/>
                  </a:lnTo>
                  <a:lnTo>
                    <a:pt x="7" y="2228"/>
                  </a:lnTo>
                  <a:lnTo>
                    <a:pt x="16" y="2226"/>
                  </a:lnTo>
                  <a:lnTo>
                    <a:pt x="26" y="2226"/>
                  </a:lnTo>
                  <a:lnTo>
                    <a:pt x="32" y="2228"/>
                  </a:lnTo>
                  <a:lnTo>
                    <a:pt x="38" y="2229"/>
                  </a:lnTo>
                  <a:lnTo>
                    <a:pt x="46" y="2232"/>
                  </a:lnTo>
                  <a:lnTo>
                    <a:pt x="55" y="2234"/>
                  </a:lnTo>
                  <a:lnTo>
                    <a:pt x="68" y="2234"/>
                  </a:lnTo>
                  <a:lnTo>
                    <a:pt x="83" y="2237"/>
                  </a:lnTo>
                  <a:lnTo>
                    <a:pt x="99" y="2241"/>
                  </a:lnTo>
                  <a:lnTo>
                    <a:pt x="115" y="2248"/>
                  </a:lnTo>
                  <a:lnTo>
                    <a:pt x="132" y="2254"/>
                  </a:lnTo>
                  <a:lnTo>
                    <a:pt x="151" y="2262"/>
                  </a:lnTo>
                  <a:lnTo>
                    <a:pt x="168" y="2272"/>
                  </a:lnTo>
                  <a:lnTo>
                    <a:pt x="184" y="2282"/>
                  </a:lnTo>
                  <a:lnTo>
                    <a:pt x="202" y="2293"/>
                  </a:lnTo>
                  <a:lnTo>
                    <a:pt x="216" y="2305"/>
                  </a:lnTo>
                  <a:lnTo>
                    <a:pt x="230" y="2317"/>
                  </a:lnTo>
                  <a:lnTo>
                    <a:pt x="242" y="2330"/>
                  </a:lnTo>
                  <a:lnTo>
                    <a:pt x="252" y="2344"/>
                  </a:lnTo>
                  <a:lnTo>
                    <a:pt x="259" y="2357"/>
                  </a:lnTo>
                  <a:lnTo>
                    <a:pt x="262" y="2364"/>
                  </a:lnTo>
                  <a:lnTo>
                    <a:pt x="264" y="2370"/>
                  </a:lnTo>
                  <a:lnTo>
                    <a:pt x="266" y="2377"/>
                  </a:lnTo>
                  <a:lnTo>
                    <a:pt x="266" y="2385"/>
                  </a:lnTo>
                  <a:lnTo>
                    <a:pt x="266" y="2396"/>
                  </a:lnTo>
                  <a:lnTo>
                    <a:pt x="264" y="2405"/>
                  </a:lnTo>
                  <a:lnTo>
                    <a:pt x="262" y="2413"/>
                  </a:lnTo>
                  <a:lnTo>
                    <a:pt x="260" y="2420"/>
                  </a:lnTo>
                  <a:lnTo>
                    <a:pt x="254" y="2432"/>
                  </a:lnTo>
                  <a:lnTo>
                    <a:pt x="247" y="2441"/>
                  </a:lnTo>
                  <a:lnTo>
                    <a:pt x="239" y="2449"/>
                  </a:lnTo>
                  <a:lnTo>
                    <a:pt x="232" y="2457"/>
                  </a:lnTo>
                  <a:lnTo>
                    <a:pt x="227" y="2465"/>
                  </a:lnTo>
                  <a:lnTo>
                    <a:pt x="223" y="2474"/>
                  </a:lnTo>
                  <a:lnTo>
                    <a:pt x="220" y="2484"/>
                  </a:lnTo>
                  <a:lnTo>
                    <a:pt x="219" y="2492"/>
                  </a:lnTo>
                  <a:lnTo>
                    <a:pt x="219" y="2500"/>
                  </a:lnTo>
                  <a:lnTo>
                    <a:pt x="222" y="2508"/>
                  </a:lnTo>
                  <a:lnTo>
                    <a:pt x="223" y="2516"/>
                  </a:lnTo>
                  <a:lnTo>
                    <a:pt x="224" y="2524"/>
                  </a:lnTo>
                  <a:lnTo>
                    <a:pt x="224" y="2532"/>
                  </a:lnTo>
                  <a:lnTo>
                    <a:pt x="223" y="2541"/>
                  </a:lnTo>
                  <a:lnTo>
                    <a:pt x="218" y="2554"/>
                  </a:lnTo>
                  <a:lnTo>
                    <a:pt x="212" y="2566"/>
                  </a:lnTo>
                  <a:lnTo>
                    <a:pt x="206" y="2578"/>
                  </a:lnTo>
                  <a:lnTo>
                    <a:pt x="198" y="2590"/>
                  </a:lnTo>
                  <a:lnTo>
                    <a:pt x="182" y="2611"/>
                  </a:lnTo>
                  <a:lnTo>
                    <a:pt x="166" y="2633"/>
                  </a:lnTo>
                  <a:lnTo>
                    <a:pt x="159" y="2643"/>
                  </a:lnTo>
                  <a:lnTo>
                    <a:pt x="151" y="2654"/>
                  </a:lnTo>
                  <a:lnTo>
                    <a:pt x="144" y="2666"/>
                  </a:lnTo>
                  <a:lnTo>
                    <a:pt x="139" y="2678"/>
                  </a:lnTo>
                  <a:lnTo>
                    <a:pt x="134" y="2690"/>
                  </a:lnTo>
                  <a:lnTo>
                    <a:pt x="130" y="2703"/>
                  </a:lnTo>
                  <a:lnTo>
                    <a:pt x="128" y="2718"/>
                  </a:lnTo>
                  <a:lnTo>
                    <a:pt x="127" y="2734"/>
                  </a:lnTo>
                  <a:lnTo>
                    <a:pt x="127" y="2742"/>
                  </a:lnTo>
                  <a:lnTo>
                    <a:pt x="128" y="2750"/>
                  </a:lnTo>
                  <a:lnTo>
                    <a:pt x="130" y="2757"/>
                  </a:lnTo>
                  <a:lnTo>
                    <a:pt x="131" y="2762"/>
                  </a:lnTo>
                  <a:lnTo>
                    <a:pt x="134" y="2767"/>
                  </a:lnTo>
                  <a:lnTo>
                    <a:pt x="136" y="2771"/>
                  </a:lnTo>
                  <a:lnTo>
                    <a:pt x="140" y="2775"/>
                  </a:lnTo>
                  <a:lnTo>
                    <a:pt x="144" y="2778"/>
                  </a:lnTo>
                  <a:lnTo>
                    <a:pt x="154" y="2782"/>
                  </a:lnTo>
                  <a:lnTo>
                    <a:pt x="166" y="2783"/>
                  </a:lnTo>
                  <a:lnTo>
                    <a:pt x="178" y="2783"/>
                  </a:lnTo>
                  <a:lnTo>
                    <a:pt x="194" y="2782"/>
                  </a:lnTo>
                  <a:lnTo>
                    <a:pt x="196" y="2790"/>
                  </a:lnTo>
                  <a:lnTo>
                    <a:pt x="199" y="2799"/>
                  </a:lnTo>
                  <a:lnTo>
                    <a:pt x="200" y="2806"/>
                  </a:lnTo>
                  <a:lnTo>
                    <a:pt x="200" y="2814"/>
                  </a:lnTo>
                  <a:lnTo>
                    <a:pt x="200" y="2829"/>
                  </a:lnTo>
                  <a:lnTo>
                    <a:pt x="199" y="2842"/>
                  </a:lnTo>
                  <a:lnTo>
                    <a:pt x="200" y="2846"/>
                  </a:lnTo>
                  <a:lnTo>
                    <a:pt x="202" y="2849"/>
                  </a:lnTo>
                  <a:lnTo>
                    <a:pt x="203" y="2853"/>
                  </a:lnTo>
                  <a:lnTo>
                    <a:pt x="207" y="2857"/>
                  </a:lnTo>
                  <a:lnTo>
                    <a:pt x="215" y="2865"/>
                  </a:lnTo>
                  <a:lnTo>
                    <a:pt x="227" y="2873"/>
                  </a:lnTo>
                  <a:lnTo>
                    <a:pt x="240" y="2879"/>
                  </a:lnTo>
                  <a:lnTo>
                    <a:pt x="255" y="2885"/>
                  </a:lnTo>
                  <a:lnTo>
                    <a:pt x="272" y="2889"/>
                  </a:lnTo>
                  <a:lnTo>
                    <a:pt x="290" y="2890"/>
                  </a:lnTo>
                  <a:lnTo>
                    <a:pt x="300" y="2890"/>
                  </a:lnTo>
                  <a:lnTo>
                    <a:pt x="311" y="2887"/>
                  </a:lnTo>
                  <a:lnTo>
                    <a:pt x="322" y="2885"/>
                  </a:lnTo>
                  <a:lnTo>
                    <a:pt x="332" y="2881"/>
                  </a:lnTo>
                  <a:lnTo>
                    <a:pt x="342" y="2878"/>
                  </a:lnTo>
                  <a:lnTo>
                    <a:pt x="352" y="2875"/>
                  </a:lnTo>
                  <a:lnTo>
                    <a:pt x="363" y="2873"/>
                  </a:lnTo>
                  <a:lnTo>
                    <a:pt x="373" y="2873"/>
                  </a:lnTo>
                  <a:lnTo>
                    <a:pt x="391" y="2873"/>
                  </a:lnTo>
                  <a:lnTo>
                    <a:pt x="404" y="2877"/>
                  </a:lnTo>
                  <a:lnTo>
                    <a:pt x="415" y="2882"/>
                  </a:lnTo>
                  <a:lnTo>
                    <a:pt x="424" y="2889"/>
                  </a:lnTo>
                  <a:lnTo>
                    <a:pt x="431" y="2895"/>
                  </a:lnTo>
                  <a:lnTo>
                    <a:pt x="436" y="2905"/>
                  </a:lnTo>
                  <a:lnTo>
                    <a:pt x="441" y="2914"/>
                  </a:lnTo>
                  <a:lnTo>
                    <a:pt x="445" y="2925"/>
                  </a:lnTo>
                  <a:lnTo>
                    <a:pt x="452" y="2943"/>
                  </a:lnTo>
                  <a:lnTo>
                    <a:pt x="461" y="2961"/>
                  </a:lnTo>
                  <a:lnTo>
                    <a:pt x="467" y="2969"/>
                  </a:lnTo>
                  <a:lnTo>
                    <a:pt x="473" y="2974"/>
                  </a:lnTo>
                  <a:lnTo>
                    <a:pt x="483" y="2978"/>
                  </a:lnTo>
                  <a:lnTo>
                    <a:pt x="495" y="2981"/>
                  </a:lnTo>
                  <a:lnTo>
                    <a:pt x="504" y="2978"/>
                  </a:lnTo>
                  <a:lnTo>
                    <a:pt x="512" y="2975"/>
                  </a:lnTo>
                  <a:lnTo>
                    <a:pt x="519" y="2971"/>
                  </a:lnTo>
                  <a:lnTo>
                    <a:pt x="524" y="2967"/>
                  </a:lnTo>
                  <a:lnTo>
                    <a:pt x="533" y="2959"/>
                  </a:lnTo>
                  <a:lnTo>
                    <a:pt x="548" y="2950"/>
                  </a:lnTo>
                  <a:lnTo>
                    <a:pt x="569" y="2971"/>
                  </a:lnTo>
                  <a:lnTo>
                    <a:pt x="591" y="2995"/>
                  </a:lnTo>
                  <a:lnTo>
                    <a:pt x="603" y="3006"/>
                  </a:lnTo>
                  <a:lnTo>
                    <a:pt x="616" y="3015"/>
                  </a:lnTo>
                  <a:lnTo>
                    <a:pt x="624" y="3018"/>
                  </a:lnTo>
                  <a:lnTo>
                    <a:pt x="632" y="3021"/>
                  </a:lnTo>
                  <a:lnTo>
                    <a:pt x="641" y="3022"/>
                  </a:lnTo>
                  <a:lnTo>
                    <a:pt x="651" y="3022"/>
                  </a:lnTo>
                  <a:lnTo>
                    <a:pt x="663" y="3022"/>
                  </a:lnTo>
                  <a:lnTo>
                    <a:pt x="673" y="3021"/>
                  </a:lnTo>
                  <a:lnTo>
                    <a:pt x="683" y="3019"/>
                  </a:lnTo>
                  <a:lnTo>
                    <a:pt x="691" y="3017"/>
                  </a:lnTo>
                  <a:lnTo>
                    <a:pt x="705" y="3010"/>
                  </a:lnTo>
                  <a:lnTo>
                    <a:pt x="717" y="3002"/>
                  </a:lnTo>
                  <a:lnTo>
                    <a:pt x="728" y="2994"/>
                  </a:lnTo>
                  <a:lnTo>
                    <a:pt x="739" y="2985"/>
                  </a:lnTo>
                  <a:lnTo>
                    <a:pt x="751" y="2975"/>
                  </a:lnTo>
                  <a:lnTo>
                    <a:pt x="765" y="2969"/>
                  </a:lnTo>
                  <a:lnTo>
                    <a:pt x="773" y="2967"/>
                  </a:lnTo>
                  <a:lnTo>
                    <a:pt x="783" y="2967"/>
                  </a:lnTo>
                  <a:lnTo>
                    <a:pt x="791" y="2967"/>
                  </a:lnTo>
                  <a:lnTo>
                    <a:pt x="799" y="2969"/>
                  </a:lnTo>
                  <a:lnTo>
                    <a:pt x="808" y="2970"/>
                  </a:lnTo>
                  <a:lnTo>
                    <a:pt x="817" y="2970"/>
                  </a:lnTo>
                  <a:lnTo>
                    <a:pt x="827" y="2970"/>
                  </a:lnTo>
                  <a:lnTo>
                    <a:pt x="837" y="2969"/>
                  </a:lnTo>
                  <a:lnTo>
                    <a:pt x="843" y="2967"/>
                  </a:lnTo>
                  <a:lnTo>
                    <a:pt x="847" y="2966"/>
                  </a:lnTo>
                  <a:lnTo>
                    <a:pt x="852" y="2963"/>
                  </a:lnTo>
                  <a:lnTo>
                    <a:pt x="859" y="2961"/>
                  </a:lnTo>
                  <a:lnTo>
                    <a:pt x="869" y="2953"/>
                  </a:lnTo>
                  <a:lnTo>
                    <a:pt x="881" y="2943"/>
                  </a:lnTo>
                  <a:lnTo>
                    <a:pt x="901" y="2925"/>
                  </a:lnTo>
                  <a:lnTo>
                    <a:pt x="916" y="2914"/>
                  </a:lnTo>
                  <a:lnTo>
                    <a:pt x="927" y="2907"/>
                  </a:lnTo>
                  <a:lnTo>
                    <a:pt x="937" y="2902"/>
                  </a:lnTo>
                  <a:lnTo>
                    <a:pt x="948" y="2897"/>
                  </a:lnTo>
                  <a:lnTo>
                    <a:pt x="959" y="2894"/>
                  </a:lnTo>
                  <a:lnTo>
                    <a:pt x="977" y="2890"/>
                  </a:lnTo>
                  <a:lnTo>
                    <a:pt x="996" y="2886"/>
                  </a:lnTo>
                  <a:lnTo>
                    <a:pt x="1015" y="2883"/>
                  </a:lnTo>
                  <a:lnTo>
                    <a:pt x="1033" y="2878"/>
                  </a:lnTo>
                  <a:lnTo>
                    <a:pt x="1043" y="2874"/>
                  </a:lnTo>
                  <a:lnTo>
                    <a:pt x="1052" y="2869"/>
                  </a:lnTo>
                  <a:lnTo>
                    <a:pt x="1063" y="2862"/>
                  </a:lnTo>
                  <a:lnTo>
                    <a:pt x="1072" y="2854"/>
                  </a:lnTo>
                  <a:lnTo>
                    <a:pt x="1079" y="2850"/>
                  </a:lnTo>
                  <a:lnTo>
                    <a:pt x="1081" y="2845"/>
                  </a:lnTo>
                  <a:lnTo>
                    <a:pt x="1084" y="2839"/>
                  </a:lnTo>
                  <a:lnTo>
                    <a:pt x="1085" y="2834"/>
                  </a:lnTo>
                  <a:lnTo>
                    <a:pt x="1085" y="2819"/>
                  </a:lnTo>
                  <a:lnTo>
                    <a:pt x="1084" y="2799"/>
                  </a:lnTo>
                  <a:lnTo>
                    <a:pt x="1091" y="279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8" name="Freeform 125"/>
            <p:cNvSpPr>
              <a:spLocks/>
            </p:cNvSpPr>
            <p:nvPr/>
          </p:nvSpPr>
          <p:spPr bwMode="auto">
            <a:xfrm>
              <a:off x="9000332" y="1840707"/>
              <a:ext cx="747712" cy="1389063"/>
            </a:xfrm>
            <a:custGeom>
              <a:avLst/>
              <a:gdLst>
                <a:gd name="T0" fmla="*/ 1465 w 1545"/>
                <a:gd name="T1" fmla="*/ 2713 h 2865"/>
                <a:gd name="T2" fmla="*/ 1460 w 1545"/>
                <a:gd name="T3" fmla="*/ 2561 h 2865"/>
                <a:gd name="T4" fmla="*/ 1424 w 1545"/>
                <a:gd name="T5" fmla="*/ 2391 h 2865"/>
                <a:gd name="T6" fmla="*/ 1440 w 1545"/>
                <a:gd name="T7" fmla="*/ 2259 h 2865"/>
                <a:gd name="T8" fmla="*/ 1358 w 1545"/>
                <a:gd name="T9" fmla="*/ 2071 h 2865"/>
                <a:gd name="T10" fmla="*/ 1434 w 1545"/>
                <a:gd name="T11" fmla="*/ 1990 h 2865"/>
                <a:gd name="T12" fmla="*/ 1538 w 1545"/>
                <a:gd name="T13" fmla="*/ 1824 h 2865"/>
                <a:gd name="T14" fmla="*/ 1512 w 1545"/>
                <a:gd name="T15" fmla="*/ 1745 h 2865"/>
                <a:gd name="T16" fmla="*/ 1468 w 1545"/>
                <a:gd name="T17" fmla="*/ 1709 h 2865"/>
                <a:gd name="T18" fmla="*/ 1414 w 1545"/>
                <a:gd name="T19" fmla="*/ 1781 h 2865"/>
                <a:gd name="T20" fmla="*/ 1426 w 1545"/>
                <a:gd name="T21" fmla="*/ 1863 h 2865"/>
                <a:gd name="T22" fmla="*/ 1345 w 1545"/>
                <a:gd name="T23" fmla="*/ 1826 h 2865"/>
                <a:gd name="T24" fmla="*/ 1110 w 1545"/>
                <a:gd name="T25" fmla="*/ 1471 h 2865"/>
                <a:gd name="T26" fmla="*/ 1045 w 1545"/>
                <a:gd name="T27" fmla="*/ 1343 h 2865"/>
                <a:gd name="T28" fmla="*/ 1141 w 1545"/>
                <a:gd name="T29" fmla="*/ 1294 h 2865"/>
                <a:gd name="T30" fmla="*/ 1109 w 1545"/>
                <a:gd name="T31" fmla="*/ 1217 h 2865"/>
                <a:gd name="T32" fmla="*/ 1114 w 1545"/>
                <a:gd name="T33" fmla="*/ 1054 h 2865"/>
                <a:gd name="T34" fmla="*/ 1205 w 1545"/>
                <a:gd name="T35" fmla="*/ 1144 h 2865"/>
                <a:gd name="T36" fmla="*/ 1240 w 1545"/>
                <a:gd name="T37" fmla="*/ 1125 h 2865"/>
                <a:gd name="T38" fmla="*/ 1148 w 1545"/>
                <a:gd name="T39" fmla="*/ 972 h 2865"/>
                <a:gd name="T40" fmla="*/ 1164 w 1545"/>
                <a:gd name="T41" fmla="*/ 816 h 2865"/>
                <a:gd name="T42" fmla="*/ 1264 w 1545"/>
                <a:gd name="T43" fmla="*/ 708 h 2865"/>
                <a:gd name="T44" fmla="*/ 1413 w 1545"/>
                <a:gd name="T45" fmla="*/ 688 h 2865"/>
                <a:gd name="T46" fmla="*/ 1329 w 1545"/>
                <a:gd name="T47" fmla="*/ 523 h 2865"/>
                <a:gd name="T48" fmla="*/ 1182 w 1545"/>
                <a:gd name="T49" fmla="*/ 65 h 2865"/>
                <a:gd name="T50" fmla="*/ 1069 w 1545"/>
                <a:gd name="T51" fmla="*/ 30 h 2865"/>
                <a:gd name="T52" fmla="*/ 1008 w 1545"/>
                <a:gd name="T53" fmla="*/ 27 h 2865"/>
                <a:gd name="T54" fmla="*/ 948 w 1545"/>
                <a:gd name="T55" fmla="*/ 249 h 2865"/>
                <a:gd name="T56" fmla="*/ 938 w 1545"/>
                <a:gd name="T57" fmla="*/ 381 h 2865"/>
                <a:gd name="T58" fmla="*/ 862 w 1545"/>
                <a:gd name="T59" fmla="*/ 433 h 2865"/>
                <a:gd name="T60" fmla="*/ 679 w 1545"/>
                <a:gd name="T61" fmla="*/ 497 h 2865"/>
                <a:gd name="T62" fmla="*/ 615 w 1545"/>
                <a:gd name="T63" fmla="*/ 504 h 2865"/>
                <a:gd name="T64" fmla="*/ 572 w 1545"/>
                <a:gd name="T65" fmla="*/ 392 h 2865"/>
                <a:gd name="T66" fmla="*/ 519 w 1545"/>
                <a:gd name="T67" fmla="*/ 339 h 2865"/>
                <a:gd name="T68" fmla="*/ 416 w 1545"/>
                <a:gd name="T69" fmla="*/ 403 h 2865"/>
                <a:gd name="T70" fmla="*/ 261 w 1545"/>
                <a:gd name="T71" fmla="*/ 489 h 2865"/>
                <a:gd name="T72" fmla="*/ 128 w 1545"/>
                <a:gd name="T73" fmla="*/ 628 h 2865"/>
                <a:gd name="T74" fmla="*/ 87 w 1545"/>
                <a:gd name="T75" fmla="*/ 710 h 2865"/>
                <a:gd name="T76" fmla="*/ 20 w 1545"/>
                <a:gd name="T77" fmla="*/ 748 h 2865"/>
                <a:gd name="T78" fmla="*/ 2 w 1545"/>
                <a:gd name="T79" fmla="*/ 842 h 2865"/>
                <a:gd name="T80" fmla="*/ 72 w 1545"/>
                <a:gd name="T81" fmla="*/ 870 h 2865"/>
                <a:gd name="T82" fmla="*/ 105 w 1545"/>
                <a:gd name="T83" fmla="*/ 957 h 2865"/>
                <a:gd name="T84" fmla="*/ 153 w 1545"/>
                <a:gd name="T85" fmla="*/ 992 h 2865"/>
                <a:gd name="T86" fmla="*/ 319 w 1545"/>
                <a:gd name="T87" fmla="*/ 1144 h 2865"/>
                <a:gd name="T88" fmla="*/ 464 w 1545"/>
                <a:gd name="T89" fmla="*/ 1189 h 2865"/>
                <a:gd name="T90" fmla="*/ 504 w 1545"/>
                <a:gd name="T91" fmla="*/ 1287 h 2865"/>
                <a:gd name="T92" fmla="*/ 552 w 1545"/>
                <a:gd name="T93" fmla="*/ 1270 h 2865"/>
                <a:gd name="T94" fmla="*/ 603 w 1545"/>
                <a:gd name="T95" fmla="*/ 1305 h 2865"/>
                <a:gd name="T96" fmla="*/ 604 w 1545"/>
                <a:gd name="T97" fmla="*/ 1202 h 2865"/>
                <a:gd name="T98" fmla="*/ 473 w 1545"/>
                <a:gd name="T99" fmla="*/ 1070 h 2865"/>
                <a:gd name="T100" fmla="*/ 556 w 1545"/>
                <a:gd name="T101" fmla="*/ 924 h 2865"/>
                <a:gd name="T102" fmla="*/ 601 w 1545"/>
                <a:gd name="T103" fmla="*/ 926 h 2865"/>
                <a:gd name="T104" fmla="*/ 596 w 1545"/>
                <a:gd name="T105" fmla="*/ 1088 h 2865"/>
                <a:gd name="T106" fmla="*/ 728 w 1545"/>
                <a:gd name="T107" fmla="*/ 1205 h 2865"/>
                <a:gd name="T108" fmla="*/ 838 w 1545"/>
                <a:gd name="T109" fmla="*/ 1341 h 2865"/>
                <a:gd name="T110" fmla="*/ 880 w 1545"/>
                <a:gd name="T111" fmla="*/ 1669 h 2865"/>
                <a:gd name="T112" fmla="*/ 1020 w 1545"/>
                <a:gd name="T113" fmla="*/ 2042 h 2865"/>
                <a:gd name="T114" fmla="*/ 1068 w 1545"/>
                <a:gd name="T115" fmla="*/ 2272 h 2865"/>
                <a:gd name="T116" fmla="*/ 1038 w 1545"/>
                <a:gd name="T117" fmla="*/ 2417 h 2865"/>
                <a:gd name="T118" fmla="*/ 1120 w 1545"/>
                <a:gd name="T119" fmla="*/ 2504 h 2865"/>
                <a:gd name="T120" fmla="*/ 1166 w 1545"/>
                <a:gd name="T121" fmla="*/ 2631 h 2865"/>
                <a:gd name="T122" fmla="*/ 1234 w 1545"/>
                <a:gd name="T123" fmla="*/ 2777 h 28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45"/>
                <a:gd name="T187" fmla="*/ 0 h 2865"/>
                <a:gd name="T188" fmla="*/ 1545 w 1545"/>
                <a:gd name="T189" fmla="*/ 2865 h 286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45" h="2865">
                  <a:moveTo>
                    <a:pt x="1352" y="2848"/>
                  </a:moveTo>
                  <a:lnTo>
                    <a:pt x="1370" y="2832"/>
                  </a:lnTo>
                  <a:lnTo>
                    <a:pt x="1390" y="2812"/>
                  </a:lnTo>
                  <a:lnTo>
                    <a:pt x="1410" y="2791"/>
                  </a:lnTo>
                  <a:lnTo>
                    <a:pt x="1432" y="2765"/>
                  </a:lnTo>
                  <a:lnTo>
                    <a:pt x="1441" y="2753"/>
                  </a:lnTo>
                  <a:lnTo>
                    <a:pt x="1450" y="2740"/>
                  </a:lnTo>
                  <a:lnTo>
                    <a:pt x="1458" y="2727"/>
                  </a:lnTo>
                  <a:lnTo>
                    <a:pt x="1465" y="2713"/>
                  </a:lnTo>
                  <a:lnTo>
                    <a:pt x="1470" y="2700"/>
                  </a:lnTo>
                  <a:lnTo>
                    <a:pt x="1474" y="2687"/>
                  </a:lnTo>
                  <a:lnTo>
                    <a:pt x="1478" y="2673"/>
                  </a:lnTo>
                  <a:lnTo>
                    <a:pt x="1478" y="2661"/>
                  </a:lnTo>
                  <a:lnTo>
                    <a:pt x="1478" y="2641"/>
                  </a:lnTo>
                  <a:lnTo>
                    <a:pt x="1476" y="2623"/>
                  </a:lnTo>
                  <a:lnTo>
                    <a:pt x="1473" y="2607"/>
                  </a:lnTo>
                  <a:lnTo>
                    <a:pt x="1469" y="2591"/>
                  </a:lnTo>
                  <a:lnTo>
                    <a:pt x="1460" y="2561"/>
                  </a:lnTo>
                  <a:lnTo>
                    <a:pt x="1449" y="2533"/>
                  </a:lnTo>
                  <a:lnTo>
                    <a:pt x="1437" y="2508"/>
                  </a:lnTo>
                  <a:lnTo>
                    <a:pt x="1428" y="2480"/>
                  </a:lnTo>
                  <a:lnTo>
                    <a:pt x="1424" y="2467"/>
                  </a:lnTo>
                  <a:lnTo>
                    <a:pt x="1421" y="2452"/>
                  </a:lnTo>
                  <a:lnTo>
                    <a:pt x="1420" y="2436"/>
                  </a:lnTo>
                  <a:lnTo>
                    <a:pt x="1418" y="2420"/>
                  </a:lnTo>
                  <a:lnTo>
                    <a:pt x="1420" y="2405"/>
                  </a:lnTo>
                  <a:lnTo>
                    <a:pt x="1424" y="2391"/>
                  </a:lnTo>
                  <a:lnTo>
                    <a:pt x="1428" y="2376"/>
                  </a:lnTo>
                  <a:lnTo>
                    <a:pt x="1433" y="2363"/>
                  </a:lnTo>
                  <a:lnTo>
                    <a:pt x="1440" y="2348"/>
                  </a:lnTo>
                  <a:lnTo>
                    <a:pt x="1444" y="2334"/>
                  </a:lnTo>
                  <a:lnTo>
                    <a:pt x="1448" y="2318"/>
                  </a:lnTo>
                  <a:lnTo>
                    <a:pt x="1449" y="2300"/>
                  </a:lnTo>
                  <a:lnTo>
                    <a:pt x="1448" y="2287"/>
                  </a:lnTo>
                  <a:lnTo>
                    <a:pt x="1445" y="2272"/>
                  </a:lnTo>
                  <a:lnTo>
                    <a:pt x="1440" y="2259"/>
                  </a:lnTo>
                  <a:lnTo>
                    <a:pt x="1434" y="2246"/>
                  </a:lnTo>
                  <a:lnTo>
                    <a:pt x="1420" y="2219"/>
                  </a:lnTo>
                  <a:lnTo>
                    <a:pt x="1404" y="2192"/>
                  </a:lnTo>
                  <a:lnTo>
                    <a:pt x="1386" y="2164"/>
                  </a:lnTo>
                  <a:lnTo>
                    <a:pt x="1373" y="2135"/>
                  </a:lnTo>
                  <a:lnTo>
                    <a:pt x="1366" y="2119"/>
                  </a:lnTo>
                  <a:lnTo>
                    <a:pt x="1362" y="2104"/>
                  </a:lnTo>
                  <a:lnTo>
                    <a:pt x="1360" y="2087"/>
                  </a:lnTo>
                  <a:lnTo>
                    <a:pt x="1358" y="2071"/>
                  </a:lnTo>
                  <a:lnTo>
                    <a:pt x="1360" y="2062"/>
                  </a:lnTo>
                  <a:lnTo>
                    <a:pt x="1361" y="2052"/>
                  </a:lnTo>
                  <a:lnTo>
                    <a:pt x="1365" y="2044"/>
                  </a:lnTo>
                  <a:lnTo>
                    <a:pt x="1370" y="2036"/>
                  </a:lnTo>
                  <a:lnTo>
                    <a:pt x="1376" y="2030"/>
                  </a:lnTo>
                  <a:lnTo>
                    <a:pt x="1382" y="2023"/>
                  </a:lnTo>
                  <a:lnTo>
                    <a:pt x="1390" y="2016"/>
                  </a:lnTo>
                  <a:lnTo>
                    <a:pt x="1398" y="2011"/>
                  </a:lnTo>
                  <a:lnTo>
                    <a:pt x="1434" y="1990"/>
                  </a:lnTo>
                  <a:lnTo>
                    <a:pt x="1466" y="1968"/>
                  </a:lnTo>
                  <a:lnTo>
                    <a:pt x="1474" y="1963"/>
                  </a:lnTo>
                  <a:lnTo>
                    <a:pt x="1481" y="1956"/>
                  </a:lnTo>
                  <a:lnTo>
                    <a:pt x="1488" y="1948"/>
                  </a:lnTo>
                  <a:lnTo>
                    <a:pt x="1493" y="1940"/>
                  </a:lnTo>
                  <a:lnTo>
                    <a:pt x="1504" y="1924"/>
                  </a:lnTo>
                  <a:lnTo>
                    <a:pt x="1512" y="1906"/>
                  </a:lnTo>
                  <a:lnTo>
                    <a:pt x="1526" y="1866"/>
                  </a:lnTo>
                  <a:lnTo>
                    <a:pt x="1538" y="1824"/>
                  </a:lnTo>
                  <a:lnTo>
                    <a:pt x="1545" y="1830"/>
                  </a:lnTo>
                  <a:lnTo>
                    <a:pt x="1538" y="1824"/>
                  </a:lnTo>
                  <a:lnTo>
                    <a:pt x="1534" y="1816"/>
                  </a:lnTo>
                  <a:lnTo>
                    <a:pt x="1530" y="1808"/>
                  </a:lnTo>
                  <a:lnTo>
                    <a:pt x="1526" y="1798"/>
                  </a:lnTo>
                  <a:lnTo>
                    <a:pt x="1521" y="1787"/>
                  </a:lnTo>
                  <a:lnTo>
                    <a:pt x="1518" y="1775"/>
                  </a:lnTo>
                  <a:lnTo>
                    <a:pt x="1514" y="1761"/>
                  </a:lnTo>
                  <a:lnTo>
                    <a:pt x="1512" y="1745"/>
                  </a:lnTo>
                  <a:lnTo>
                    <a:pt x="1509" y="1727"/>
                  </a:lnTo>
                  <a:lnTo>
                    <a:pt x="1506" y="1726"/>
                  </a:lnTo>
                  <a:lnTo>
                    <a:pt x="1501" y="1719"/>
                  </a:lnTo>
                  <a:lnTo>
                    <a:pt x="1497" y="1717"/>
                  </a:lnTo>
                  <a:lnTo>
                    <a:pt x="1493" y="1714"/>
                  </a:lnTo>
                  <a:lnTo>
                    <a:pt x="1488" y="1711"/>
                  </a:lnTo>
                  <a:lnTo>
                    <a:pt x="1482" y="1709"/>
                  </a:lnTo>
                  <a:lnTo>
                    <a:pt x="1476" y="1709"/>
                  </a:lnTo>
                  <a:lnTo>
                    <a:pt x="1468" y="1709"/>
                  </a:lnTo>
                  <a:lnTo>
                    <a:pt x="1461" y="1711"/>
                  </a:lnTo>
                  <a:lnTo>
                    <a:pt x="1453" y="1715"/>
                  </a:lnTo>
                  <a:lnTo>
                    <a:pt x="1445" y="1722"/>
                  </a:lnTo>
                  <a:lnTo>
                    <a:pt x="1436" y="1731"/>
                  </a:lnTo>
                  <a:lnTo>
                    <a:pt x="1428" y="1743"/>
                  </a:lnTo>
                  <a:lnTo>
                    <a:pt x="1418" y="1758"/>
                  </a:lnTo>
                  <a:lnTo>
                    <a:pt x="1416" y="1765"/>
                  </a:lnTo>
                  <a:lnTo>
                    <a:pt x="1414" y="1771"/>
                  </a:lnTo>
                  <a:lnTo>
                    <a:pt x="1414" y="1781"/>
                  </a:lnTo>
                  <a:lnTo>
                    <a:pt x="1417" y="1790"/>
                  </a:lnTo>
                  <a:lnTo>
                    <a:pt x="1422" y="1808"/>
                  </a:lnTo>
                  <a:lnTo>
                    <a:pt x="1429" y="1828"/>
                  </a:lnTo>
                  <a:lnTo>
                    <a:pt x="1432" y="1836"/>
                  </a:lnTo>
                  <a:lnTo>
                    <a:pt x="1433" y="1846"/>
                  </a:lnTo>
                  <a:lnTo>
                    <a:pt x="1433" y="1852"/>
                  </a:lnTo>
                  <a:lnTo>
                    <a:pt x="1430" y="1859"/>
                  </a:lnTo>
                  <a:lnTo>
                    <a:pt x="1429" y="1862"/>
                  </a:lnTo>
                  <a:lnTo>
                    <a:pt x="1426" y="1863"/>
                  </a:lnTo>
                  <a:lnTo>
                    <a:pt x="1422" y="1864"/>
                  </a:lnTo>
                  <a:lnTo>
                    <a:pt x="1418" y="1866"/>
                  </a:lnTo>
                  <a:lnTo>
                    <a:pt x="1408" y="1867"/>
                  </a:lnTo>
                  <a:lnTo>
                    <a:pt x="1394" y="1866"/>
                  </a:lnTo>
                  <a:lnTo>
                    <a:pt x="1386" y="1863"/>
                  </a:lnTo>
                  <a:lnTo>
                    <a:pt x="1378" y="1859"/>
                  </a:lnTo>
                  <a:lnTo>
                    <a:pt x="1370" y="1852"/>
                  </a:lnTo>
                  <a:lnTo>
                    <a:pt x="1362" y="1844"/>
                  </a:lnTo>
                  <a:lnTo>
                    <a:pt x="1345" y="1826"/>
                  </a:lnTo>
                  <a:lnTo>
                    <a:pt x="1326" y="1803"/>
                  </a:lnTo>
                  <a:lnTo>
                    <a:pt x="1306" y="1775"/>
                  </a:lnTo>
                  <a:lnTo>
                    <a:pt x="1285" y="1745"/>
                  </a:lnTo>
                  <a:lnTo>
                    <a:pt x="1265" y="1713"/>
                  </a:lnTo>
                  <a:lnTo>
                    <a:pt x="1244" y="1678"/>
                  </a:lnTo>
                  <a:lnTo>
                    <a:pt x="1198" y="1606"/>
                  </a:lnTo>
                  <a:lnTo>
                    <a:pt x="1154" y="1535"/>
                  </a:lnTo>
                  <a:lnTo>
                    <a:pt x="1133" y="1502"/>
                  </a:lnTo>
                  <a:lnTo>
                    <a:pt x="1110" y="1471"/>
                  </a:lnTo>
                  <a:lnTo>
                    <a:pt x="1090" y="1445"/>
                  </a:lnTo>
                  <a:lnTo>
                    <a:pt x="1069" y="1421"/>
                  </a:lnTo>
                  <a:lnTo>
                    <a:pt x="1058" y="1407"/>
                  </a:lnTo>
                  <a:lnTo>
                    <a:pt x="1050" y="1395"/>
                  </a:lnTo>
                  <a:lnTo>
                    <a:pt x="1045" y="1383"/>
                  </a:lnTo>
                  <a:lnTo>
                    <a:pt x="1041" y="1373"/>
                  </a:lnTo>
                  <a:lnTo>
                    <a:pt x="1041" y="1362"/>
                  </a:lnTo>
                  <a:lnTo>
                    <a:pt x="1042" y="1353"/>
                  </a:lnTo>
                  <a:lnTo>
                    <a:pt x="1045" y="1343"/>
                  </a:lnTo>
                  <a:lnTo>
                    <a:pt x="1050" y="1335"/>
                  </a:lnTo>
                  <a:lnTo>
                    <a:pt x="1058" y="1327"/>
                  </a:lnTo>
                  <a:lnTo>
                    <a:pt x="1066" y="1321"/>
                  </a:lnTo>
                  <a:lnTo>
                    <a:pt x="1077" y="1314"/>
                  </a:lnTo>
                  <a:lnTo>
                    <a:pt x="1088" y="1309"/>
                  </a:lnTo>
                  <a:lnTo>
                    <a:pt x="1100" y="1305"/>
                  </a:lnTo>
                  <a:lnTo>
                    <a:pt x="1113" y="1301"/>
                  </a:lnTo>
                  <a:lnTo>
                    <a:pt x="1126" y="1297"/>
                  </a:lnTo>
                  <a:lnTo>
                    <a:pt x="1141" y="1294"/>
                  </a:lnTo>
                  <a:lnTo>
                    <a:pt x="1145" y="1282"/>
                  </a:lnTo>
                  <a:lnTo>
                    <a:pt x="1146" y="1270"/>
                  </a:lnTo>
                  <a:lnTo>
                    <a:pt x="1145" y="1265"/>
                  </a:lnTo>
                  <a:lnTo>
                    <a:pt x="1144" y="1259"/>
                  </a:lnTo>
                  <a:lnTo>
                    <a:pt x="1142" y="1254"/>
                  </a:lnTo>
                  <a:lnTo>
                    <a:pt x="1140" y="1249"/>
                  </a:lnTo>
                  <a:lnTo>
                    <a:pt x="1133" y="1239"/>
                  </a:lnTo>
                  <a:lnTo>
                    <a:pt x="1122" y="1229"/>
                  </a:lnTo>
                  <a:lnTo>
                    <a:pt x="1109" y="1217"/>
                  </a:lnTo>
                  <a:lnTo>
                    <a:pt x="1093" y="1204"/>
                  </a:lnTo>
                  <a:lnTo>
                    <a:pt x="1093" y="1065"/>
                  </a:lnTo>
                  <a:lnTo>
                    <a:pt x="1096" y="1061"/>
                  </a:lnTo>
                  <a:lnTo>
                    <a:pt x="1098" y="1057"/>
                  </a:lnTo>
                  <a:lnTo>
                    <a:pt x="1101" y="1056"/>
                  </a:lnTo>
                  <a:lnTo>
                    <a:pt x="1104" y="1053"/>
                  </a:lnTo>
                  <a:lnTo>
                    <a:pt x="1108" y="1053"/>
                  </a:lnTo>
                  <a:lnTo>
                    <a:pt x="1110" y="1053"/>
                  </a:lnTo>
                  <a:lnTo>
                    <a:pt x="1114" y="1054"/>
                  </a:lnTo>
                  <a:lnTo>
                    <a:pt x="1118" y="1056"/>
                  </a:lnTo>
                  <a:lnTo>
                    <a:pt x="1126" y="1061"/>
                  </a:lnTo>
                  <a:lnTo>
                    <a:pt x="1134" y="1069"/>
                  </a:lnTo>
                  <a:lnTo>
                    <a:pt x="1142" y="1077"/>
                  </a:lnTo>
                  <a:lnTo>
                    <a:pt x="1152" y="1088"/>
                  </a:lnTo>
                  <a:lnTo>
                    <a:pt x="1170" y="1109"/>
                  </a:lnTo>
                  <a:lnTo>
                    <a:pt x="1188" y="1129"/>
                  </a:lnTo>
                  <a:lnTo>
                    <a:pt x="1197" y="1137"/>
                  </a:lnTo>
                  <a:lnTo>
                    <a:pt x="1205" y="1144"/>
                  </a:lnTo>
                  <a:lnTo>
                    <a:pt x="1213" y="1149"/>
                  </a:lnTo>
                  <a:lnTo>
                    <a:pt x="1220" y="1150"/>
                  </a:lnTo>
                  <a:lnTo>
                    <a:pt x="1226" y="1148"/>
                  </a:lnTo>
                  <a:lnTo>
                    <a:pt x="1230" y="1145"/>
                  </a:lnTo>
                  <a:lnTo>
                    <a:pt x="1234" y="1142"/>
                  </a:lnTo>
                  <a:lnTo>
                    <a:pt x="1237" y="1138"/>
                  </a:lnTo>
                  <a:lnTo>
                    <a:pt x="1238" y="1134"/>
                  </a:lnTo>
                  <a:lnTo>
                    <a:pt x="1240" y="1130"/>
                  </a:lnTo>
                  <a:lnTo>
                    <a:pt x="1240" y="1125"/>
                  </a:lnTo>
                  <a:lnTo>
                    <a:pt x="1238" y="1120"/>
                  </a:lnTo>
                  <a:lnTo>
                    <a:pt x="1233" y="1108"/>
                  </a:lnTo>
                  <a:lnTo>
                    <a:pt x="1226" y="1094"/>
                  </a:lnTo>
                  <a:lnTo>
                    <a:pt x="1218" y="1081"/>
                  </a:lnTo>
                  <a:lnTo>
                    <a:pt x="1208" y="1065"/>
                  </a:lnTo>
                  <a:lnTo>
                    <a:pt x="1185" y="1034"/>
                  </a:lnTo>
                  <a:lnTo>
                    <a:pt x="1164" y="1002"/>
                  </a:lnTo>
                  <a:lnTo>
                    <a:pt x="1154" y="988"/>
                  </a:lnTo>
                  <a:lnTo>
                    <a:pt x="1148" y="972"/>
                  </a:lnTo>
                  <a:lnTo>
                    <a:pt x="1145" y="965"/>
                  </a:lnTo>
                  <a:lnTo>
                    <a:pt x="1144" y="958"/>
                  </a:lnTo>
                  <a:lnTo>
                    <a:pt x="1142" y="952"/>
                  </a:lnTo>
                  <a:lnTo>
                    <a:pt x="1141" y="945"/>
                  </a:lnTo>
                  <a:lnTo>
                    <a:pt x="1142" y="914"/>
                  </a:lnTo>
                  <a:lnTo>
                    <a:pt x="1146" y="886"/>
                  </a:lnTo>
                  <a:lnTo>
                    <a:pt x="1150" y="860"/>
                  </a:lnTo>
                  <a:lnTo>
                    <a:pt x="1156" y="837"/>
                  </a:lnTo>
                  <a:lnTo>
                    <a:pt x="1164" y="816"/>
                  </a:lnTo>
                  <a:lnTo>
                    <a:pt x="1172" y="797"/>
                  </a:lnTo>
                  <a:lnTo>
                    <a:pt x="1181" y="780"/>
                  </a:lnTo>
                  <a:lnTo>
                    <a:pt x="1190" y="765"/>
                  </a:lnTo>
                  <a:lnTo>
                    <a:pt x="1201" y="752"/>
                  </a:lnTo>
                  <a:lnTo>
                    <a:pt x="1213" y="740"/>
                  </a:lnTo>
                  <a:lnTo>
                    <a:pt x="1225" y="730"/>
                  </a:lnTo>
                  <a:lnTo>
                    <a:pt x="1238" y="721"/>
                  </a:lnTo>
                  <a:lnTo>
                    <a:pt x="1250" y="714"/>
                  </a:lnTo>
                  <a:lnTo>
                    <a:pt x="1264" y="708"/>
                  </a:lnTo>
                  <a:lnTo>
                    <a:pt x="1277" y="704"/>
                  </a:lnTo>
                  <a:lnTo>
                    <a:pt x="1290" y="700"/>
                  </a:lnTo>
                  <a:lnTo>
                    <a:pt x="1317" y="694"/>
                  </a:lnTo>
                  <a:lnTo>
                    <a:pt x="1341" y="692"/>
                  </a:lnTo>
                  <a:lnTo>
                    <a:pt x="1364" y="692"/>
                  </a:lnTo>
                  <a:lnTo>
                    <a:pt x="1384" y="690"/>
                  </a:lnTo>
                  <a:lnTo>
                    <a:pt x="1400" y="690"/>
                  </a:lnTo>
                  <a:lnTo>
                    <a:pt x="1410" y="689"/>
                  </a:lnTo>
                  <a:lnTo>
                    <a:pt x="1413" y="688"/>
                  </a:lnTo>
                  <a:lnTo>
                    <a:pt x="1414" y="686"/>
                  </a:lnTo>
                  <a:lnTo>
                    <a:pt x="1414" y="684"/>
                  </a:lnTo>
                  <a:lnTo>
                    <a:pt x="1413" y="680"/>
                  </a:lnTo>
                  <a:lnTo>
                    <a:pt x="1400" y="662"/>
                  </a:lnTo>
                  <a:lnTo>
                    <a:pt x="1386" y="641"/>
                  </a:lnTo>
                  <a:lnTo>
                    <a:pt x="1373" y="617"/>
                  </a:lnTo>
                  <a:lnTo>
                    <a:pt x="1358" y="589"/>
                  </a:lnTo>
                  <a:lnTo>
                    <a:pt x="1344" y="557"/>
                  </a:lnTo>
                  <a:lnTo>
                    <a:pt x="1329" y="523"/>
                  </a:lnTo>
                  <a:lnTo>
                    <a:pt x="1313" y="485"/>
                  </a:lnTo>
                  <a:lnTo>
                    <a:pt x="1298" y="444"/>
                  </a:lnTo>
                  <a:lnTo>
                    <a:pt x="1282" y="400"/>
                  </a:lnTo>
                  <a:lnTo>
                    <a:pt x="1266" y="352"/>
                  </a:lnTo>
                  <a:lnTo>
                    <a:pt x="1249" y="301"/>
                  </a:lnTo>
                  <a:lnTo>
                    <a:pt x="1233" y="247"/>
                  </a:lnTo>
                  <a:lnTo>
                    <a:pt x="1216" y="189"/>
                  </a:lnTo>
                  <a:lnTo>
                    <a:pt x="1200" y="129"/>
                  </a:lnTo>
                  <a:lnTo>
                    <a:pt x="1182" y="65"/>
                  </a:lnTo>
                  <a:lnTo>
                    <a:pt x="1165" y="0"/>
                  </a:lnTo>
                  <a:lnTo>
                    <a:pt x="1150" y="2"/>
                  </a:lnTo>
                  <a:lnTo>
                    <a:pt x="1138" y="4"/>
                  </a:lnTo>
                  <a:lnTo>
                    <a:pt x="1126" y="10"/>
                  </a:lnTo>
                  <a:lnTo>
                    <a:pt x="1114" y="15"/>
                  </a:lnTo>
                  <a:lnTo>
                    <a:pt x="1104" y="20"/>
                  </a:lnTo>
                  <a:lnTo>
                    <a:pt x="1093" y="26"/>
                  </a:lnTo>
                  <a:lnTo>
                    <a:pt x="1082" y="28"/>
                  </a:lnTo>
                  <a:lnTo>
                    <a:pt x="1069" y="30"/>
                  </a:lnTo>
                  <a:lnTo>
                    <a:pt x="1061" y="30"/>
                  </a:lnTo>
                  <a:lnTo>
                    <a:pt x="1054" y="28"/>
                  </a:lnTo>
                  <a:lnTo>
                    <a:pt x="1048" y="26"/>
                  </a:lnTo>
                  <a:lnTo>
                    <a:pt x="1042" y="23"/>
                  </a:lnTo>
                  <a:lnTo>
                    <a:pt x="1033" y="15"/>
                  </a:lnTo>
                  <a:lnTo>
                    <a:pt x="1021" y="6"/>
                  </a:lnTo>
                  <a:lnTo>
                    <a:pt x="1016" y="12"/>
                  </a:lnTo>
                  <a:lnTo>
                    <a:pt x="1012" y="20"/>
                  </a:lnTo>
                  <a:lnTo>
                    <a:pt x="1008" y="27"/>
                  </a:lnTo>
                  <a:lnTo>
                    <a:pt x="1005" y="34"/>
                  </a:lnTo>
                  <a:lnTo>
                    <a:pt x="1001" y="49"/>
                  </a:lnTo>
                  <a:lnTo>
                    <a:pt x="1000" y="64"/>
                  </a:lnTo>
                  <a:lnTo>
                    <a:pt x="996" y="97"/>
                  </a:lnTo>
                  <a:lnTo>
                    <a:pt x="990" y="132"/>
                  </a:lnTo>
                  <a:lnTo>
                    <a:pt x="976" y="171"/>
                  </a:lnTo>
                  <a:lnTo>
                    <a:pt x="960" y="209"/>
                  </a:lnTo>
                  <a:lnTo>
                    <a:pt x="953" y="228"/>
                  </a:lnTo>
                  <a:lnTo>
                    <a:pt x="948" y="249"/>
                  </a:lnTo>
                  <a:lnTo>
                    <a:pt x="944" y="271"/>
                  </a:lnTo>
                  <a:lnTo>
                    <a:pt x="942" y="295"/>
                  </a:lnTo>
                  <a:lnTo>
                    <a:pt x="942" y="308"/>
                  </a:lnTo>
                  <a:lnTo>
                    <a:pt x="942" y="320"/>
                  </a:lnTo>
                  <a:lnTo>
                    <a:pt x="942" y="336"/>
                  </a:lnTo>
                  <a:lnTo>
                    <a:pt x="942" y="355"/>
                  </a:lnTo>
                  <a:lnTo>
                    <a:pt x="942" y="365"/>
                  </a:lnTo>
                  <a:lnTo>
                    <a:pt x="941" y="373"/>
                  </a:lnTo>
                  <a:lnTo>
                    <a:pt x="938" y="381"/>
                  </a:lnTo>
                  <a:lnTo>
                    <a:pt x="936" y="389"/>
                  </a:lnTo>
                  <a:lnTo>
                    <a:pt x="933" y="396"/>
                  </a:lnTo>
                  <a:lnTo>
                    <a:pt x="929" y="401"/>
                  </a:lnTo>
                  <a:lnTo>
                    <a:pt x="924" y="407"/>
                  </a:lnTo>
                  <a:lnTo>
                    <a:pt x="918" y="412"/>
                  </a:lnTo>
                  <a:lnTo>
                    <a:pt x="906" y="420"/>
                  </a:lnTo>
                  <a:lnTo>
                    <a:pt x="893" y="425"/>
                  </a:lnTo>
                  <a:lnTo>
                    <a:pt x="878" y="431"/>
                  </a:lnTo>
                  <a:lnTo>
                    <a:pt x="862" y="433"/>
                  </a:lnTo>
                  <a:lnTo>
                    <a:pt x="828" y="437"/>
                  </a:lnTo>
                  <a:lnTo>
                    <a:pt x="793" y="441"/>
                  </a:lnTo>
                  <a:lnTo>
                    <a:pt x="776" y="444"/>
                  </a:lnTo>
                  <a:lnTo>
                    <a:pt x="760" y="447"/>
                  </a:lnTo>
                  <a:lnTo>
                    <a:pt x="745" y="452"/>
                  </a:lnTo>
                  <a:lnTo>
                    <a:pt x="732" y="457"/>
                  </a:lnTo>
                  <a:lnTo>
                    <a:pt x="715" y="471"/>
                  </a:lnTo>
                  <a:lnTo>
                    <a:pt x="692" y="489"/>
                  </a:lnTo>
                  <a:lnTo>
                    <a:pt x="679" y="497"/>
                  </a:lnTo>
                  <a:lnTo>
                    <a:pt x="665" y="505"/>
                  </a:lnTo>
                  <a:lnTo>
                    <a:pt x="660" y="508"/>
                  </a:lnTo>
                  <a:lnTo>
                    <a:pt x="653" y="509"/>
                  </a:lnTo>
                  <a:lnTo>
                    <a:pt x="648" y="511"/>
                  </a:lnTo>
                  <a:lnTo>
                    <a:pt x="641" y="512"/>
                  </a:lnTo>
                  <a:lnTo>
                    <a:pt x="635" y="511"/>
                  </a:lnTo>
                  <a:lnTo>
                    <a:pt x="627" y="509"/>
                  </a:lnTo>
                  <a:lnTo>
                    <a:pt x="621" y="508"/>
                  </a:lnTo>
                  <a:lnTo>
                    <a:pt x="615" y="504"/>
                  </a:lnTo>
                  <a:lnTo>
                    <a:pt x="611" y="500"/>
                  </a:lnTo>
                  <a:lnTo>
                    <a:pt x="605" y="496"/>
                  </a:lnTo>
                  <a:lnTo>
                    <a:pt x="601" y="491"/>
                  </a:lnTo>
                  <a:lnTo>
                    <a:pt x="597" y="484"/>
                  </a:lnTo>
                  <a:lnTo>
                    <a:pt x="591" y="471"/>
                  </a:lnTo>
                  <a:lnTo>
                    <a:pt x="587" y="456"/>
                  </a:lnTo>
                  <a:lnTo>
                    <a:pt x="583" y="440"/>
                  </a:lnTo>
                  <a:lnTo>
                    <a:pt x="579" y="424"/>
                  </a:lnTo>
                  <a:lnTo>
                    <a:pt x="572" y="392"/>
                  </a:lnTo>
                  <a:lnTo>
                    <a:pt x="564" y="364"/>
                  </a:lnTo>
                  <a:lnTo>
                    <a:pt x="559" y="353"/>
                  </a:lnTo>
                  <a:lnTo>
                    <a:pt x="552" y="344"/>
                  </a:lnTo>
                  <a:lnTo>
                    <a:pt x="548" y="341"/>
                  </a:lnTo>
                  <a:lnTo>
                    <a:pt x="544" y="339"/>
                  </a:lnTo>
                  <a:lnTo>
                    <a:pt x="539" y="337"/>
                  </a:lnTo>
                  <a:lnTo>
                    <a:pt x="533" y="337"/>
                  </a:lnTo>
                  <a:lnTo>
                    <a:pt x="525" y="337"/>
                  </a:lnTo>
                  <a:lnTo>
                    <a:pt x="519" y="339"/>
                  </a:lnTo>
                  <a:lnTo>
                    <a:pt x="513" y="341"/>
                  </a:lnTo>
                  <a:lnTo>
                    <a:pt x="508" y="344"/>
                  </a:lnTo>
                  <a:lnTo>
                    <a:pt x="497" y="351"/>
                  </a:lnTo>
                  <a:lnTo>
                    <a:pt x="489" y="360"/>
                  </a:lnTo>
                  <a:lnTo>
                    <a:pt x="481" y="369"/>
                  </a:lnTo>
                  <a:lnTo>
                    <a:pt x="473" y="377"/>
                  </a:lnTo>
                  <a:lnTo>
                    <a:pt x="465" y="385"/>
                  </a:lnTo>
                  <a:lnTo>
                    <a:pt x="455" y="391"/>
                  </a:lnTo>
                  <a:lnTo>
                    <a:pt x="416" y="403"/>
                  </a:lnTo>
                  <a:lnTo>
                    <a:pt x="380" y="416"/>
                  </a:lnTo>
                  <a:lnTo>
                    <a:pt x="363" y="423"/>
                  </a:lnTo>
                  <a:lnTo>
                    <a:pt x="347" y="431"/>
                  </a:lnTo>
                  <a:lnTo>
                    <a:pt x="332" y="439"/>
                  </a:lnTo>
                  <a:lnTo>
                    <a:pt x="316" y="447"/>
                  </a:lnTo>
                  <a:lnTo>
                    <a:pt x="301" y="456"/>
                  </a:lnTo>
                  <a:lnTo>
                    <a:pt x="288" y="467"/>
                  </a:lnTo>
                  <a:lnTo>
                    <a:pt x="275" y="477"/>
                  </a:lnTo>
                  <a:lnTo>
                    <a:pt x="261" y="489"/>
                  </a:lnTo>
                  <a:lnTo>
                    <a:pt x="249" y="503"/>
                  </a:lnTo>
                  <a:lnTo>
                    <a:pt x="237" y="516"/>
                  </a:lnTo>
                  <a:lnTo>
                    <a:pt x="225" y="532"/>
                  </a:lnTo>
                  <a:lnTo>
                    <a:pt x="213" y="548"/>
                  </a:lnTo>
                  <a:lnTo>
                    <a:pt x="203" y="564"/>
                  </a:lnTo>
                  <a:lnTo>
                    <a:pt x="189" y="579"/>
                  </a:lnTo>
                  <a:lnTo>
                    <a:pt x="175" y="592"/>
                  </a:lnTo>
                  <a:lnTo>
                    <a:pt x="160" y="604"/>
                  </a:lnTo>
                  <a:lnTo>
                    <a:pt x="128" y="628"/>
                  </a:lnTo>
                  <a:lnTo>
                    <a:pt x="93" y="656"/>
                  </a:lnTo>
                  <a:lnTo>
                    <a:pt x="91" y="664"/>
                  </a:lnTo>
                  <a:lnTo>
                    <a:pt x="89" y="672"/>
                  </a:lnTo>
                  <a:lnTo>
                    <a:pt x="89" y="680"/>
                  </a:lnTo>
                  <a:lnTo>
                    <a:pt x="89" y="688"/>
                  </a:lnTo>
                  <a:lnTo>
                    <a:pt x="91" y="697"/>
                  </a:lnTo>
                  <a:lnTo>
                    <a:pt x="89" y="704"/>
                  </a:lnTo>
                  <a:lnTo>
                    <a:pt x="88" y="708"/>
                  </a:lnTo>
                  <a:lnTo>
                    <a:pt x="87" y="710"/>
                  </a:lnTo>
                  <a:lnTo>
                    <a:pt x="84" y="714"/>
                  </a:lnTo>
                  <a:lnTo>
                    <a:pt x="81" y="716"/>
                  </a:lnTo>
                  <a:lnTo>
                    <a:pt x="72" y="722"/>
                  </a:lnTo>
                  <a:lnTo>
                    <a:pt x="64" y="726"/>
                  </a:lnTo>
                  <a:lnTo>
                    <a:pt x="56" y="730"/>
                  </a:lnTo>
                  <a:lnTo>
                    <a:pt x="50" y="734"/>
                  </a:lnTo>
                  <a:lnTo>
                    <a:pt x="36" y="738"/>
                  </a:lnTo>
                  <a:lnTo>
                    <a:pt x="24" y="744"/>
                  </a:lnTo>
                  <a:lnTo>
                    <a:pt x="20" y="748"/>
                  </a:lnTo>
                  <a:lnTo>
                    <a:pt x="15" y="752"/>
                  </a:lnTo>
                  <a:lnTo>
                    <a:pt x="12" y="757"/>
                  </a:lnTo>
                  <a:lnTo>
                    <a:pt x="8" y="765"/>
                  </a:lnTo>
                  <a:lnTo>
                    <a:pt x="7" y="773"/>
                  </a:lnTo>
                  <a:lnTo>
                    <a:pt x="4" y="784"/>
                  </a:lnTo>
                  <a:lnTo>
                    <a:pt x="4" y="797"/>
                  </a:lnTo>
                  <a:lnTo>
                    <a:pt x="3" y="813"/>
                  </a:lnTo>
                  <a:lnTo>
                    <a:pt x="3" y="826"/>
                  </a:lnTo>
                  <a:lnTo>
                    <a:pt x="2" y="842"/>
                  </a:lnTo>
                  <a:lnTo>
                    <a:pt x="0" y="849"/>
                  </a:lnTo>
                  <a:lnTo>
                    <a:pt x="0" y="856"/>
                  </a:lnTo>
                  <a:lnTo>
                    <a:pt x="2" y="862"/>
                  </a:lnTo>
                  <a:lnTo>
                    <a:pt x="3" y="866"/>
                  </a:lnTo>
                  <a:lnTo>
                    <a:pt x="11" y="869"/>
                  </a:lnTo>
                  <a:lnTo>
                    <a:pt x="22" y="869"/>
                  </a:lnTo>
                  <a:lnTo>
                    <a:pt x="34" y="870"/>
                  </a:lnTo>
                  <a:lnTo>
                    <a:pt x="47" y="870"/>
                  </a:lnTo>
                  <a:lnTo>
                    <a:pt x="72" y="870"/>
                  </a:lnTo>
                  <a:lnTo>
                    <a:pt x="93" y="873"/>
                  </a:lnTo>
                  <a:lnTo>
                    <a:pt x="99" y="876"/>
                  </a:lnTo>
                  <a:lnTo>
                    <a:pt x="103" y="878"/>
                  </a:lnTo>
                  <a:lnTo>
                    <a:pt x="105" y="882"/>
                  </a:lnTo>
                  <a:lnTo>
                    <a:pt x="108" y="886"/>
                  </a:lnTo>
                  <a:lnTo>
                    <a:pt x="111" y="897"/>
                  </a:lnTo>
                  <a:lnTo>
                    <a:pt x="111" y="908"/>
                  </a:lnTo>
                  <a:lnTo>
                    <a:pt x="108" y="933"/>
                  </a:lnTo>
                  <a:lnTo>
                    <a:pt x="105" y="957"/>
                  </a:lnTo>
                  <a:lnTo>
                    <a:pt x="107" y="964"/>
                  </a:lnTo>
                  <a:lnTo>
                    <a:pt x="109" y="969"/>
                  </a:lnTo>
                  <a:lnTo>
                    <a:pt x="113" y="974"/>
                  </a:lnTo>
                  <a:lnTo>
                    <a:pt x="117" y="978"/>
                  </a:lnTo>
                  <a:lnTo>
                    <a:pt x="121" y="981"/>
                  </a:lnTo>
                  <a:lnTo>
                    <a:pt x="127" y="985"/>
                  </a:lnTo>
                  <a:lnTo>
                    <a:pt x="133" y="986"/>
                  </a:lnTo>
                  <a:lnTo>
                    <a:pt x="140" y="989"/>
                  </a:lnTo>
                  <a:lnTo>
                    <a:pt x="153" y="992"/>
                  </a:lnTo>
                  <a:lnTo>
                    <a:pt x="168" y="993"/>
                  </a:lnTo>
                  <a:lnTo>
                    <a:pt x="181" y="993"/>
                  </a:lnTo>
                  <a:lnTo>
                    <a:pt x="196" y="993"/>
                  </a:lnTo>
                  <a:lnTo>
                    <a:pt x="304" y="1084"/>
                  </a:lnTo>
                  <a:lnTo>
                    <a:pt x="305" y="1101"/>
                  </a:lnTo>
                  <a:lnTo>
                    <a:pt x="307" y="1114"/>
                  </a:lnTo>
                  <a:lnTo>
                    <a:pt x="309" y="1126"/>
                  </a:lnTo>
                  <a:lnTo>
                    <a:pt x="313" y="1136"/>
                  </a:lnTo>
                  <a:lnTo>
                    <a:pt x="319" y="1144"/>
                  </a:lnTo>
                  <a:lnTo>
                    <a:pt x="325" y="1149"/>
                  </a:lnTo>
                  <a:lnTo>
                    <a:pt x="332" y="1154"/>
                  </a:lnTo>
                  <a:lnTo>
                    <a:pt x="340" y="1157"/>
                  </a:lnTo>
                  <a:lnTo>
                    <a:pt x="380" y="1164"/>
                  </a:lnTo>
                  <a:lnTo>
                    <a:pt x="431" y="1168"/>
                  </a:lnTo>
                  <a:lnTo>
                    <a:pt x="441" y="1170"/>
                  </a:lnTo>
                  <a:lnTo>
                    <a:pt x="451" y="1174"/>
                  </a:lnTo>
                  <a:lnTo>
                    <a:pt x="457" y="1181"/>
                  </a:lnTo>
                  <a:lnTo>
                    <a:pt x="464" y="1189"/>
                  </a:lnTo>
                  <a:lnTo>
                    <a:pt x="469" y="1198"/>
                  </a:lnTo>
                  <a:lnTo>
                    <a:pt x="475" y="1209"/>
                  </a:lnTo>
                  <a:lnTo>
                    <a:pt x="477" y="1219"/>
                  </a:lnTo>
                  <a:lnTo>
                    <a:pt x="481" y="1230"/>
                  </a:lnTo>
                  <a:lnTo>
                    <a:pt x="487" y="1251"/>
                  </a:lnTo>
                  <a:lnTo>
                    <a:pt x="493" y="1270"/>
                  </a:lnTo>
                  <a:lnTo>
                    <a:pt x="496" y="1278"/>
                  </a:lnTo>
                  <a:lnTo>
                    <a:pt x="500" y="1283"/>
                  </a:lnTo>
                  <a:lnTo>
                    <a:pt x="504" y="1287"/>
                  </a:lnTo>
                  <a:lnTo>
                    <a:pt x="509" y="1289"/>
                  </a:lnTo>
                  <a:lnTo>
                    <a:pt x="517" y="1287"/>
                  </a:lnTo>
                  <a:lnTo>
                    <a:pt x="524" y="1285"/>
                  </a:lnTo>
                  <a:lnTo>
                    <a:pt x="528" y="1282"/>
                  </a:lnTo>
                  <a:lnTo>
                    <a:pt x="532" y="1279"/>
                  </a:lnTo>
                  <a:lnTo>
                    <a:pt x="536" y="1275"/>
                  </a:lnTo>
                  <a:lnTo>
                    <a:pt x="540" y="1273"/>
                  </a:lnTo>
                  <a:lnTo>
                    <a:pt x="545" y="1271"/>
                  </a:lnTo>
                  <a:lnTo>
                    <a:pt x="552" y="1270"/>
                  </a:lnTo>
                  <a:lnTo>
                    <a:pt x="552" y="1277"/>
                  </a:lnTo>
                  <a:lnTo>
                    <a:pt x="556" y="1283"/>
                  </a:lnTo>
                  <a:lnTo>
                    <a:pt x="560" y="1290"/>
                  </a:lnTo>
                  <a:lnTo>
                    <a:pt x="565" y="1295"/>
                  </a:lnTo>
                  <a:lnTo>
                    <a:pt x="572" y="1299"/>
                  </a:lnTo>
                  <a:lnTo>
                    <a:pt x="579" y="1303"/>
                  </a:lnTo>
                  <a:lnTo>
                    <a:pt x="587" y="1306"/>
                  </a:lnTo>
                  <a:lnTo>
                    <a:pt x="593" y="1306"/>
                  </a:lnTo>
                  <a:lnTo>
                    <a:pt x="603" y="1305"/>
                  </a:lnTo>
                  <a:lnTo>
                    <a:pt x="611" y="1302"/>
                  </a:lnTo>
                  <a:lnTo>
                    <a:pt x="619" y="1298"/>
                  </a:lnTo>
                  <a:lnTo>
                    <a:pt x="625" y="1293"/>
                  </a:lnTo>
                  <a:lnTo>
                    <a:pt x="637" y="1281"/>
                  </a:lnTo>
                  <a:lnTo>
                    <a:pt x="648" y="1270"/>
                  </a:lnTo>
                  <a:lnTo>
                    <a:pt x="640" y="1251"/>
                  </a:lnTo>
                  <a:lnTo>
                    <a:pt x="629" y="1234"/>
                  </a:lnTo>
                  <a:lnTo>
                    <a:pt x="617" y="1218"/>
                  </a:lnTo>
                  <a:lnTo>
                    <a:pt x="604" y="1202"/>
                  </a:lnTo>
                  <a:lnTo>
                    <a:pt x="589" y="1189"/>
                  </a:lnTo>
                  <a:lnTo>
                    <a:pt x="575" y="1176"/>
                  </a:lnTo>
                  <a:lnTo>
                    <a:pt x="559" y="1164"/>
                  </a:lnTo>
                  <a:lnTo>
                    <a:pt x="544" y="1153"/>
                  </a:lnTo>
                  <a:lnTo>
                    <a:pt x="491" y="1121"/>
                  </a:lnTo>
                  <a:lnTo>
                    <a:pt x="467" y="1108"/>
                  </a:lnTo>
                  <a:lnTo>
                    <a:pt x="468" y="1097"/>
                  </a:lnTo>
                  <a:lnTo>
                    <a:pt x="469" y="1085"/>
                  </a:lnTo>
                  <a:lnTo>
                    <a:pt x="473" y="1070"/>
                  </a:lnTo>
                  <a:lnTo>
                    <a:pt x="479" y="1054"/>
                  </a:lnTo>
                  <a:lnTo>
                    <a:pt x="485" y="1037"/>
                  </a:lnTo>
                  <a:lnTo>
                    <a:pt x="492" y="1018"/>
                  </a:lnTo>
                  <a:lnTo>
                    <a:pt x="500" y="1001"/>
                  </a:lnTo>
                  <a:lnTo>
                    <a:pt x="509" y="982"/>
                  </a:lnTo>
                  <a:lnTo>
                    <a:pt x="520" y="965"/>
                  </a:lnTo>
                  <a:lnTo>
                    <a:pt x="532" y="950"/>
                  </a:lnTo>
                  <a:lnTo>
                    <a:pt x="543" y="936"/>
                  </a:lnTo>
                  <a:lnTo>
                    <a:pt x="556" y="924"/>
                  </a:lnTo>
                  <a:lnTo>
                    <a:pt x="563" y="918"/>
                  </a:lnTo>
                  <a:lnTo>
                    <a:pt x="569" y="913"/>
                  </a:lnTo>
                  <a:lnTo>
                    <a:pt x="576" y="909"/>
                  </a:lnTo>
                  <a:lnTo>
                    <a:pt x="583" y="906"/>
                  </a:lnTo>
                  <a:lnTo>
                    <a:pt x="589" y="904"/>
                  </a:lnTo>
                  <a:lnTo>
                    <a:pt x="597" y="902"/>
                  </a:lnTo>
                  <a:lnTo>
                    <a:pt x="604" y="902"/>
                  </a:lnTo>
                  <a:lnTo>
                    <a:pt x="612" y="902"/>
                  </a:lnTo>
                  <a:lnTo>
                    <a:pt x="601" y="926"/>
                  </a:lnTo>
                  <a:lnTo>
                    <a:pt x="592" y="949"/>
                  </a:lnTo>
                  <a:lnTo>
                    <a:pt x="587" y="970"/>
                  </a:lnTo>
                  <a:lnTo>
                    <a:pt x="583" y="990"/>
                  </a:lnTo>
                  <a:lnTo>
                    <a:pt x="580" y="1009"/>
                  </a:lnTo>
                  <a:lnTo>
                    <a:pt x="580" y="1026"/>
                  </a:lnTo>
                  <a:lnTo>
                    <a:pt x="581" y="1044"/>
                  </a:lnTo>
                  <a:lnTo>
                    <a:pt x="585" y="1058"/>
                  </a:lnTo>
                  <a:lnTo>
                    <a:pt x="589" y="1073"/>
                  </a:lnTo>
                  <a:lnTo>
                    <a:pt x="596" y="1088"/>
                  </a:lnTo>
                  <a:lnTo>
                    <a:pt x="603" y="1101"/>
                  </a:lnTo>
                  <a:lnTo>
                    <a:pt x="611" y="1113"/>
                  </a:lnTo>
                  <a:lnTo>
                    <a:pt x="620" y="1124"/>
                  </a:lnTo>
                  <a:lnTo>
                    <a:pt x="631" y="1136"/>
                  </a:lnTo>
                  <a:lnTo>
                    <a:pt x="641" y="1145"/>
                  </a:lnTo>
                  <a:lnTo>
                    <a:pt x="653" y="1156"/>
                  </a:lnTo>
                  <a:lnTo>
                    <a:pt x="677" y="1173"/>
                  </a:lnTo>
                  <a:lnTo>
                    <a:pt x="703" y="1189"/>
                  </a:lnTo>
                  <a:lnTo>
                    <a:pt x="728" y="1205"/>
                  </a:lnTo>
                  <a:lnTo>
                    <a:pt x="752" y="1218"/>
                  </a:lnTo>
                  <a:lnTo>
                    <a:pt x="773" y="1233"/>
                  </a:lnTo>
                  <a:lnTo>
                    <a:pt x="792" y="1246"/>
                  </a:lnTo>
                  <a:lnTo>
                    <a:pt x="800" y="1254"/>
                  </a:lnTo>
                  <a:lnTo>
                    <a:pt x="807" y="1261"/>
                  </a:lnTo>
                  <a:lnTo>
                    <a:pt x="812" y="1269"/>
                  </a:lnTo>
                  <a:lnTo>
                    <a:pt x="816" y="1277"/>
                  </a:lnTo>
                  <a:lnTo>
                    <a:pt x="829" y="1310"/>
                  </a:lnTo>
                  <a:lnTo>
                    <a:pt x="838" y="1341"/>
                  </a:lnTo>
                  <a:lnTo>
                    <a:pt x="845" y="1370"/>
                  </a:lnTo>
                  <a:lnTo>
                    <a:pt x="849" y="1398"/>
                  </a:lnTo>
                  <a:lnTo>
                    <a:pt x="853" y="1451"/>
                  </a:lnTo>
                  <a:lnTo>
                    <a:pt x="856" y="1505"/>
                  </a:lnTo>
                  <a:lnTo>
                    <a:pt x="857" y="1533"/>
                  </a:lnTo>
                  <a:lnTo>
                    <a:pt x="860" y="1563"/>
                  </a:lnTo>
                  <a:lnTo>
                    <a:pt x="864" y="1595"/>
                  </a:lnTo>
                  <a:lnTo>
                    <a:pt x="870" y="1630"/>
                  </a:lnTo>
                  <a:lnTo>
                    <a:pt x="880" y="1669"/>
                  </a:lnTo>
                  <a:lnTo>
                    <a:pt x="893" y="1710"/>
                  </a:lnTo>
                  <a:lnTo>
                    <a:pt x="909" y="1755"/>
                  </a:lnTo>
                  <a:lnTo>
                    <a:pt x="930" y="1806"/>
                  </a:lnTo>
                  <a:lnTo>
                    <a:pt x="945" y="1836"/>
                  </a:lnTo>
                  <a:lnTo>
                    <a:pt x="960" y="1871"/>
                  </a:lnTo>
                  <a:lnTo>
                    <a:pt x="974" y="1911"/>
                  </a:lnTo>
                  <a:lnTo>
                    <a:pt x="990" y="1952"/>
                  </a:lnTo>
                  <a:lnTo>
                    <a:pt x="1005" y="1998"/>
                  </a:lnTo>
                  <a:lnTo>
                    <a:pt x="1020" y="2042"/>
                  </a:lnTo>
                  <a:lnTo>
                    <a:pt x="1033" y="2087"/>
                  </a:lnTo>
                  <a:lnTo>
                    <a:pt x="1045" y="2131"/>
                  </a:lnTo>
                  <a:lnTo>
                    <a:pt x="1052" y="2156"/>
                  </a:lnTo>
                  <a:lnTo>
                    <a:pt x="1058" y="2179"/>
                  </a:lnTo>
                  <a:lnTo>
                    <a:pt x="1062" y="2200"/>
                  </a:lnTo>
                  <a:lnTo>
                    <a:pt x="1065" y="2220"/>
                  </a:lnTo>
                  <a:lnTo>
                    <a:pt x="1068" y="2239"/>
                  </a:lnTo>
                  <a:lnTo>
                    <a:pt x="1068" y="2256"/>
                  </a:lnTo>
                  <a:lnTo>
                    <a:pt x="1068" y="2272"/>
                  </a:lnTo>
                  <a:lnTo>
                    <a:pt x="1068" y="2287"/>
                  </a:lnTo>
                  <a:lnTo>
                    <a:pt x="1064" y="2314"/>
                  </a:lnTo>
                  <a:lnTo>
                    <a:pt x="1058" y="2336"/>
                  </a:lnTo>
                  <a:lnTo>
                    <a:pt x="1053" y="2356"/>
                  </a:lnTo>
                  <a:lnTo>
                    <a:pt x="1046" y="2374"/>
                  </a:lnTo>
                  <a:lnTo>
                    <a:pt x="1041" y="2389"/>
                  </a:lnTo>
                  <a:lnTo>
                    <a:pt x="1038" y="2403"/>
                  </a:lnTo>
                  <a:lnTo>
                    <a:pt x="1038" y="2411"/>
                  </a:lnTo>
                  <a:lnTo>
                    <a:pt x="1038" y="2417"/>
                  </a:lnTo>
                  <a:lnTo>
                    <a:pt x="1040" y="2424"/>
                  </a:lnTo>
                  <a:lnTo>
                    <a:pt x="1041" y="2431"/>
                  </a:lnTo>
                  <a:lnTo>
                    <a:pt x="1045" y="2437"/>
                  </a:lnTo>
                  <a:lnTo>
                    <a:pt x="1050" y="2445"/>
                  </a:lnTo>
                  <a:lnTo>
                    <a:pt x="1056" y="2453"/>
                  </a:lnTo>
                  <a:lnTo>
                    <a:pt x="1064" y="2461"/>
                  </a:lnTo>
                  <a:lnTo>
                    <a:pt x="1084" y="2479"/>
                  </a:lnTo>
                  <a:lnTo>
                    <a:pt x="1112" y="2499"/>
                  </a:lnTo>
                  <a:lnTo>
                    <a:pt x="1120" y="2504"/>
                  </a:lnTo>
                  <a:lnTo>
                    <a:pt x="1126" y="2511"/>
                  </a:lnTo>
                  <a:lnTo>
                    <a:pt x="1133" y="2517"/>
                  </a:lnTo>
                  <a:lnTo>
                    <a:pt x="1138" y="2525"/>
                  </a:lnTo>
                  <a:lnTo>
                    <a:pt x="1144" y="2532"/>
                  </a:lnTo>
                  <a:lnTo>
                    <a:pt x="1146" y="2539"/>
                  </a:lnTo>
                  <a:lnTo>
                    <a:pt x="1150" y="2547"/>
                  </a:lnTo>
                  <a:lnTo>
                    <a:pt x="1153" y="2555"/>
                  </a:lnTo>
                  <a:lnTo>
                    <a:pt x="1160" y="2589"/>
                  </a:lnTo>
                  <a:lnTo>
                    <a:pt x="1166" y="2631"/>
                  </a:lnTo>
                  <a:lnTo>
                    <a:pt x="1172" y="2653"/>
                  </a:lnTo>
                  <a:lnTo>
                    <a:pt x="1178" y="2677"/>
                  </a:lnTo>
                  <a:lnTo>
                    <a:pt x="1184" y="2689"/>
                  </a:lnTo>
                  <a:lnTo>
                    <a:pt x="1189" y="2703"/>
                  </a:lnTo>
                  <a:lnTo>
                    <a:pt x="1196" y="2717"/>
                  </a:lnTo>
                  <a:lnTo>
                    <a:pt x="1204" y="2731"/>
                  </a:lnTo>
                  <a:lnTo>
                    <a:pt x="1213" y="2747"/>
                  </a:lnTo>
                  <a:lnTo>
                    <a:pt x="1222" y="2761"/>
                  </a:lnTo>
                  <a:lnTo>
                    <a:pt x="1234" y="2777"/>
                  </a:lnTo>
                  <a:lnTo>
                    <a:pt x="1248" y="2793"/>
                  </a:lnTo>
                  <a:lnTo>
                    <a:pt x="1262" y="2811"/>
                  </a:lnTo>
                  <a:lnTo>
                    <a:pt x="1278" y="2828"/>
                  </a:lnTo>
                  <a:lnTo>
                    <a:pt x="1296" y="2847"/>
                  </a:lnTo>
                  <a:lnTo>
                    <a:pt x="1316" y="2865"/>
                  </a:lnTo>
                  <a:lnTo>
                    <a:pt x="1352" y="284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29" name="Freeform 126"/>
            <p:cNvSpPr>
              <a:spLocks/>
            </p:cNvSpPr>
            <p:nvPr/>
          </p:nvSpPr>
          <p:spPr bwMode="auto">
            <a:xfrm>
              <a:off x="8901908" y="4928394"/>
              <a:ext cx="301625" cy="265112"/>
            </a:xfrm>
            <a:custGeom>
              <a:avLst/>
              <a:gdLst>
                <a:gd name="T0" fmla="*/ 600 w 620"/>
                <a:gd name="T1" fmla="*/ 61 h 546"/>
                <a:gd name="T2" fmla="*/ 584 w 620"/>
                <a:gd name="T3" fmla="*/ 55 h 546"/>
                <a:gd name="T4" fmla="*/ 554 w 620"/>
                <a:gd name="T5" fmla="*/ 77 h 546"/>
                <a:gd name="T6" fmla="*/ 516 w 620"/>
                <a:gd name="T7" fmla="*/ 140 h 546"/>
                <a:gd name="T8" fmla="*/ 464 w 620"/>
                <a:gd name="T9" fmla="*/ 254 h 546"/>
                <a:gd name="T10" fmla="*/ 410 w 620"/>
                <a:gd name="T11" fmla="*/ 360 h 546"/>
                <a:gd name="T12" fmla="*/ 352 w 620"/>
                <a:gd name="T13" fmla="*/ 440 h 546"/>
                <a:gd name="T14" fmla="*/ 285 w 620"/>
                <a:gd name="T15" fmla="*/ 502 h 546"/>
                <a:gd name="T16" fmla="*/ 240 w 620"/>
                <a:gd name="T17" fmla="*/ 530 h 546"/>
                <a:gd name="T18" fmla="*/ 208 w 620"/>
                <a:gd name="T19" fmla="*/ 542 h 546"/>
                <a:gd name="T20" fmla="*/ 179 w 620"/>
                <a:gd name="T21" fmla="*/ 546 h 546"/>
                <a:gd name="T22" fmla="*/ 153 w 620"/>
                <a:gd name="T23" fmla="*/ 540 h 546"/>
                <a:gd name="T24" fmla="*/ 132 w 620"/>
                <a:gd name="T25" fmla="*/ 524 h 546"/>
                <a:gd name="T26" fmla="*/ 84 w 620"/>
                <a:gd name="T27" fmla="*/ 432 h 546"/>
                <a:gd name="T28" fmla="*/ 55 w 620"/>
                <a:gd name="T29" fmla="*/ 372 h 546"/>
                <a:gd name="T30" fmla="*/ 35 w 620"/>
                <a:gd name="T31" fmla="*/ 357 h 546"/>
                <a:gd name="T32" fmla="*/ 0 w 620"/>
                <a:gd name="T33" fmla="*/ 349 h 546"/>
                <a:gd name="T34" fmla="*/ 20 w 620"/>
                <a:gd name="T35" fmla="*/ 318 h 546"/>
                <a:gd name="T36" fmla="*/ 28 w 620"/>
                <a:gd name="T37" fmla="*/ 289 h 546"/>
                <a:gd name="T38" fmla="*/ 29 w 620"/>
                <a:gd name="T39" fmla="*/ 254 h 546"/>
                <a:gd name="T40" fmla="*/ 29 w 620"/>
                <a:gd name="T41" fmla="*/ 234 h 546"/>
                <a:gd name="T42" fmla="*/ 32 w 620"/>
                <a:gd name="T43" fmla="*/ 216 h 546"/>
                <a:gd name="T44" fmla="*/ 45 w 620"/>
                <a:gd name="T45" fmla="*/ 198 h 546"/>
                <a:gd name="T46" fmla="*/ 60 w 620"/>
                <a:gd name="T47" fmla="*/ 181 h 546"/>
                <a:gd name="T48" fmla="*/ 65 w 620"/>
                <a:gd name="T49" fmla="*/ 162 h 546"/>
                <a:gd name="T50" fmla="*/ 96 w 620"/>
                <a:gd name="T51" fmla="*/ 166 h 546"/>
                <a:gd name="T52" fmla="*/ 117 w 620"/>
                <a:gd name="T53" fmla="*/ 156 h 546"/>
                <a:gd name="T54" fmla="*/ 127 w 620"/>
                <a:gd name="T55" fmla="*/ 120 h 546"/>
                <a:gd name="T56" fmla="*/ 127 w 620"/>
                <a:gd name="T57" fmla="*/ 93 h 546"/>
                <a:gd name="T58" fmla="*/ 133 w 620"/>
                <a:gd name="T59" fmla="*/ 77 h 546"/>
                <a:gd name="T60" fmla="*/ 148 w 620"/>
                <a:gd name="T61" fmla="*/ 73 h 546"/>
                <a:gd name="T62" fmla="*/ 184 w 620"/>
                <a:gd name="T63" fmla="*/ 80 h 546"/>
                <a:gd name="T64" fmla="*/ 212 w 620"/>
                <a:gd name="T65" fmla="*/ 80 h 546"/>
                <a:gd name="T66" fmla="*/ 253 w 620"/>
                <a:gd name="T67" fmla="*/ 55 h 546"/>
                <a:gd name="T68" fmla="*/ 328 w 620"/>
                <a:gd name="T69" fmla="*/ 65 h 546"/>
                <a:gd name="T70" fmla="*/ 400 w 620"/>
                <a:gd name="T71" fmla="*/ 84 h 546"/>
                <a:gd name="T72" fmla="*/ 438 w 620"/>
                <a:gd name="T73" fmla="*/ 89 h 546"/>
                <a:gd name="T74" fmla="*/ 469 w 620"/>
                <a:gd name="T75" fmla="*/ 89 h 546"/>
                <a:gd name="T76" fmla="*/ 485 w 620"/>
                <a:gd name="T77" fmla="*/ 81 h 546"/>
                <a:gd name="T78" fmla="*/ 494 w 620"/>
                <a:gd name="T79" fmla="*/ 69 h 546"/>
                <a:gd name="T80" fmla="*/ 508 w 620"/>
                <a:gd name="T81" fmla="*/ 13 h 546"/>
                <a:gd name="T82" fmla="*/ 518 w 620"/>
                <a:gd name="T83" fmla="*/ 5 h 546"/>
                <a:gd name="T84" fmla="*/ 570 w 620"/>
                <a:gd name="T85" fmla="*/ 1 h 546"/>
                <a:gd name="T86" fmla="*/ 618 w 620"/>
                <a:gd name="T87" fmla="*/ 27 h 546"/>
                <a:gd name="T88" fmla="*/ 617 w 620"/>
                <a:gd name="T89" fmla="*/ 61 h 546"/>
                <a:gd name="T90" fmla="*/ 614 w 620"/>
                <a:gd name="T91" fmla="*/ 79 h 54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0"/>
                <a:gd name="T139" fmla="*/ 0 h 546"/>
                <a:gd name="T140" fmla="*/ 620 w 620"/>
                <a:gd name="T141" fmla="*/ 546 h 54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0" h="546">
                  <a:moveTo>
                    <a:pt x="614" y="79"/>
                  </a:moveTo>
                  <a:lnTo>
                    <a:pt x="608" y="69"/>
                  </a:lnTo>
                  <a:lnTo>
                    <a:pt x="600" y="61"/>
                  </a:lnTo>
                  <a:lnTo>
                    <a:pt x="596" y="59"/>
                  </a:lnTo>
                  <a:lnTo>
                    <a:pt x="590" y="56"/>
                  </a:lnTo>
                  <a:lnTo>
                    <a:pt x="584" y="55"/>
                  </a:lnTo>
                  <a:lnTo>
                    <a:pt x="577" y="55"/>
                  </a:lnTo>
                  <a:lnTo>
                    <a:pt x="565" y="65"/>
                  </a:lnTo>
                  <a:lnTo>
                    <a:pt x="554" y="77"/>
                  </a:lnTo>
                  <a:lnTo>
                    <a:pt x="544" y="92"/>
                  </a:lnTo>
                  <a:lnTo>
                    <a:pt x="534" y="106"/>
                  </a:lnTo>
                  <a:lnTo>
                    <a:pt x="516" y="140"/>
                  </a:lnTo>
                  <a:lnTo>
                    <a:pt x="498" y="177"/>
                  </a:lnTo>
                  <a:lnTo>
                    <a:pt x="481" y="216"/>
                  </a:lnTo>
                  <a:lnTo>
                    <a:pt x="464" y="254"/>
                  </a:lnTo>
                  <a:lnTo>
                    <a:pt x="446" y="293"/>
                  </a:lnTo>
                  <a:lnTo>
                    <a:pt x="428" y="330"/>
                  </a:lnTo>
                  <a:lnTo>
                    <a:pt x="410" y="360"/>
                  </a:lnTo>
                  <a:lnTo>
                    <a:pt x="392" y="388"/>
                  </a:lnTo>
                  <a:lnTo>
                    <a:pt x="372" y="414"/>
                  </a:lnTo>
                  <a:lnTo>
                    <a:pt x="352" y="440"/>
                  </a:lnTo>
                  <a:lnTo>
                    <a:pt x="329" y="462"/>
                  </a:lnTo>
                  <a:lnTo>
                    <a:pt x="308" y="484"/>
                  </a:lnTo>
                  <a:lnTo>
                    <a:pt x="285" y="502"/>
                  </a:lnTo>
                  <a:lnTo>
                    <a:pt x="262" y="517"/>
                  </a:lnTo>
                  <a:lnTo>
                    <a:pt x="252" y="524"/>
                  </a:lnTo>
                  <a:lnTo>
                    <a:pt x="240" y="530"/>
                  </a:lnTo>
                  <a:lnTo>
                    <a:pt x="229" y="536"/>
                  </a:lnTo>
                  <a:lnTo>
                    <a:pt x="219" y="540"/>
                  </a:lnTo>
                  <a:lnTo>
                    <a:pt x="208" y="542"/>
                  </a:lnTo>
                  <a:lnTo>
                    <a:pt x="199" y="545"/>
                  </a:lnTo>
                  <a:lnTo>
                    <a:pt x="188" y="546"/>
                  </a:lnTo>
                  <a:lnTo>
                    <a:pt x="179" y="546"/>
                  </a:lnTo>
                  <a:lnTo>
                    <a:pt x="171" y="545"/>
                  </a:lnTo>
                  <a:lnTo>
                    <a:pt x="161" y="544"/>
                  </a:lnTo>
                  <a:lnTo>
                    <a:pt x="153" y="540"/>
                  </a:lnTo>
                  <a:lnTo>
                    <a:pt x="145" y="536"/>
                  </a:lnTo>
                  <a:lnTo>
                    <a:pt x="139" y="530"/>
                  </a:lnTo>
                  <a:lnTo>
                    <a:pt x="132" y="524"/>
                  </a:lnTo>
                  <a:lnTo>
                    <a:pt x="125" y="516"/>
                  </a:lnTo>
                  <a:lnTo>
                    <a:pt x="120" y="505"/>
                  </a:lnTo>
                  <a:lnTo>
                    <a:pt x="84" y="432"/>
                  </a:lnTo>
                  <a:lnTo>
                    <a:pt x="64" y="386"/>
                  </a:lnTo>
                  <a:lnTo>
                    <a:pt x="60" y="378"/>
                  </a:lnTo>
                  <a:lnTo>
                    <a:pt x="55" y="372"/>
                  </a:lnTo>
                  <a:lnTo>
                    <a:pt x="49" y="366"/>
                  </a:lnTo>
                  <a:lnTo>
                    <a:pt x="43" y="361"/>
                  </a:lnTo>
                  <a:lnTo>
                    <a:pt x="35" y="357"/>
                  </a:lnTo>
                  <a:lnTo>
                    <a:pt x="24" y="354"/>
                  </a:lnTo>
                  <a:lnTo>
                    <a:pt x="13" y="352"/>
                  </a:lnTo>
                  <a:lnTo>
                    <a:pt x="0" y="349"/>
                  </a:lnTo>
                  <a:lnTo>
                    <a:pt x="8" y="338"/>
                  </a:lnTo>
                  <a:lnTo>
                    <a:pt x="15" y="328"/>
                  </a:lnTo>
                  <a:lnTo>
                    <a:pt x="20" y="318"/>
                  </a:lnTo>
                  <a:lnTo>
                    <a:pt x="24" y="309"/>
                  </a:lnTo>
                  <a:lnTo>
                    <a:pt x="27" y="300"/>
                  </a:lnTo>
                  <a:lnTo>
                    <a:pt x="28" y="289"/>
                  </a:lnTo>
                  <a:lnTo>
                    <a:pt x="29" y="277"/>
                  </a:lnTo>
                  <a:lnTo>
                    <a:pt x="29" y="265"/>
                  </a:lnTo>
                  <a:lnTo>
                    <a:pt x="29" y="254"/>
                  </a:lnTo>
                  <a:lnTo>
                    <a:pt x="29" y="249"/>
                  </a:lnTo>
                  <a:lnTo>
                    <a:pt x="29" y="244"/>
                  </a:lnTo>
                  <a:lnTo>
                    <a:pt x="29" y="234"/>
                  </a:lnTo>
                  <a:lnTo>
                    <a:pt x="31" y="228"/>
                  </a:lnTo>
                  <a:lnTo>
                    <a:pt x="31" y="221"/>
                  </a:lnTo>
                  <a:lnTo>
                    <a:pt x="32" y="216"/>
                  </a:lnTo>
                  <a:lnTo>
                    <a:pt x="35" y="212"/>
                  </a:lnTo>
                  <a:lnTo>
                    <a:pt x="40" y="204"/>
                  </a:lnTo>
                  <a:lnTo>
                    <a:pt x="45" y="198"/>
                  </a:lnTo>
                  <a:lnTo>
                    <a:pt x="52" y="193"/>
                  </a:lnTo>
                  <a:lnTo>
                    <a:pt x="57" y="185"/>
                  </a:lnTo>
                  <a:lnTo>
                    <a:pt x="60" y="181"/>
                  </a:lnTo>
                  <a:lnTo>
                    <a:pt x="63" y="176"/>
                  </a:lnTo>
                  <a:lnTo>
                    <a:pt x="64" y="169"/>
                  </a:lnTo>
                  <a:lnTo>
                    <a:pt x="65" y="162"/>
                  </a:lnTo>
                  <a:lnTo>
                    <a:pt x="84" y="168"/>
                  </a:lnTo>
                  <a:lnTo>
                    <a:pt x="91" y="168"/>
                  </a:lnTo>
                  <a:lnTo>
                    <a:pt x="96" y="166"/>
                  </a:lnTo>
                  <a:lnTo>
                    <a:pt x="103" y="164"/>
                  </a:lnTo>
                  <a:lnTo>
                    <a:pt x="108" y="161"/>
                  </a:lnTo>
                  <a:lnTo>
                    <a:pt x="117" y="156"/>
                  </a:lnTo>
                  <a:lnTo>
                    <a:pt x="127" y="150"/>
                  </a:lnTo>
                  <a:lnTo>
                    <a:pt x="127" y="133"/>
                  </a:lnTo>
                  <a:lnTo>
                    <a:pt x="127" y="120"/>
                  </a:lnTo>
                  <a:lnTo>
                    <a:pt x="127" y="109"/>
                  </a:lnTo>
                  <a:lnTo>
                    <a:pt x="127" y="102"/>
                  </a:lnTo>
                  <a:lnTo>
                    <a:pt x="127" y="93"/>
                  </a:lnTo>
                  <a:lnTo>
                    <a:pt x="128" y="87"/>
                  </a:lnTo>
                  <a:lnTo>
                    <a:pt x="131" y="81"/>
                  </a:lnTo>
                  <a:lnTo>
                    <a:pt x="133" y="77"/>
                  </a:lnTo>
                  <a:lnTo>
                    <a:pt x="137" y="75"/>
                  </a:lnTo>
                  <a:lnTo>
                    <a:pt x="143" y="75"/>
                  </a:lnTo>
                  <a:lnTo>
                    <a:pt x="148" y="73"/>
                  </a:lnTo>
                  <a:lnTo>
                    <a:pt x="155" y="75"/>
                  </a:lnTo>
                  <a:lnTo>
                    <a:pt x="168" y="77"/>
                  </a:lnTo>
                  <a:lnTo>
                    <a:pt x="184" y="80"/>
                  </a:lnTo>
                  <a:lnTo>
                    <a:pt x="193" y="80"/>
                  </a:lnTo>
                  <a:lnTo>
                    <a:pt x="203" y="80"/>
                  </a:lnTo>
                  <a:lnTo>
                    <a:pt x="212" y="80"/>
                  </a:lnTo>
                  <a:lnTo>
                    <a:pt x="223" y="79"/>
                  </a:lnTo>
                  <a:lnTo>
                    <a:pt x="237" y="67"/>
                  </a:lnTo>
                  <a:lnTo>
                    <a:pt x="253" y="55"/>
                  </a:lnTo>
                  <a:lnTo>
                    <a:pt x="278" y="56"/>
                  </a:lnTo>
                  <a:lnTo>
                    <a:pt x="304" y="60"/>
                  </a:lnTo>
                  <a:lnTo>
                    <a:pt x="328" y="65"/>
                  </a:lnTo>
                  <a:lnTo>
                    <a:pt x="352" y="72"/>
                  </a:lnTo>
                  <a:lnTo>
                    <a:pt x="376" y="79"/>
                  </a:lnTo>
                  <a:lnTo>
                    <a:pt x="400" y="84"/>
                  </a:lnTo>
                  <a:lnTo>
                    <a:pt x="412" y="87"/>
                  </a:lnTo>
                  <a:lnTo>
                    <a:pt x="425" y="89"/>
                  </a:lnTo>
                  <a:lnTo>
                    <a:pt x="438" y="89"/>
                  </a:lnTo>
                  <a:lnTo>
                    <a:pt x="452" y="91"/>
                  </a:lnTo>
                  <a:lnTo>
                    <a:pt x="461" y="89"/>
                  </a:lnTo>
                  <a:lnTo>
                    <a:pt x="469" y="89"/>
                  </a:lnTo>
                  <a:lnTo>
                    <a:pt x="476" y="87"/>
                  </a:lnTo>
                  <a:lnTo>
                    <a:pt x="481" y="85"/>
                  </a:lnTo>
                  <a:lnTo>
                    <a:pt x="485" y="81"/>
                  </a:lnTo>
                  <a:lnTo>
                    <a:pt x="489" y="79"/>
                  </a:lnTo>
                  <a:lnTo>
                    <a:pt x="492" y="75"/>
                  </a:lnTo>
                  <a:lnTo>
                    <a:pt x="494" y="69"/>
                  </a:lnTo>
                  <a:lnTo>
                    <a:pt x="500" y="47"/>
                  </a:lnTo>
                  <a:lnTo>
                    <a:pt x="505" y="17"/>
                  </a:lnTo>
                  <a:lnTo>
                    <a:pt x="508" y="13"/>
                  </a:lnTo>
                  <a:lnTo>
                    <a:pt x="510" y="11"/>
                  </a:lnTo>
                  <a:lnTo>
                    <a:pt x="513" y="8"/>
                  </a:lnTo>
                  <a:lnTo>
                    <a:pt x="518" y="5"/>
                  </a:lnTo>
                  <a:lnTo>
                    <a:pt x="529" y="3"/>
                  </a:lnTo>
                  <a:lnTo>
                    <a:pt x="541" y="3"/>
                  </a:lnTo>
                  <a:lnTo>
                    <a:pt x="570" y="1"/>
                  </a:lnTo>
                  <a:lnTo>
                    <a:pt x="596" y="0"/>
                  </a:lnTo>
                  <a:lnTo>
                    <a:pt x="620" y="0"/>
                  </a:lnTo>
                  <a:lnTo>
                    <a:pt x="618" y="27"/>
                  </a:lnTo>
                  <a:lnTo>
                    <a:pt x="617" y="45"/>
                  </a:lnTo>
                  <a:lnTo>
                    <a:pt x="617" y="53"/>
                  </a:lnTo>
                  <a:lnTo>
                    <a:pt x="617" y="61"/>
                  </a:lnTo>
                  <a:lnTo>
                    <a:pt x="618" y="69"/>
                  </a:lnTo>
                  <a:lnTo>
                    <a:pt x="620" y="79"/>
                  </a:lnTo>
                  <a:lnTo>
                    <a:pt x="614" y="7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0" name="Freeform 127"/>
            <p:cNvSpPr>
              <a:spLocks/>
            </p:cNvSpPr>
            <p:nvPr/>
          </p:nvSpPr>
          <p:spPr bwMode="auto">
            <a:xfrm>
              <a:off x="2802732" y="3199606"/>
              <a:ext cx="30162" cy="31750"/>
            </a:xfrm>
            <a:custGeom>
              <a:avLst/>
              <a:gdLst>
                <a:gd name="T0" fmla="*/ 0 w 66"/>
                <a:gd name="T1" fmla="*/ 31 h 67"/>
                <a:gd name="T2" fmla="*/ 1 w 66"/>
                <a:gd name="T3" fmla="*/ 24 h 67"/>
                <a:gd name="T4" fmla="*/ 2 w 66"/>
                <a:gd name="T5" fmla="*/ 19 h 67"/>
                <a:gd name="T6" fmla="*/ 6 w 66"/>
                <a:gd name="T7" fmla="*/ 14 h 67"/>
                <a:gd name="T8" fmla="*/ 10 w 66"/>
                <a:gd name="T9" fmla="*/ 8 h 67"/>
                <a:gd name="T10" fmla="*/ 17 w 66"/>
                <a:gd name="T11" fmla="*/ 6 h 67"/>
                <a:gd name="T12" fmla="*/ 22 w 66"/>
                <a:gd name="T13" fmla="*/ 3 h 67"/>
                <a:gd name="T14" fmla="*/ 29 w 66"/>
                <a:gd name="T15" fmla="*/ 2 h 67"/>
                <a:gd name="T16" fmla="*/ 36 w 66"/>
                <a:gd name="T17" fmla="*/ 0 h 67"/>
                <a:gd name="T18" fmla="*/ 42 w 66"/>
                <a:gd name="T19" fmla="*/ 2 h 67"/>
                <a:gd name="T20" fmla="*/ 48 w 66"/>
                <a:gd name="T21" fmla="*/ 3 h 67"/>
                <a:gd name="T22" fmla="*/ 53 w 66"/>
                <a:gd name="T23" fmla="*/ 6 h 67"/>
                <a:gd name="T24" fmla="*/ 58 w 66"/>
                <a:gd name="T25" fmla="*/ 8 h 67"/>
                <a:gd name="T26" fmla="*/ 61 w 66"/>
                <a:gd name="T27" fmla="*/ 14 h 67"/>
                <a:gd name="T28" fmla="*/ 64 w 66"/>
                <a:gd name="T29" fmla="*/ 19 h 67"/>
                <a:gd name="T30" fmla="*/ 65 w 66"/>
                <a:gd name="T31" fmla="*/ 24 h 67"/>
                <a:gd name="T32" fmla="*/ 66 w 66"/>
                <a:gd name="T33" fmla="*/ 31 h 67"/>
                <a:gd name="T34" fmla="*/ 65 w 66"/>
                <a:gd name="T35" fmla="*/ 39 h 67"/>
                <a:gd name="T36" fmla="*/ 64 w 66"/>
                <a:gd name="T37" fmla="*/ 47 h 67"/>
                <a:gd name="T38" fmla="*/ 61 w 66"/>
                <a:gd name="T39" fmla="*/ 52 h 67"/>
                <a:gd name="T40" fmla="*/ 58 w 66"/>
                <a:gd name="T41" fmla="*/ 58 h 67"/>
                <a:gd name="T42" fmla="*/ 53 w 66"/>
                <a:gd name="T43" fmla="*/ 62 h 67"/>
                <a:gd name="T44" fmla="*/ 48 w 66"/>
                <a:gd name="T45" fmla="*/ 64 h 67"/>
                <a:gd name="T46" fmla="*/ 42 w 66"/>
                <a:gd name="T47" fmla="*/ 66 h 67"/>
                <a:gd name="T48" fmla="*/ 36 w 66"/>
                <a:gd name="T49" fmla="*/ 67 h 67"/>
                <a:gd name="T50" fmla="*/ 29 w 66"/>
                <a:gd name="T51" fmla="*/ 66 h 67"/>
                <a:gd name="T52" fmla="*/ 22 w 66"/>
                <a:gd name="T53" fmla="*/ 64 h 67"/>
                <a:gd name="T54" fmla="*/ 17 w 66"/>
                <a:gd name="T55" fmla="*/ 62 h 67"/>
                <a:gd name="T56" fmla="*/ 10 w 66"/>
                <a:gd name="T57" fmla="*/ 58 h 67"/>
                <a:gd name="T58" fmla="*/ 6 w 66"/>
                <a:gd name="T59" fmla="*/ 52 h 67"/>
                <a:gd name="T60" fmla="*/ 2 w 66"/>
                <a:gd name="T61" fmla="*/ 47 h 67"/>
                <a:gd name="T62" fmla="*/ 1 w 66"/>
                <a:gd name="T63" fmla="*/ 39 h 67"/>
                <a:gd name="T64" fmla="*/ 0 w 66"/>
                <a:gd name="T65" fmla="*/ 31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6"/>
                <a:gd name="T100" fmla="*/ 0 h 67"/>
                <a:gd name="T101" fmla="*/ 66 w 66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6" h="67">
                  <a:moveTo>
                    <a:pt x="0" y="31"/>
                  </a:moveTo>
                  <a:lnTo>
                    <a:pt x="1" y="24"/>
                  </a:lnTo>
                  <a:lnTo>
                    <a:pt x="2" y="19"/>
                  </a:lnTo>
                  <a:lnTo>
                    <a:pt x="6" y="14"/>
                  </a:lnTo>
                  <a:lnTo>
                    <a:pt x="10" y="8"/>
                  </a:lnTo>
                  <a:lnTo>
                    <a:pt x="17" y="6"/>
                  </a:lnTo>
                  <a:lnTo>
                    <a:pt x="22" y="3"/>
                  </a:lnTo>
                  <a:lnTo>
                    <a:pt x="29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48" y="3"/>
                  </a:lnTo>
                  <a:lnTo>
                    <a:pt x="53" y="6"/>
                  </a:lnTo>
                  <a:lnTo>
                    <a:pt x="58" y="8"/>
                  </a:lnTo>
                  <a:lnTo>
                    <a:pt x="61" y="14"/>
                  </a:lnTo>
                  <a:lnTo>
                    <a:pt x="64" y="19"/>
                  </a:lnTo>
                  <a:lnTo>
                    <a:pt x="65" y="24"/>
                  </a:lnTo>
                  <a:lnTo>
                    <a:pt x="66" y="31"/>
                  </a:lnTo>
                  <a:lnTo>
                    <a:pt x="65" y="39"/>
                  </a:lnTo>
                  <a:lnTo>
                    <a:pt x="64" y="47"/>
                  </a:lnTo>
                  <a:lnTo>
                    <a:pt x="61" y="52"/>
                  </a:lnTo>
                  <a:lnTo>
                    <a:pt x="58" y="58"/>
                  </a:lnTo>
                  <a:lnTo>
                    <a:pt x="53" y="62"/>
                  </a:lnTo>
                  <a:lnTo>
                    <a:pt x="48" y="64"/>
                  </a:lnTo>
                  <a:lnTo>
                    <a:pt x="42" y="66"/>
                  </a:lnTo>
                  <a:lnTo>
                    <a:pt x="36" y="67"/>
                  </a:lnTo>
                  <a:lnTo>
                    <a:pt x="29" y="66"/>
                  </a:lnTo>
                  <a:lnTo>
                    <a:pt x="22" y="64"/>
                  </a:lnTo>
                  <a:lnTo>
                    <a:pt x="17" y="62"/>
                  </a:lnTo>
                  <a:lnTo>
                    <a:pt x="10" y="58"/>
                  </a:lnTo>
                  <a:lnTo>
                    <a:pt x="6" y="52"/>
                  </a:lnTo>
                  <a:lnTo>
                    <a:pt x="2" y="47"/>
                  </a:lnTo>
                  <a:lnTo>
                    <a:pt x="1" y="39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2" name="Freeform 130"/>
            <p:cNvSpPr>
              <a:spLocks/>
            </p:cNvSpPr>
            <p:nvPr/>
          </p:nvSpPr>
          <p:spPr bwMode="auto">
            <a:xfrm>
              <a:off x="2793208" y="3188495"/>
              <a:ext cx="52387" cy="53975"/>
            </a:xfrm>
            <a:custGeom>
              <a:avLst/>
              <a:gdLst>
                <a:gd name="T0" fmla="*/ 0 w 109"/>
                <a:gd name="T1" fmla="*/ 55 h 115"/>
                <a:gd name="T2" fmla="*/ 1 w 109"/>
                <a:gd name="T3" fmla="*/ 44 h 115"/>
                <a:gd name="T4" fmla="*/ 5 w 109"/>
                <a:gd name="T5" fmla="*/ 34 h 115"/>
                <a:gd name="T6" fmla="*/ 9 w 109"/>
                <a:gd name="T7" fmla="*/ 24 h 115"/>
                <a:gd name="T8" fmla="*/ 16 w 109"/>
                <a:gd name="T9" fmla="*/ 16 h 115"/>
                <a:gd name="T10" fmla="*/ 24 w 109"/>
                <a:gd name="T11" fmla="*/ 10 h 115"/>
                <a:gd name="T12" fmla="*/ 33 w 109"/>
                <a:gd name="T13" fmla="*/ 4 h 115"/>
                <a:gd name="T14" fmla="*/ 44 w 109"/>
                <a:gd name="T15" fmla="*/ 2 h 115"/>
                <a:gd name="T16" fmla="*/ 55 w 109"/>
                <a:gd name="T17" fmla="*/ 0 h 115"/>
                <a:gd name="T18" fmla="*/ 65 w 109"/>
                <a:gd name="T19" fmla="*/ 2 h 115"/>
                <a:gd name="T20" fmla="*/ 76 w 109"/>
                <a:gd name="T21" fmla="*/ 4 h 115"/>
                <a:gd name="T22" fmla="*/ 85 w 109"/>
                <a:gd name="T23" fmla="*/ 10 h 115"/>
                <a:gd name="T24" fmla="*/ 93 w 109"/>
                <a:gd name="T25" fmla="*/ 16 h 115"/>
                <a:gd name="T26" fmla="*/ 100 w 109"/>
                <a:gd name="T27" fmla="*/ 24 h 115"/>
                <a:gd name="T28" fmla="*/ 105 w 109"/>
                <a:gd name="T29" fmla="*/ 34 h 115"/>
                <a:gd name="T30" fmla="*/ 108 w 109"/>
                <a:gd name="T31" fmla="*/ 44 h 115"/>
                <a:gd name="T32" fmla="*/ 109 w 109"/>
                <a:gd name="T33" fmla="*/ 55 h 115"/>
                <a:gd name="T34" fmla="*/ 108 w 109"/>
                <a:gd name="T35" fmla="*/ 66 h 115"/>
                <a:gd name="T36" fmla="*/ 105 w 109"/>
                <a:gd name="T37" fmla="*/ 76 h 115"/>
                <a:gd name="T38" fmla="*/ 100 w 109"/>
                <a:gd name="T39" fmla="*/ 87 h 115"/>
                <a:gd name="T40" fmla="*/ 93 w 109"/>
                <a:gd name="T41" fmla="*/ 96 h 115"/>
                <a:gd name="T42" fmla="*/ 85 w 109"/>
                <a:gd name="T43" fmla="*/ 104 h 115"/>
                <a:gd name="T44" fmla="*/ 76 w 109"/>
                <a:gd name="T45" fmla="*/ 110 h 115"/>
                <a:gd name="T46" fmla="*/ 65 w 109"/>
                <a:gd name="T47" fmla="*/ 114 h 115"/>
                <a:gd name="T48" fmla="*/ 55 w 109"/>
                <a:gd name="T49" fmla="*/ 115 h 115"/>
                <a:gd name="T50" fmla="*/ 44 w 109"/>
                <a:gd name="T51" fmla="*/ 114 h 115"/>
                <a:gd name="T52" fmla="*/ 33 w 109"/>
                <a:gd name="T53" fmla="*/ 110 h 115"/>
                <a:gd name="T54" fmla="*/ 24 w 109"/>
                <a:gd name="T55" fmla="*/ 104 h 115"/>
                <a:gd name="T56" fmla="*/ 16 w 109"/>
                <a:gd name="T57" fmla="*/ 96 h 115"/>
                <a:gd name="T58" fmla="*/ 9 w 109"/>
                <a:gd name="T59" fmla="*/ 87 h 115"/>
                <a:gd name="T60" fmla="*/ 5 w 109"/>
                <a:gd name="T61" fmla="*/ 76 h 115"/>
                <a:gd name="T62" fmla="*/ 1 w 109"/>
                <a:gd name="T63" fmla="*/ 66 h 115"/>
                <a:gd name="T64" fmla="*/ 0 w 109"/>
                <a:gd name="T65" fmla="*/ 55 h 1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9"/>
                <a:gd name="T100" fmla="*/ 0 h 115"/>
                <a:gd name="T101" fmla="*/ 109 w 109"/>
                <a:gd name="T102" fmla="*/ 115 h 11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9" h="115">
                  <a:moveTo>
                    <a:pt x="0" y="55"/>
                  </a:moveTo>
                  <a:lnTo>
                    <a:pt x="1" y="44"/>
                  </a:lnTo>
                  <a:lnTo>
                    <a:pt x="5" y="34"/>
                  </a:lnTo>
                  <a:lnTo>
                    <a:pt x="9" y="24"/>
                  </a:lnTo>
                  <a:lnTo>
                    <a:pt x="16" y="16"/>
                  </a:lnTo>
                  <a:lnTo>
                    <a:pt x="24" y="10"/>
                  </a:lnTo>
                  <a:lnTo>
                    <a:pt x="33" y="4"/>
                  </a:lnTo>
                  <a:lnTo>
                    <a:pt x="44" y="2"/>
                  </a:lnTo>
                  <a:lnTo>
                    <a:pt x="55" y="0"/>
                  </a:lnTo>
                  <a:lnTo>
                    <a:pt x="65" y="2"/>
                  </a:lnTo>
                  <a:lnTo>
                    <a:pt x="76" y="4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100" y="24"/>
                  </a:lnTo>
                  <a:lnTo>
                    <a:pt x="105" y="34"/>
                  </a:lnTo>
                  <a:lnTo>
                    <a:pt x="108" y="44"/>
                  </a:lnTo>
                  <a:lnTo>
                    <a:pt x="109" y="55"/>
                  </a:lnTo>
                  <a:lnTo>
                    <a:pt x="108" y="66"/>
                  </a:lnTo>
                  <a:lnTo>
                    <a:pt x="105" y="76"/>
                  </a:lnTo>
                  <a:lnTo>
                    <a:pt x="100" y="87"/>
                  </a:lnTo>
                  <a:lnTo>
                    <a:pt x="93" y="96"/>
                  </a:lnTo>
                  <a:lnTo>
                    <a:pt x="85" y="104"/>
                  </a:lnTo>
                  <a:lnTo>
                    <a:pt x="76" y="110"/>
                  </a:lnTo>
                  <a:lnTo>
                    <a:pt x="65" y="114"/>
                  </a:lnTo>
                  <a:lnTo>
                    <a:pt x="55" y="115"/>
                  </a:lnTo>
                  <a:lnTo>
                    <a:pt x="44" y="114"/>
                  </a:lnTo>
                  <a:lnTo>
                    <a:pt x="33" y="110"/>
                  </a:lnTo>
                  <a:lnTo>
                    <a:pt x="24" y="104"/>
                  </a:lnTo>
                  <a:lnTo>
                    <a:pt x="16" y="96"/>
                  </a:lnTo>
                  <a:lnTo>
                    <a:pt x="9" y="87"/>
                  </a:lnTo>
                  <a:lnTo>
                    <a:pt x="5" y="76"/>
                  </a:lnTo>
                  <a:lnTo>
                    <a:pt x="1" y="66"/>
                  </a:lnTo>
                  <a:lnTo>
                    <a:pt x="0" y="5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3" name="Freeform 131"/>
            <p:cNvSpPr>
              <a:spLocks/>
            </p:cNvSpPr>
            <p:nvPr/>
          </p:nvSpPr>
          <p:spPr bwMode="auto">
            <a:xfrm>
              <a:off x="6928645" y="4983957"/>
              <a:ext cx="333375" cy="587375"/>
            </a:xfrm>
            <a:custGeom>
              <a:avLst/>
              <a:gdLst>
                <a:gd name="T0" fmla="*/ 649 w 686"/>
                <a:gd name="T1" fmla="*/ 122 h 1216"/>
                <a:gd name="T2" fmla="*/ 615 w 686"/>
                <a:gd name="T3" fmla="*/ 22 h 1216"/>
                <a:gd name="T4" fmla="*/ 595 w 686"/>
                <a:gd name="T5" fmla="*/ 0 h 1216"/>
                <a:gd name="T6" fmla="*/ 567 w 686"/>
                <a:gd name="T7" fmla="*/ 7 h 1216"/>
                <a:gd name="T8" fmla="*/ 546 w 686"/>
                <a:gd name="T9" fmla="*/ 26 h 1216"/>
                <a:gd name="T10" fmla="*/ 529 w 686"/>
                <a:gd name="T11" fmla="*/ 78 h 1216"/>
                <a:gd name="T12" fmla="*/ 543 w 686"/>
                <a:gd name="T13" fmla="*/ 120 h 1216"/>
                <a:gd name="T14" fmla="*/ 559 w 686"/>
                <a:gd name="T15" fmla="*/ 163 h 1216"/>
                <a:gd name="T16" fmla="*/ 542 w 686"/>
                <a:gd name="T17" fmla="*/ 238 h 1216"/>
                <a:gd name="T18" fmla="*/ 517 w 686"/>
                <a:gd name="T19" fmla="*/ 314 h 1216"/>
                <a:gd name="T20" fmla="*/ 485 w 686"/>
                <a:gd name="T21" fmla="*/ 515 h 1216"/>
                <a:gd name="T22" fmla="*/ 428 w 686"/>
                <a:gd name="T23" fmla="*/ 595 h 1216"/>
                <a:gd name="T24" fmla="*/ 425 w 686"/>
                <a:gd name="T25" fmla="*/ 632 h 1216"/>
                <a:gd name="T26" fmla="*/ 418 w 686"/>
                <a:gd name="T27" fmla="*/ 671 h 1216"/>
                <a:gd name="T28" fmla="*/ 396 w 686"/>
                <a:gd name="T29" fmla="*/ 692 h 1216"/>
                <a:gd name="T30" fmla="*/ 356 w 686"/>
                <a:gd name="T31" fmla="*/ 763 h 1216"/>
                <a:gd name="T32" fmla="*/ 309 w 686"/>
                <a:gd name="T33" fmla="*/ 860 h 1216"/>
                <a:gd name="T34" fmla="*/ 249 w 686"/>
                <a:gd name="T35" fmla="*/ 953 h 1216"/>
                <a:gd name="T36" fmla="*/ 197 w 686"/>
                <a:gd name="T37" fmla="*/ 1035 h 1216"/>
                <a:gd name="T38" fmla="*/ 134 w 686"/>
                <a:gd name="T39" fmla="*/ 1087 h 1216"/>
                <a:gd name="T40" fmla="*/ 13 w 686"/>
                <a:gd name="T41" fmla="*/ 1168 h 1216"/>
                <a:gd name="T42" fmla="*/ 0 w 686"/>
                <a:gd name="T43" fmla="*/ 1192 h 1216"/>
                <a:gd name="T44" fmla="*/ 16 w 686"/>
                <a:gd name="T45" fmla="*/ 1209 h 1216"/>
                <a:gd name="T46" fmla="*/ 65 w 686"/>
                <a:gd name="T47" fmla="*/ 1216 h 1216"/>
                <a:gd name="T48" fmla="*/ 141 w 686"/>
                <a:gd name="T49" fmla="*/ 1209 h 1216"/>
                <a:gd name="T50" fmla="*/ 230 w 686"/>
                <a:gd name="T51" fmla="*/ 1177 h 1216"/>
                <a:gd name="T52" fmla="*/ 306 w 686"/>
                <a:gd name="T53" fmla="*/ 1124 h 1216"/>
                <a:gd name="T54" fmla="*/ 337 w 686"/>
                <a:gd name="T55" fmla="*/ 1080 h 1216"/>
                <a:gd name="T56" fmla="*/ 348 w 686"/>
                <a:gd name="T57" fmla="*/ 1040 h 1216"/>
                <a:gd name="T58" fmla="*/ 349 w 686"/>
                <a:gd name="T59" fmla="*/ 976 h 1216"/>
                <a:gd name="T60" fmla="*/ 356 w 686"/>
                <a:gd name="T61" fmla="*/ 936 h 1216"/>
                <a:gd name="T62" fmla="*/ 386 w 686"/>
                <a:gd name="T63" fmla="*/ 923 h 1216"/>
                <a:gd name="T64" fmla="*/ 420 w 686"/>
                <a:gd name="T65" fmla="*/ 888 h 1216"/>
                <a:gd name="T66" fmla="*/ 457 w 686"/>
                <a:gd name="T67" fmla="*/ 832 h 1216"/>
                <a:gd name="T68" fmla="*/ 522 w 686"/>
                <a:gd name="T69" fmla="*/ 796 h 1216"/>
                <a:gd name="T70" fmla="*/ 559 w 686"/>
                <a:gd name="T71" fmla="*/ 768 h 1216"/>
                <a:gd name="T72" fmla="*/ 567 w 686"/>
                <a:gd name="T73" fmla="*/ 725 h 1216"/>
                <a:gd name="T74" fmla="*/ 574 w 686"/>
                <a:gd name="T75" fmla="*/ 697 h 1216"/>
                <a:gd name="T76" fmla="*/ 641 w 686"/>
                <a:gd name="T77" fmla="*/ 620 h 1216"/>
                <a:gd name="T78" fmla="*/ 661 w 686"/>
                <a:gd name="T79" fmla="*/ 579 h 1216"/>
                <a:gd name="T80" fmla="*/ 658 w 686"/>
                <a:gd name="T81" fmla="*/ 555 h 1216"/>
                <a:gd name="T82" fmla="*/ 643 w 686"/>
                <a:gd name="T83" fmla="*/ 547 h 1216"/>
                <a:gd name="T84" fmla="*/ 601 w 686"/>
                <a:gd name="T85" fmla="*/ 538 h 1216"/>
                <a:gd name="T86" fmla="*/ 609 w 686"/>
                <a:gd name="T87" fmla="*/ 498 h 1216"/>
                <a:gd name="T88" fmla="*/ 621 w 686"/>
                <a:gd name="T89" fmla="*/ 498 h 1216"/>
                <a:gd name="T90" fmla="*/ 635 w 686"/>
                <a:gd name="T91" fmla="*/ 494 h 1216"/>
                <a:gd name="T92" fmla="*/ 659 w 686"/>
                <a:gd name="T93" fmla="*/ 479 h 1216"/>
                <a:gd name="T94" fmla="*/ 682 w 686"/>
                <a:gd name="T95" fmla="*/ 426 h 1216"/>
                <a:gd name="T96" fmla="*/ 683 w 686"/>
                <a:gd name="T97" fmla="*/ 380 h 1216"/>
                <a:gd name="T98" fmla="*/ 658 w 686"/>
                <a:gd name="T99" fmla="*/ 300 h 1216"/>
                <a:gd name="T100" fmla="*/ 639 w 686"/>
                <a:gd name="T101" fmla="*/ 266 h 121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86"/>
                <a:gd name="T154" fmla="*/ 0 h 1216"/>
                <a:gd name="T155" fmla="*/ 686 w 686"/>
                <a:gd name="T156" fmla="*/ 1216 h 121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86" h="1216">
                  <a:moveTo>
                    <a:pt x="637" y="266"/>
                  </a:moveTo>
                  <a:lnTo>
                    <a:pt x="655" y="151"/>
                  </a:lnTo>
                  <a:lnTo>
                    <a:pt x="654" y="140"/>
                  </a:lnTo>
                  <a:lnTo>
                    <a:pt x="649" y="122"/>
                  </a:lnTo>
                  <a:lnTo>
                    <a:pt x="642" y="98"/>
                  </a:lnTo>
                  <a:lnTo>
                    <a:pt x="634" y="71"/>
                  </a:lnTo>
                  <a:lnTo>
                    <a:pt x="625" y="44"/>
                  </a:lnTo>
                  <a:lnTo>
                    <a:pt x="615" y="22"/>
                  </a:lnTo>
                  <a:lnTo>
                    <a:pt x="610" y="12"/>
                  </a:lnTo>
                  <a:lnTo>
                    <a:pt x="605" y="6"/>
                  </a:lnTo>
                  <a:lnTo>
                    <a:pt x="599" y="2"/>
                  </a:lnTo>
                  <a:lnTo>
                    <a:pt x="595" y="0"/>
                  </a:lnTo>
                  <a:lnTo>
                    <a:pt x="587" y="0"/>
                  </a:lnTo>
                  <a:lnTo>
                    <a:pt x="581" y="2"/>
                  </a:lnTo>
                  <a:lnTo>
                    <a:pt x="573" y="4"/>
                  </a:lnTo>
                  <a:lnTo>
                    <a:pt x="567" y="7"/>
                  </a:lnTo>
                  <a:lnTo>
                    <a:pt x="561" y="11"/>
                  </a:lnTo>
                  <a:lnTo>
                    <a:pt x="555" y="15"/>
                  </a:lnTo>
                  <a:lnTo>
                    <a:pt x="550" y="20"/>
                  </a:lnTo>
                  <a:lnTo>
                    <a:pt x="546" y="26"/>
                  </a:lnTo>
                  <a:lnTo>
                    <a:pt x="539" y="38"/>
                  </a:lnTo>
                  <a:lnTo>
                    <a:pt x="533" y="51"/>
                  </a:lnTo>
                  <a:lnTo>
                    <a:pt x="530" y="64"/>
                  </a:lnTo>
                  <a:lnTo>
                    <a:pt x="529" y="78"/>
                  </a:lnTo>
                  <a:lnTo>
                    <a:pt x="530" y="91"/>
                  </a:lnTo>
                  <a:lnTo>
                    <a:pt x="534" y="102"/>
                  </a:lnTo>
                  <a:lnTo>
                    <a:pt x="538" y="111"/>
                  </a:lnTo>
                  <a:lnTo>
                    <a:pt x="543" y="120"/>
                  </a:lnTo>
                  <a:lnTo>
                    <a:pt x="550" y="130"/>
                  </a:lnTo>
                  <a:lnTo>
                    <a:pt x="554" y="139"/>
                  </a:lnTo>
                  <a:lnTo>
                    <a:pt x="558" y="150"/>
                  </a:lnTo>
                  <a:lnTo>
                    <a:pt x="559" y="163"/>
                  </a:lnTo>
                  <a:lnTo>
                    <a:pt x="558" y="174"/>
                  </a:lnTo>
                  <a:lnTo>
                    <a:pt x="554" y="191"/>
                  </a:lnTo>
                  <a:lnTo>
                    <a:pt x="549" y="214"/>
                  </a:lnTo>
                  <a:lnTo>
                    <a:pt x="542" y="238"/>
                  </a:lnTo>
                  <a:lnTo>
                    <a:pt x="535" y="263"/>
                  </a:lnTo>
                  <a:lnTo>
                    <a:pt x="529" y="284"/>
                  </a:lnTo>
                  <a:lnTo>
                    <a:pt x="522" y="303"/>
                  </a:lnTo>
                  <a:lnTo>
                    <a:pt x="517" y="314"/>
                  </a:lnTo>
                  <a:lnTo>
                    <a:pt x="517" y="464"/>
                  </a:lnTo>
                  <a:lnTo>
                    <a:pt x="506" y="483"/>
                  </a:lnTo>
                  <a:lnTo>
                    <a:pt x="496" y="499"/>
                  </a:lnTo>
                  <a:lnTo>
                    <a:pt x="485" y="515"/>
                  </a:lnTo>
                  <a:lnTo>
                    <a:pt x="474" y="528"/>
                  </a:lnTo>
                  <a:lnTo>
                    <a:pt x="454" y="555"/>
                  </a:lnTo>
                  <a:lnTo>
                    <a:pt x="433" y="584"/>
                  </a:lnTo>
                  <a:lnTo>
                    <a:pt x="428" y="595"/>
                  </a:lnTo>
                  <a:lnTo>
                    <a:pt x="425" y="605"/>
                  </a:lnTo>
                  <a:lnTo>
                    <a:pt x="424" y="615"/>
                  </a:lnTo>
                  <a:lnTo>
                    <a:pt x="425" y="623"/>
                  </a:lnTo>
                  <a:lnTo>
                    <a:pt x="425" y="632"/>
                  </a:lnTo>
                  <a:lnTo>
                    <a:pt x="425" y="641"/>
                  </a:lnTo>
                  <a:lnTo>
                    <a:pt x="424" y="652"/>
                  </a:lnTo>
                  <a:lnTo>
                    <a:pt x="421" y="663"/>
                  </a:lnTo>
                  <a:lnTo>
                    <a:pt x="418" y="671"/>
                  </a:lnTo>
                  <a:lnTo>
                    <a:pt x="413" y="677"/>
                  </a:lnTo>
                  <a:lnTo>
                    <a:pt x="408" y="683"/>
                  </a:lnTo>
                  <a:lnTo>
                    <a:pt x="402" y="687"/>
                  </a:lnTo>
                  <a:lnTo>
                    <a:pt x="396" y="692"/>
                  </a:lnTo>
                  <a:lnTo>
                    <a:pt x="389" y="699"/>
                  </a:lnTo>
                  <a:lnTo>
                    <a:pt x="384" y="707"/>
                  </a:lnTo>
                  <a:lnTo>
                    <a:pt x="378" y="716"/>
                  </a:lnTo>
                  <a:lnTo>
                    <a:pt x="356" y="763"/>
                  </a:lnTo>
                  <a:lnTo>
                    <a:pt x="338" y="803"/>
                  </a:lnTo>
                  <a:lnTo>
                    <a:pt x="330" y="821"/>
                  </a:lnTo>
                  <a:lnTo>
                    <a:pt x="320" y="840"/>
                  </a:lnTo>
                  <a:lnTo>
                    <a:pt x="309" y="860"/>
                  </a:lnTo>
                  <a:lnTo>
                    <a:pt x="294" y="879"/>
                  </a:lnTo>
                  <a:lnTo>
                    <a:pt x="277" y="904"/>
                  </a:lnTo>
                  <a:lnTo>
                    <a:pt x="262" y="929"/>
                  </a:lnTo>
                  <a:lnTo>
                    <a:pt x="249" y="953"/>
                  </a:lnTo>
                  <a:lnTo>
                    <a:pt x="236" y="977"/>
                  </a:lnTo>
                  <a:lnTo>
                    <a:pt x="221" y="1000"/>
                  </a:lnTo>
                  <a:lnTo>
                    <a:pt x="206" y="1023"/>
                  </a:lnTo>
                  <a:lnTo>
                    <a:pt x="197" y="1035"/>
                  </a:lnTo>
                  <a:lnTo>
                    <a:pt x="189" y="1045"/>
                  </a:lnTo>
                  <a:lnTo>
                    <a:pt x="178" y="1056"/>
                  </a:lnTo>
                  <a:lnTo>
                    <a:pt x="168" y="1065"/>
                  </a:lnTo>
                  <a:lnTo>
                    <a:pt x="134" y="1087"/>
                  </a:lnTo>
                  <a:lnTo>
                    <a:pt x="77" y="1121"/>
                  </a:lnTo>
                  <a:lnTo>
                    <a:pt x="48" y="1141"/>
                  </a:lnTo>
                  <a:lnTo>
                    <a:pt x="22" y="1158"/>
                  </a:lnTo>
                  <a:lnTo>
                    <a:pt x="13" y="1168"/>
                  </a:lnTo>
                  <a:lnTo>
                    <a:pt x="5" y="1174"/>
                  </a:lnTo>
                  <a:lnTo>
                    <a:pt x="1" y="1181"/>
                  </a:lnTo>
                  <a:lnTo>
                    <a:pt x="0" y="1186"/>
                  </a:lnTo>
                  <a:lnTo>
                    <a:pt x="0" y="1192"/>
                  </a:lnTo>
                  <a:lnTo>
                    <a:pt x="1" y="1196"/>
                  </a:lnTo>
                  <a:lnTo>
                    <a:pt x="4" y="1200"/>
                  </a:lnTo>
                  <a:lnTo>
                    <a:pt x="8" y="1204"/>
                  </a:lnTo>
                  <a:lnTo>
                    <a:pt x="16" y="1209"/>
                  </a:lnTo>
                  <a:lnTo>
                    <a:pt x="26" y="1213"/>
                  </a:lnTo>
                  <a:lnTo>
                    <a:pt x="40" y="1214"/>
                  </a:lnTo>
                  <a:lnTo>
                    <a:pt x="53" y="1216"/>
                  </a:lnTo>
                  <a:lnTo>
                    <a:pt x="65" y="1216"/>
                  </a:lnTo>
                  <a:lnTo>
                    <a:pt x="77" y="1216"/>
                  </a:lnTo>
                  <a:lnTo>
                    <a:pt x="97" y="1216"/>
                  </a:lnTo>
                  <a:lnTo>
                    <a:pt x="118" y="1213"/>
                  </a:lnTo>
                  <a:lnTo>
                    <a:pt x="141" y="1209"/>
                  </a:lnTo>
                  <a:lnTo>
                    <a:pt x="162" y="1204"/>
                  </a:lnTo>
                  <a:lnTo>
                    <a:pt x="185" y="1196"/>
                  </a:lnTo>
                  <a:lnTo>
                    <a:pt x="208" y="1188"/>
                  </a:lnTo>
                  <a:lnTo>
                    <a:pt x="230" y="1177"/>
                  </a:lnTo>
                  <a:lnTo>
                    <a:pt x="252" y="1166"/>
                  </a:lnTo>
                  <a:lnTo>
                    <a:pt x="272" y="1153"/>
                  </a:lnTo>
                  <a:lnTo>
                    <a:pt x="290" y="1139"/>
                  </a:lnTo>
                  <a:lnTo>
                    <a:pt x="306" y="1124"/>
                  </a:lnTo>
                  <a:lnTo>
                    <a:pt x="321" y="1107"/>
                  </a:lnTo>
                  <a:lnTo>
                    <a:pt x="326" y="1099"/>
                  </a:lnTo>
                  <a:lnTo>
                    <a:pt x="332" y="1089"/>
                  </a:lnTo>
                  <a:lnTo>
                    <a:pt x="337" y="1080"/>
                  </a:lnTo>
                  <a:lnTo>
                    <a:pt x="341" y="1071"/>
                  </a:lnTo>
                  <a:lnTo>
                    <a:pt x="344" y="1061"/>
                  </a:lnTo>
                  <a:lnTo>
                    <a:pt x="346" y="1051"/>
                  </a:lnTo>
                  <a:lnTo>
                    <a:pt x="348" y="1040"/>
                  </a:lnTo>
                  <a:lnTo>
                    <a:pt x="349" y="1029"/>
                  </a:lnTo>
                  <a:lnTo>
                    <a:pt x="349" y="1007"/>
                  </a:lnTo>
                  <a:lnTo>
                    <a:pt x="349" y="989"/>
                  </a:lnTo>
                  <a:lnTo>
                    <a:pt x="349" y="976"/>
                  </a:lnTo>
                  <a:lnTo>
                    <a:pt x="349" y="964"/>
                  </a:lnTo>
                  <a:lnTo>
                    <a:pt x="349" y="951"/>
                  </a:lnTo>
                  <a:lnTo>
                    <a:pt x="352" y="941"/>
                  </a:lnTo>
                  <a:lnTo>
                    <a:pt x="356" y="936"/>
                  </a:lnTo>
                  <a:lnTo>
                    <a:pt x="361" y="932"/>
                  </a:lnTo>
                  <a:lnTo>
                    <a:pt x="368" y="931"/>
                  </a:lnTo>
                  <a:lnTo>
                    <a:pt x="377" y="927"/>
                  </a:lnTo>
                  <a:lnTo>
                    <a:pt x="386" y="923"/>
                  </a:lnTo>
                  <a:lnTo>
                    <a:pt x="397" y="915"/>
                  </a:lnTo>
                  <a:lnTo>
                    <a:pt x="405" y="908"/>
                  </a:lnTo>
                  <a:lnTo>
                    <a:pt x="413" y="899"/>
                  </a:lnTo>
                  <a:lnTo>
                    <a:pt x="420" y="888"/>
                  </a:lnTo>
                  <a:lnTo>
                    <a:pt x="425" y="877"/>
                  </a:lnTo>
                  <a:lnTo>
                    <a:pt x="436" y="857"/>
                  </a:lnTo>
                  <a:lnTo>
                    <a:pt x="445" y="843"/>
                  </a:lnTo>
                  <a:lnTo>
                    <a:pt x="457" y="832"/>
                  </a:lnTo>
                  <a:lnTo>
                    <a:pt x="469" y="824"/>
                  </a:lnTo>
                  <a:lnTo>
                    <a:pt x="482" y="816"/>
                  </a:lnTo>
                  <a:lnTo>
                    <a:pt x="496" y="808"/>
                  </a:lnTo>
                  <a:lnTo>
                    <a:pt x="522" y="796"/>
                  </a:lnTo>
                  <a:lnTo>
                    <a:pt x="547" y="783"/>
                  </a:lnTo>
                  <a:lnTo>
                    <a:pt x="553" y="779"/>
                  </a:lnTo>
                  <a:lnTo>
                    <a:pt x="557" y="773"/>
                  </a:lnTo>
                  <a:lnTo>
                    <a:pt x="559" y="768"/>
                  </a:lnTo>
                  <a:lnTo>
                    <a:pt x="562" y="761"/>
                  </a:lnTo>
                  <a:lnTo>
                    <a:pt x="565" y="749"/>
                  </a:lnTo>
                  <a:lnTo>
                    <a:pt x="566" y="737"/>
                  </a:lnTo>
                  <a:lnTo>
                    <a:pt x="567" y="725"/>
                  </a:lnTo>
                  <a:lnTo>
                    <a:pt x="569" y="713"/>
                  </a:lnTo>
                  <a:lnTo>
                    <a:pt x="570" y="708"/>
                  </a:lnTo>
                  <a:lnTo>
                    <a:pt x="571" y="703"/>
                  </a:lnTo>
                  <a:lnTo>
                    <a:pt x="574" y="697"/>
                  </a:lnTo>
                  <a:lnTo>
                    <a:pt x="577" y="692"/>
                  </a:lnTo>
                  <a:lnTo>
                    <a:pt x="601" y="668"/>
                  </a:lnTo>
                  <a:lnTo>
                    <a:pt x="629" y="637"/>
                  </a:lnTo>
                  <a:lnTo>
                    <a:pt x="641" y="620"/>
                  </a:lnTo>
                  <a:lnTo>
                    <a:pt x="651" y="603"/>
                  </a:lnTo>
                  <a:lnTo>
                    <a:pt x="655" y="595"/>
                  </a:lnTo>
                  <a:lnTo>
                    <a:pt x="659" y="587"/>
                  </a:lnTo>
                  <a:lnTo>
                    <a:pt x="661" y="579"/>
                  </a:lnTo>
                  <a:lnTo>
                    <a:pt x="662" y="572"/>
                  </a:lnTo>
                  <a:lnTo>
                    <a:pt x="661" y="566"/>
                  </a:lnTo>
                  <a:lnTo>
                    <a:pt x="659" y="559"/>
                  </a:lnTo>
                  <a:lnTo>
                    <a:pt x="658" y="555"/>
                  </a:lnTo>
                  <a:lnTo>
                    <a:pt x="654" y="552"/>
                  </a:lnTo>
                  <a:lnTo>
                    <a:pt x="651" y="550"/>
                  </a:lnTo>
                  <a:lnTo>
                    <a:pt x="647" y="548"/>
                  </a:lnTo>
                  <a:lnTo>
                    <a:pt x="643" y="547"/>
                  </a:lnTo>
                  <a:lnTo>
                    <a:pt x="638" y="547"/>
                  </a:lnTo>
                  <a:lnTo>
                    <a:pt x="618" y="551"/>
                  </a:lnTo>
                  <a:lnTo>
                    <a:pt x="601" y="554"/>
                  </a:lnTo>
                  <a:lnTo>
                    <a:pt x="601" y="538"/>
                  </a:lnTo>
                  <a:lnTo>
                    <a:pt x="601" y="522"/>
                  </a:lnTo>
                  <a:lnTo>
                    <a:pt x="601" y="507"/>
                  </a:lnTo>
                  <a:lnTo>
                    <a:pt x="601" y="494"/>
                  </a:lnTo>
                  <a:lnTo>
                    <a:pt x="609" y="498"/>
                  </a:lnTo>
                  <a:lnTo>
                    <a:pt x="614" y="499"/>
                  </a:lnTo>
                  <a:lnTo>
                    <a:pt x="617" y="499"/>
                  </a:lnTo>
                  <a:lnTo>
                    <a:pt x="618" y="499"/>
                  </a:lnTo>
                  <a:lnTo>
                    <a:pt x="621" y="498"/>
                  </a:lnTo>
                  <a:lnTo>
                    <a:pt x="622" y="495"/>
                  </a:lnTo>
                  <a:lnTo>
                    <a:pt x="626" y="495"/>
                  </a:lnTo>
                  <a:lnTo>
                    <a:pt x="631" y="494"/>
                  </a:lnTo>
                  <a:lnTo>
                    <a:pt x="635" y="494"/>
                  </a:lnTo>
                  <a:lnTo>
                    <a:pt x="641" y="492"/>
                  </a:lnTo>
                  <a:lnTo>
                    <a:pt x="645" y="490"/>
                  </a:lnTo>
                  <a:lnTo>
                    <a:pt x="650" y="487"/>
                  </a:lnTo>
                  <a:lnTo>
                    <a:pt x="659" y="479"/>
                  </a:lnTo>
                  <a:lnTo>
                    <a:pt x="667" y="467"/>
                  </a:lnTo>
                  <a:lnTo>
                    <a:pt x="674" y="454"/>
                  </a:lnTo>
                  <a:lnTo>
                    <a:pt x="681" y="435"/>
                  </a:lnTo>
                  <a:lnTo>
                    <a:pt x="682" y="426"/>
                  </a:lnTo>
                  <a:lnTo>
                    <a:pt x="685" y="415"/>
                  </a:lnTo>
                  <a:lnTo>
                    <a:pt x="685" y="403"/>
                  </a:lnTo>
                  <a:lnTo>
                    <a:pt x="686" y="391"/>
                  </a:lnTo>
                  <a:lnTo>
                    <a:pt x="683" y="380"/>
                  </a:lnTo>
                  <a:lnTo>
                    <a:pt x="679" y="364"/>
                  </a:lnTo>
                  <a:lnTo>
                    <a:pt x="674" y="343"/>
                  </a:lnTo>
                  <a:lnTo>
                    <a:pt x="666" y="322"/>
                  </a:lnTo>
                  <a:lnTo>
                    <a:pt x="658" y="300"/>
                  </a:lnTo>
                  <a:lnTo>
                    <a:pt x="650" y="282"/>
                  </a:lnTo>
                  <a:lnTo>
                    <a:pt x="646" y="275"/>
                  </a:lnTo>
                  <a:lnTo>
                    <a:pt x="643" y="270"/>
                  </a:lnTo>
                  <a:lnTo>
                    <a:pt x="639" y="266"/>
                  </a:lnTo>
                  <a:lnTo>
                    <a:pt x="637" y="266"/>
                  </a:lnTo>
                  <a:close/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4" name="Freeform 132"/>
            <p:cNvSpPr>
              <a:spLocks/>
            </p:cNvSpPr>
            <p:nvPr/>
          </p:nvSpPr>
          <p:spPr bwMode="auto">
            <a:xfrm>
              <a:off x="2855120" y="3072606"/>
              <a:ext cx="149225" cy="204788"/>
            </a:xfrm>
            <a:custGeom>
              <a:avLst/>
              <a:gdLst>
                <a:gd name="T0" fmla="*/ 244 w 308"/>
                <a:gd name="T1" fmla="*/ 21 h 428"/>
                <a:gd name="T2" fmla="*/ 222 w 308"/>
                <a:gd name="T3" fmla="*/ 29 h 428"/>
                <a:gd name="T4" fmla="*/ 213 w 308"/>
                <a:gd name="T5" fmla="*/ 24 h 428"/>
                <a:gd name="T6" fmla="*/ 204 w 308"/>
                <a:gd name="T7" fmla="*/ 11 h 428"/>
                <a:gd name="T8" fmla="*/ 190 w 308"/>
                <a:gd name="T9" fmla="*/ 5 h 428"/>
                <a:gd name="T10" fmla="*/ 166 w 308"/>
                <a:gd name="T11" fmla="*/ 12 h 428"/>
                <a:gd name="T12" fmla="*/ 130 w 308"/>
                <a:gd name="T13" fmla="*/ 17 h 428"/>
                <a:gd name="T14" fmla="*/ 116 w 308"/>
                <a:gd name="T15" fmla="*/ 32 h 428"/>
                <a:gd name="T16" fmla="*/ 112 w 308"/>
                <a:gd name="T17" fmla="*/ 61 h 428"/>
                <a:gd name="T18" fmla="*/ 113 w 308"/>
                <a:gd name="T19" fmla="*/ 89 h 428"/>
                <a:gd name="T20" fmla="*/ 112 w 308"/>
                <a:gd name="T21" fmla="*/ 115 h 428"/>
                <a:gd name="T22" fmla="*/ 102 w 308"/>
                <a:gd name="T23" fmla="*/ 141 h 428"/>
                <a:gd name="T24" fmla="*/ 88 w 308"/>
                <a:gd name="T25" fmla="*/ 168 h 428"/>
                <a:gd name="T26" fmla="*/ 61 w 308"/>
                <a:gd name="T27" fmla="*/ 207 h 428"/>
                <a:gd name="T28" fmla="*/ 34 w 308"/>
                <a:gd name="T29" fmla="*/ 244 h 428"/>
                <a:gd name="T30" fmla="*/ 20 w 308"/>
                <a:gd name="T31" fmla="*/ 271 h 428"/>
                <a:gd name="T32" fmla="*/ 8 w 308"/>
                <a:gd name="T33" fmla="*/ 300 h 428"/>
                <a:gd name="T34" fmla="*/ 1 w 308"/>
                <a:gd name="T35" fmla="*/ 332 h 428"/>
                <a:gd name="T36" fmla="*/ 1 w 308"/>
                <a:gd name="T37" fmla="*/ 353 h 428"/>
                <a:gd name="T38" fmla="*/ 13 w 308"/>
                <a:gd name="T39" fmla="*/ 361 h 428"/>
                <a:gd name="T40" fmla="*/ 42 w 308"/>
                <a:gd name="T41" fmla="*/ 379 h 428"/>
                <a:gd name="T42" fmla="*/ 114 w 308"/>
                <a:gd name="T43" fmla="*/ 415 h 428"/>
                <a:gd name="T44" fmla="*/ 174 w 308"/>
                <a:gd name="T45" fmla="*/ 428 h 428"/>
                <a:gd name="T46" fmla="*/ 178 w 308"/>
                <a:gd name="T47" fmla="*/ 413 h 428"/>
                <a:gd name="T48" fmla="*/ 184 w 308"/>
                <a:gd name="T49" fmla="*/ 404 h 428"/>
                <a:gd name="T50" fmla="*/ 190 w 308"/>
                <a:gd name="T51" fmla="*/ 399 h 428"/>
                <a:gd name="T52" fmla="*/ 200 w 308"/>
                <a:gd name="T53" fmla="*/ 396 h 428"/>
                <a:gd name="T54" fmla="*/ 221 w 308"/>
                <a:gd name="T55" fmla="*/ 393 h 428"/>
                <a:gd name="T56" fmla="*/ 248 w 308"/>
                <a:gd name="T57" fmla="*/ 387 h 428"/>
                <a:gd name="T58" fmla="*/ 258 w 308"/>
                <a:gd name="T59" fmla="*/ 377 h 428"/>
                <a:gd name="T60" fmla="*/ 269 w 308"/>
                <a:gd name="T61" fmla="*/ 364 h 428"/>
                <a:gd name="T62" fmla="*/ 289 w 308"/>
                <a:gd name="T63" fmla="*/ 327 h 428"/>
                <a:gd name="T64" fmla="*/ 302 w 308"/>
                <a:gd name="T65" fmla="*/ 284 h 428"/>
                <a:gd name="T66" fmla="*/ 308 w 308"/>
                <a:gd name="T67" fmla="*/ 241 h 428"/>
                <a:gd name="T68" fmla="*/ 305 w 308"/>
                <a:gd name="T69" fmla="*/ 211 h 428"/>
                <a:gd name="T70" fmla="*/ 298 w 308"/>
                <a:gd name="T71" fmla="*/ 181 h 428"/>
                <a:gd name="T72" fmla="*/ 292 w 308"/>
                <a:gd name="T73" fmla="*/ 152 h 428"/>
                <a:gd name="T74" fmla="*/ 289 w 308"/>
                <a:gd name="T75" fmla="*/ 121 h 428"/>
                <a:gd name="T76" fmla="*/ 292 w 308"/>
                <a:gd name="T77" fmla="*/ 100 h 428"/>
                <a:gd name="T78" fmla="*/ 298 w 308"/>
                <a:gd name="T79" fmla="*/ 81 h 428"/>
                <a:gd name="T80" fmla="*/ 305 w 308"/>
                <a:gd name="T81" fmla="*/ 64 h 428"/>
                <a:gd name="T82" fmla="*/ 308 w 308"/>
                <a:gd name="T83" fmla="*/ 43 h 428"/>
                <a:gd name="T84" fmla="*/ 305 w 308"/>
                <a:gd name="T85" fmla="*/ 29 h 428"/>
                <a:gd name="T86" fmla="*/ 305 w 308"/>
                <a:gd name="T87" fmla="*/ 21 h 428"/>
                <a:gd name="T88" fmla="*/ 308 w 308"/>
                <a:gd name="T89" fmla="*/ 12 h 428"/>
                <a:gd name="T90" fmla="*/ 281 w 308"/>
                <a:gd name="T91" fmla="*/ 12 h 428"/>
                <a:gd name="T92" fmla="*/ 260 w 308"/>
                <a:gd name="T93" fmla="*/ 12 h 4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08"/>
                <a:gd name="T142" fmla="*/ 0 h 428"/>
                <a:gd name="T143" fmla="*/ 308 w 308"/>
                <a:gd name="T144" fmla="*/ 428 h 4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08" h="428">
                  <a:moveTo>
                    <a:pt x="260" y="12"/>
                  </a:moveTo>
                  <a:lnTo>
                    <a:pt x="244" y="21"/>
                  </a:lnTo>
                  <a:lnTo>
                    <a:pt x="229" y="31"/>
                  </a:lnTo>
                  <a:lnTo>
                    <a:pt x="222" y="29"/>
                  </a:lnTo>
                  <a:lnTo>
                    <a:pt x="217" y="28"/>
                  </a:lnTo>
                  <a:lnTo>
                    <a:pt x="213" y="24"/>
                  </a:lnTo>
                  <a:lnTo>
                    <a:pt x="209" y="20"/>
                  </a:lnTo>
                  <a:lnTo>
                    <a:pt x="204" y="11"/>
                  </a:lnTo>
                  <a:lnTo>
                    <a:pt x="198" y="0"/>
                  </a:lnTo>
                  <a:lnTo>
                    <a:pt x="190" y="5"/>
                  </a:lnTo>
                  <a:lnTo>
                    <a:pt x="180" y="8"/>
                  </a:lnTo>
                  <a:lnTo>
                    <a:pt x="166" y="12"/>
                  </a:lnTo>
                  <a:lnTo>
                    <a:pt x="153" y="15"/>
                  </a:lnTo>
                  <a:lnTo>
                    <a:pt x="130" y="17"/>
                  </a:lnTo>
                  <a:lnTo>
                    <a:pt x="121" y="19"/>
                  </a:lnTo>
                  <a:lnTo>
                    <a:pt x="116" y="32"/>
                  </a:lnTo>
                  <a:lnTo>
                    <a:pt x="113" y="47"/>
                  </a:lnTo>
                  <a:lnTo>
                    <a:pt x="112" y="61"/>
                  </a:lnTo>
                  <a:lnTo>
                    <a:pt x="112" y="75"/>
                  </a:lnTo>
                  <a:lnTo>
                    <a:pt x="113" y="89"/>
                  </a:lnTo>
                  <a:lnTo>
                    <a:pt x="113" y="103"/>
                  </a:lnTo>
                  <a:lnTo>
                    <a:pt x="112" y="115"/>
                  </a:lnTo>
                  <a:lnTo>
                    <a:pt x="109" y="127"/>
                  </a:lnTo>
                  <a:lnTo>
                    <a:pt x="102" y="141"/>
                  </a:lnTo>
                  <a:lnTo>
                    <a:pt x="96" y="155"/>
                  </a:lnTo>
                  <a:lnTo>
                    <a:pt x="88" y="168"/>
                  </a:lnTo>
                  <a:lnTo>
                    <a:pt x="78" y="181"/>
                  </a:lnTo>
                  <a:lnTo>
                    <a:pt x="61" y="207"/>
                  </a:lnTo>
                  <a:lnTo>
                    <a:pt x="44" y="232"/>
                  </a:lnTo>
                  <a:lnTo>
                    <a:pt x="34" y="244"/>
                  </a:lnTo>
                  <a:lnTo>
                    <a:pt x="26" y="257"/>
                  </a:lnTo>
                  <a:lnTo>
                    <a:pt x="20" y="271"/>
                  </a:lnTo>
                  <a:lnTo>
                    <a:pt x="13" y="285"/>
                  </a:lnTo>
                  <a:lnTo>
                    <a:pt x="8" y="300"/>
                  </a:lnTo>
                  <a:lnTo>
                    <a:pt x="4" y="316"/>
                  </a:lnTo>
                  <a:lnTo>
                    <a:pt x="1" y="332"/>
                  </a:lnTo>
                  <a:lnTo>
                    <a:pt x="0" y="349"/>
                  </a:lnTo>
                  <a:lnTo>
                    <a:pt x="1" y="353"/>
                  </a:lnTo>
                  <a:lnTo>
                    <a:pt x="6" y="356"/>
                  </a:lnTo>
                  <a:lnTo>
                    <a:pt x="13" y="361"/>
                  </a:lnTo>
                  <a:lnTo>
                    <a:pt x="21" y="367"/>
                  </a:lnTo>
                  <a:lnTo>
                    <a:pt x="42" y="379"/>
                  </a:lnTo>
                  <a:lnTo>
                    <a:pt x="68" y="391"/>
                  </a:lnTo>
                  <a:lnTo>
                    <a:pt x="114" y="415"/>
                  </a:lnTo>
                  <a:lnTo>
                    <a:pt x="138" y="428"/>
                  </a:lnTo>
                  <a:lnTo>
                    <a:pt x="174" y="428"/>
                  </a:lnTo>
                  <a:lnTo>
                    <a:pt x="176" y="420"/>
                  </a:lnTo>
                  <a:lnTo>
                    <a:pt x="178" y="413"/>
                  </a:lnTo>
                  <a:lnTo>
                    <a:pt x="181" y="408"/>
                  </a:lnTo>
                  <a:lnTo>
                    <a:pt x="184" y="404"/>
                  </a:lnTo>
                  <a:lnTo>
                    <a:pt x="186" y="401"/>
                  </a:lnTo>
                  <a:lnTo>
                    <a:pt x="190" y="399"/>
                  </a:lnTo>
                  <a:lnTo>
                    <a:pt x="196" y="397"/>
                  </a:lnTo>
                  <a:lnTo>
                    <a:pt x="200" y="396"/>
                  </a:lnTo>
                  <a:lnTo>
                    <a:pt x="210" y="395"/>
                  </a:lnTo>
                  <a:lnTo>
                    <a:pt x="221" y="393"/>
                  </a:lnTo>
                  <a:lnTo>
                    <a:pt x="234" y="391"/>
                  </a:lnTo>
                  <a:lnTo>
                    <a:pt x="248" y="387"/>
                  </a:lnTo>
                  <a:lnTo>
                    <a:pt x="253" y="383"/>
                  </a:lnTo>
                  <a:lnTo>
                    <a:pt x="258" y="377"/>
                  </a:lnTo>
                  <a:lnTo>
                    <a:pt x="264" y="371"/>
                  </a:lnTo>
                  <a:lnTo>
                    <a:pt x="269" y="364"/>
                  </a:lnTo>
                  <a:lnTo>
                    <a:pt x="280" y="347"/>
                  </a:lnTo>
                  <a:lnTo>
                    <a:pt x="289" y="327"/>
                  </a:lnTo>
                  <a:lnTo>
                    <a:pt x="296" y="307"/>
                  </a:lnTo>
                  <a:lnTo>
                    <a:pt x="302" y="284"/>
                  </a:lnTo>
                  <a:lnTo>
                    <a:pt x="306" y="263"/>
                  </a:lnTo>
                  <a:lnTo>
                    <a:pt x="308" y="241"/>
                  </a:lnTo>
                  <a:lnTo>
                    <a:pt x="306" y="225"/>
                  </a:lnTo>
                  <a:lnTo>
                    <a:pt x="305" y="211"/>
                  </a:lnTo>
                  <a:lnTo>
                    <a:pt x="301" y="196"/>
                  </a:lnTo>
                  <a:lnTo>
                    <a:pt x="298" y="181"/>
                  </a:lnTo>
                  <a:lnTo>
                    <a:pt x="294" y="167"/>
                  </a:lnTo>
                  <a:lnTo>
                    <a:pt x="292" y="152"/>
                  </a:lnTo>
                  <a:lnTo>
                    <a:pt x="290" y="136"/>
                  </a:lnTo>
                  <a:lnTo>
                    <a:pt x="289" y="121"/>
                  </a:lnTo>
                  <a:lnTo>
                    <a:pt x="290" y="111"/>
                  </a:lnTo>
                  <a:lnTo>
                    <a:pt x="292" y="100"/>
                  </a:lnTo>
                  <a:lnTo>
                    <a:pt x="294" y="91"/>
                  </a:lnTo>
                  <a:lnTo>
                    <a:pt x="298" y="81"/>
                  </a:lnTo>
                  <a:lnTo>
                    <a:pt x="301" y="73"/>
                  </a:lnTo>
                  <a:lnTo>
                    <a:pt x="305" y="64"/>
                  </a:lnTo>
                  <a:lnTo>
                    <a:pt x="306" y="53"/>
                  </a:lnTo>
                  <a:lnTo>
                    <a:pt x="308" y="43"/>
                  </a:lnTo>
                  <a:lnTo>
                    <a:pt x="306" y="37"/>
                  </a:lnTo>
                  <a:lnTo>
                    <a:pt x="305" y="29"/>
                  </a:lnTo>
                  <a:lnTo>
                    <a:pt x="305" y="25"/>
                  </a:lnTo>
                  <a:lnTo>
                    <a:pt x="305" y="21"/>
                  </a:lnTo>
                  <a:lnTo>
                    <a:pt x="305" y="17"/>
                  </a:lnTo>
                  <a:lnTo>
                    <a:pt x="308" y="12"/>
                  </a:lnTo>
                  <a:lnTo>
                    <a:pt x="292" y="12"/>
                  </a:lnTo>
                  <a:lnTo>
                    <a:pt x="281" y="12"/>
                  </a:lnTo>
                  <a:lnTo>
                    <a:pt x="270" y="12"/>
                  </a:lnTo>
                  <a:lnTo>
                    <a:pt x="260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5" name="Freeform 133"/>
            <p:cNvSpPr>
              <a:spLocks/>
            </p:cNvSpPr>
            <p:nvPr/>
          </p:nvSpPr>
          <p:spPr bwMode="auto">
            <a:xfrm>
              <a:off x="3109120" y="3144044"/>
              <a:ext cx="150813" cy="222250"/>
            </a:xfrm>
            <a:custGeom>
              <a:avLst/>
              <a:gdLst>
                <a:gd name="T0" fmla="*/ 191 w 313"/>
                <a:gd name="T1" fmla="*/ 305 h 458"/>
                <a:gd name="T2" fmla="*/ 199 w 313"/>
                <a:gd name="T3" fmla="*/ 286 h 458"/>
                <a:gd name="T4" fmla="*/ 211 w 313"/>
                <a:gd name="T5" fmla="*/ 241 h 458"/>
                <a:gd name="T6" fmla="*/ 227 w 313"/>
                <a:gd name="T7" fmla="*/ 214 h 458"/>
                <a:gd name="T8" fmla="*/ 269 w 313"/>
                <a:gd name="T9" fmla="*/ 178 h 458"/>
                <a:gd name="T10" fmla="*/ 293 w 313"/>
                <a:gd name="T11" fmla="*/ 156 h 458"/>
                <a:gd name="T12" fmla="*/ 310 w 313"/>
                <a:gd name="T13" fmla="*/ 126 h 458"/>
                <a:gd name="T14" fmla="*/ 313 w 313"/>
                <a:gd name="T15" fmla="*/ 89 h 458"/>
                <a:gd name="T16" fmla="*/ 297 w 313"/>
                <a:gd name="T17" fmla="*/ 40 h 458"/>
                <a:gd name="T18" fmla="*/ 275 w 313"/>
                <a:gd name="T19" fmla="*/ 6 h 458"/>
                <a:gd name="T20" fmla="*/ 259 w 313"/>
                <a:gd name="T21" fmla="*/ 0 h 458"/>
                <a:gd name="T22" fmla="*/ 245 w 313"/>
                <a:gd name="T23" fmla="*/ 12 h 458"/>
                <a:gd name="T24" fmla="*/ 231 w 313"/>
                <a:gd name="T25" fmla="*/ 36 h 458"/>
                <a:gd name="T26" fmla="*/ 230 w 313"/>
                <a:gd name="T27" fmla="*/ 54 h 458"/>
                <a:gd name="T28" fmla="*/ 241 w 313"/>
                <a:gd name="T29" fmla="*/ 74 h 458"/>
                <a:gd name="T30" fmla="*/ 251 w 313"/>
                <a:gd name="T31" fmla="*/ 102 h 458"/>
                <a:gd name="T32" fmla="*/ 251 w 313"/>
                <a:gd name="T33" fmla="*/ 140 h 458"/>
                <a:gd name="T34" fmla="*/ 242 w 313"/>
                <a:gd name="T35" fmla="*/ 165 h 458"/>
                <a:gd name="T36" fmla="*/ 217 w 313"/>
                <a:gd name="T37" fmla="*/ 174 h 458"/>
                <a:gd name="T38" fmla="*/ 203 w 313"/>
                <a:gd name="T39" fmla="*/ 172 h 458"/>
                <a:gd name="T40" fmla="*/ 199 w 313"/>
                <a:gd name="T41" fmla="*/ 150 h 458"/>
                <a:gd name="T42" fmla="*/ 169 w 313"/>
                <a:gd name="T43" fmla="*/ 157 h 458"/>
                <a:gd name="T44" fmla="*/ 157 w 313"/>
                <a:gd name="T45" fmla="*/ 150 h 458"/>
                <a:gd name="T46" fmla="*/ 167 w 313"/>
                <a:gd name="T47" fmla="*/ 118 h 458"/>
                <a:gd name="T48" fmla="*/ 186 w 313"/>
                <a:gd name="T49" fmla="*/ 78 h 458"/>
                <a:gd name="T50" fmla="*/ 175 w 313"/>
                <a:gd name="T51" fmla="*/ 60 h 458"/>
                <a:gd name="T52" fmla="*/ 159 w 313"/>
                <a:gd name="T53" fmla="*/ 76 h 458"/>
                <a:gd name="T54" fmla="*/ 143 w 313"/>
                <a:gd name="T55" fmla="*/ 102 h 458"/>
                <a:gd name="T56" fmla="*/ 131 w 313"/>
                <a:gd name="T57" fmla="*/ 112 h 458"/>
                <a:gd name="T58" fmla="*/ 134 w 313"/>
                <a:gd name="T59" fmla="*/ 72 h 458"/>
                <a:gd name="T60" fmla="*/ 143 w 313"/>
                <a:gd name="T61" fmla="*/ 52 h 458"/>
                <a:gd name="T62" fmla="*/ 137 w 313"/>
                <a:gd name="T63" fmla="*/ 25 h 458"/>
                <a:gd name="T64" fmla="*/ 121 w 313"/>
                <a:gd name="T65" fmla="*/ 42 h 458"/>
                <a:gd name="T66" fmla="*/ 107 w 313"/>
                <a:gd name="T67" fmla="*/ 105 h 458"/>
                <a:gd name="T68" fmla="*/ 102 w 313"/>
                <a:gd name="T69" fmla="*/ 162 h 458"/>
                <a:gd name="T70" fmla="*/ 75 w 313"/>
                <a:gd name="T71" fmla="*/ 160 h 458"/>
                <a:gd name="T72" fmla="*/ 66 w 313"/>
                <a:gd name="T73" fmla="*/ 150 h 458"/>
                <a:gd name="T74" fmla="*/ 55 w 313"/>
                <a:gd name="T75" fmla="*/ 178 h 458"/>
                <a:gd name="T76" fmla="*/ 55 w 313"/>
                <a:gd name="T77" fmla="*/ 222 h 458"/>
                <a:gd name="T78" fmla="*/ 62 w 313"/>
                <a:gd name="T79" fmla="*/ 268 h 458"/>
                <a:gd name="T80" fmla="*/ 66 w 313"/>
                <a:gd name="T81" fmla="*/ 319 h 458"/>
                <a:gd name="T82" fmla="*/ 61 w 313"/>
                <a:gd name="T83" fmla="*/ 353 h 458"/>
                <a:gd name="T84" fmla="*/ 45 w 313"/>
                <a:gd name="T85" fmla="*/ 374 h 458"/>
                <a:gd name="T86" fmla="*/ 21 w 313"/>
                <a:gd name="T87" fmla="*/ 394 h 458"/>
                <a:gd name="T88" fmla="*/ 4 w 313"/>
                <a:gd name="T89" fmla="*/ 414 h 458"/>
                <a:gd name="T90" fmla="*/ 1 w 313"/>
                <a:gd name="T91" fmla="*/ 431 h 458"/>
                <a:gd name="T92" fmla="*/ 12 w 313"/>
                <a:gd name="T93" fmla="*/ 442 h 458"/>
                <a:gd name="T94" fmla="*/ 69 w 313"/>
                <a:gd name="T95" fmla="*/ 457 h 458"/>
                <a:gd name="T96" fmla="*/ 106 w 313"/>
                <a:gd name="T97" fmla="*/ 455 h 458"/>
                <a:gd name="T98" fmla="*/ 123 w 313"/>
                <a:gd name="T99" fmla="*/ 447 h 458"/>
                <a:gd name="T100" fmla="*/ 135 w 313"/>
                <a:gd name="T101" fmla="*/ 434 h 458"/>
                <a:gd name="T102" fmla="*/ 150 w 313"/>
                <a:gd name="T103" fmla="*/ 397 h 458"/>
                <a:gd name="T104" fmla="*/ 162 w 313"/>
                <a:gd name="T105" fmla="*/ 330 h 458"/>
                <a:gd name="T106" fmla="*/ 174 w 313"/>
                <a:gd name="T107" fmla="*/ 311 h 458"/>
                <a:gd name="T108" fmla="*/ 186 w 313"/>
                <a:gd name="T109" fmla="*/ 307 h 45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13"/>
                <a:gd name="T166" fmla="*/ 0 h 458"/>
                <a:gd name="T167" fmla="*/ 313 w 313"/>
                <a:gd name="T168" fmla="*/ 458 h 45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13" h="458">
                  <a:moveTo>
                    <a:pt x="186" y="307"/>
                  </a:moveTo>
                  <a:lnTo>
                    <a:pt x="189" y="306"/>
                  </a:lnTo>
                  <a:lnTo>
                    <a:pt x="191" y="305"/>
                  </a:lnTo>
                  <a:lnTo>
                    <a:pt x="193" y="301"/>
                  </a:lnTo>
                  <a:lnTo>
                    <a:pt x="195" y="297"/>
                  </a:lnTo>
                  <a:lnTo>
                    <a:pt x="199" y="286"/>
                  </a:lnTo>
                  <a:lnTo>
                    <a:pt x="203" y="274"/>
                  </a:lnTo>
                  <a:lnTo>
                    <a:pt x="209" y="252"/>
                  </a:lnTo>
                  <a:lnTo>
                    <a:pt x="211" y="241"/>
                  </a:lnTo>
                  <a:lnTo>
                    <a:pt x="215" y="232"/>
                  </a:lnTo>
                  <a:lnTo>
                    <a:pt x="221" y="222"/>
                  </a:lnTo>
                  <a:lnTo>
                    <a:pt x="227" y="214"/>
                  </a:lnTo>
                  <a:lnTo>
                    <a:pt x="234" y="206"/>
                  </a:lnTo>
                  <a:lnTo>
                    <a:pt x="251" y="193"/>
                  </a:lnTo>
                  <a:lnTo>
                    <a:pt x="269" y="178"/>
                  </a:lnTo>
                  <a:lnTo>
                    <a:pt x="277" y="172"/>
                  </a:lnTo>
                  <a:lnTo>
                    <a:pt x="286" y="164"/>
                  </a:lnTo>
                  <a:lnTo>
                    <a:pt x="293" y="156"/>
                  </a:lnTo>
                  <a:lnTo>
                    <a:pt x="299" y="148"/>
                  </a:lnTo>
                  <a:lnTo>
                    <a:pt x="305" y="137"/>
                  </a:lnTo>
                  <a:lnTo>
                    <a:pt x="310" y="126"/>
                  </a:lnTo>
                  <a:lnTo>
                    <a:pt x="313" y="116"/>
                  </a:lnTo>
                  <a:lnTo>
                    <a:pt x="313" y="102"/>
                  </a:lnTo>
                  <a:lnTo>
                    <a:pt x="313" y="89"/>
                  </a:lnTo>
                  <a:lnTo>
                    <a:pt x="309" y="74"/>
                  </a:lnTo>
                  <a:lnTo>
                    <a:pt x="303" y="57"/>
                  </a:lnTo>
                  <a:lnTo>
                    <a:pt x="297" y="40"/>
                  </a:lnTo>
                  <a:lnTo>
                    <a:pt x="289" y="25"/>
                  </a:lnTo>
                  <a:lnTo>
                    <a:pt x="281" y="12"/>
                  </a:lnTo>
                  <a:lnTo>
                    <a:pt x="275" y="6"/>
                  </a:lnTo>
                  <a:lnTo>
                    <a:pt x="270" y="4"/>
                  </a:lnTo>
                  <a:lnTo>
                    <a:pt x="265" y="1"/>
                  </a:lnTo>
                  <a:lnTo>
                    <a:pt x="259" y="0"/>
                  </a:lnTo>
                  <a:lnTo>
                    <a:pt x="254" y="2"/>
                  </a:lnTo>
                  <a:lnTo>
                    <a:pt x="249" y="6"/>
                  </a:lnTo>
                  <a:lnTo>
                    <a:pt x="245" y="12"/>
                  </a:lnTo>
                  <a:lnTo>
                    <a:pt x="239" y="20"/>
                  </a:lnTo>
                  <a:lnTo>
                    <a:pt x="235" y="28"/>
                  </a:lnTo>
                  <a:lnTo>
                    <a:pt x="231" y="36"/>
                  </a:lnTo>
                  <a:lnTo>
                    <a:pt x="230" y="42"/>
                  </a:lnTo>
                  <a:lnTo>
                    <a:pt x="229" y="48"/>
                  </a:lnTo>
                  <a:lnTo>
                    <a:pt x="230" y="54"/>
                  </a:lnTo>
                  <a:lnTo>
                    <a:pt x="233" y="61"/>
                  </a:lnTo>
                  <a:lnTo>
                    <a:pt x="237" y="68"/>
                  </a:lnTo>
                  <a:lnTo>
                    <a:pt x="241" y="74"/>
                  </a:lnTo>
                  <a:lnTo>
                    <a:pt x="245" y="82"/>
                  </a:lnTo>
                  <a:lnTo>
                    <a:pt x="249" y="92"/>
                  </a:lnTo>
                  <a:lnTo>
                    <a:pt x="251" y="102"/>
                  </a:lnTo>
                  <a:lnTo>
                    <a:pt x="253" y="114"/>
                  </a:lnTo>
                  <a:lnTo>
                    <a:pt x="253" y="128"/>
                  </a:lnTo>
                  <a:lnTo>
                    <a:pt x="251" y="140"/>
                  </a:lnTo>
                  <a:lnTo>
                    <a:pt x="250" y="149"/>
                  </a:lnTo>
                  <a:lnTo>
                    <a:pt x="246" y="158"/>
                  </a:lnTo>
                  <a:lnTo>
                    <a:pt x="242" y="165"/>
                  </a:lnTo>
                  <a:lnTo>
                    <a:pt x="235" y="170"/>
                  </a:lnTo>
                  <a:lnTo>
                    <a:pt x="227" y="174"/>
                  </a:lnTo>
                  <a:lnTo>
                    <a:pt x="217" y="174"/>
                  </a:lnTo>
                  <a:lnTo>
                    <a:pt x="211" y="174"/>
                  </a:lnTo>
                  <a:lnTo>
                    <a:pt x="206" y="173"/>
                  </a:lnTo>
                  <a:lnTo>
                    <a:pt x="203" y="172"/>
                  </a:lnTo>
                  <a:lnTo>
                    <a:pt x="201" y="169"/>
                  </a:lnTo>
                  <a:lnTo>
                    <a:pt x="199" y="162"/>
                  </a:lnTo>
                  <a:lnTo>
                    <a:pt x="199" y="150"/>
                  </a:lnTo>
                  <a:lnTo>
                    <a:pt x="179" y="154"/>
                  </a:lnTo>
                  <a:lnTo>
                    <a:pt x="171" y="157"/>
                  </a:lnTo>
                  <a:lnTo>
                    <a:pt x="169" y="157"/>
                  </a:lnTo>
                  <a:lnTo>
                    <a:pt x="166" y="157"/>
                  </a:lnTo>
                  <a:lnTo>
                    <a:pt x="162" y="154"/>
                  </a:lnTo>
                  <a:lnTo>
                    <a:pt x="157" y="150"/>
                  </a:lnTo>
                  <a:lnTo>
                    <a:pt x="159" y="140"/>
                  </a:lnTo>
                  <a:lnTo>
                    <a:pt x="163" y="129"/>
                  </a:lnTo>
                  <a:lnTo>
                    <a:pt x="167" y="118"/>
                  </a:lnTo>
                  <a:lnTo>
                    <a:pt x="171" y="108"/>
                  </a:lnTo>
                  <a:lnTo>
                    <a:pt x="181" y="90"/>
                  </a:lnTo>
                  <a:lnTo>
                    <a:pt x="186" y="78"/>
                  </a:lnTo>
                  <a:lnTo>
                    <a:pt x="186" y="54"/>
                  </a:lnTo>
                  <a:lnTo>
                    <a:pt x="181" y="57"/>
                  </a:lnTo>
                  <a:lnTo>
                    <a:pt x="175" y="60"/>
                  </a:lnTo>
                  <a:lnTo>
                    <a:pt x="170" y="64"/>
                  </a:lnTo>
                  <a:lnTo>
                    <a:pt x="166" y="68"/>
                  </a:lnTo>
                  <a:lnTo>
                    <a:pt x="159" y="76"/>
                  </a:lnTo>
                  <a:lnTo>
                    <a:pt x="154" y="85"/>
                  </a:lnTo>
                  <a:lnTo>
                    <a:pt x="149" y="93"/>
                  </a:lnTo>
                  <a:lnTo>
                    <a:pt x="143" y="102"/>
                  </a:lnTo>
                  <a:lnTo>
                    <a:pt x="141" y="105"/>
                  </a:lnTo>
                  <a:lnTo>
                    <a:pt x="137" y="109"/>
                  </a:lnTo>
                  <a:lnTo>
                    <a:pt x="131" y="112"/>
                  </a:lnTo>
                  <a:lnTo>
                    <a:pt x="126" y="114"/>
                  </a:lnTo>
                  <a:lnTo>
                    <a:pt x="126" y="78"/>
                  </a:lnTo>
                  <a:lnTo>
                    <a:pt x="134" y="72"/>
                  </a:lnTo>
                  <a:lnTo>
                    <a:pt x="139" y="65"/>
                  </a:lnTo>
                  <a:lnTo>
                    <a:pt x="142" y="60"/>
                  </a:lnTo>
                  <a:lnTo>
                    <a:pt x="143" y="52"/>
                  </a:lnTo>
                  <a:lnTo>
                    <a:pt x="142" y="44"/>
                  </a:lnTo>
                  <a:lnTo>
                    <a:pt x="139" y="36"/>
                  </a:lnTo>
                  <a:lnTo>
                    <a:pt x="137" y="25"/>
                  </a:lnTo>
                  <a:lnTo>
                    <a:pt x="133" y="12"/>
                  </a:lnTo>
                  <a:lnTo>
                    <a:pt x="126" y="25"/>
                  </a:lnTo>
                  <a:lnTo>
                    <a:pt x="121" y="42"/>
                  </a:lnTo>
                  <a:lnTo>
                    <a:pt x="115" y="62"/>
                  </a:lnTo>
                  <a:lnTo>
                    <a:pt x="110" y="82"/>
                  </a:lnTo>
                  <a:lnTo>
                    <a:pt x="107" y="105"/>
                  </a:lnTo>
                  <a:lnTo>
                    <a:pt x="105" y="125"/>
                  </a:lnTo>
                  <a:lnTo>
                    <a:pt x="103" y="145"/>
                  </a:lnTo>
                  <a:lnTo>
                    <a:pt x="102" y="162"/>
                  </a:lnTo>
                  <a:lnTo>
                    <a:pt x="90" y="162"/>
                  </a:lnTo>
                  <a:lnTo>
                    <a:pt x="79" y="161"/>
                  </a:lnTo>
                  <a:lnTo>
                    <a:pt x="75" y="160"/>
                  </a:lnTo>
                  <a:lnTo>
                    <a:pt x="71" y="157"/>
                  </a:lnTo>
                  <a:lnTo>
                    <a:pt x="69" y="154"/>
                  </a:lnTo>
                  <a:lnTo>
                    <a:pt x="66" y="150"/>
                  </a:lnTo>
                  <a:lnTo>
                    <a:pt x="62" y="160"/>
                  </a:lnTo>
                  <a:lnTo>
                    <a:pt x="58" y="169"/>
                  </a:lnTo>
                  <a:lnTo>
                    <a:pt x="55" y="178"/>
                  </a:lnTo>
                  <a:lnTo>
                    <a:pt x="54" y="186"/>
                  </a:lnTo>
                  <a:lnTo>
                    <a:pt x="54" y="206"/>
                  </a:lnTo>
                  <a:lnTo>
                    <a:pt x="55" y="222"/>
                  </a:lnTo>
                  <a:lnTo>
                    <a:pt x="58" y="238"/>
                  </a:lnTo>
                  <a:lnTo>
                    <a:pt x="61" y="253"/>
                  </a:lnTo>
                  <a:lnTo>
                    <a:pt x="62" y="268"/>
                  </a:lnTo>
                  <a:lnTo>
                    <a:pt x="65" y="283"/>
                  </a:lnTo>
                  <a:lnTo>
                    <a:pt x="66" y="301"/>
                  </a:lnTo>
                  <a:lnTo>
                    <a:pt x="66" y="319"/>
                  </a:lnTo>
                  <a:lnTo>
                    <a:pt x="66" y="331"/>
                  </a:lnTo>
                  <a:lnTo>
                    <a:pt x="63" y="343"/>
                  </a:lnTo>
                  <a:lnTo>
                    <a:pt x="61" y="353"/>
                  </a:lnTo>
                  <a:lnTo>
                    <a:pt x="55" y="361"/>
                  </a:lnTo>
                  <a:lnTo>
                    <a:pt x="51" y="367"/>
                  </a:lnTo>
                  <a:lnTo>
                    <a:pt x="45" y="374"/>
                  </a:lnTo>
                  <a:lnTo>
                    <a:pt x="39" y="379"/>
                  </a:lnTo>
                  <a:lnTo>
                    <a:pt x="33" y="385"/>
                  </a:lnTo>
                  <a:lnTo>
                    <a:pt x="21" y="394"/>
                  </a:lnTo>
                  <a:lnTo>
                    <a:pt x="10" y="403"/>
                  </a:lnTo>
                  <a:lnTo>
                    <a:pt x="6" y="409"/>
                  </a:lnTo>
                  <a:lnTo>
                    <a:pt x="4" y="414"/>
                  </a:lnTo>
                  <a:lnTo>
                    <a:pt x="1" y="421"/>
                  </a:lnTo>
                  <a:lnTo>
                    <a:pt x="0" y="427"/>
                  </a:lnTo>
                  <a:lnTo>
                    <a:pt x="1" y="431"/>
                  </a:lnTo>
                  <a:lnTo>
                    <a:pt x="4" y="435"/>
                  </a:lnTo>
                  <a:lnTo>
                    <a:pt x="8" y="439"/>
                  </a:lnTo>
                  <a:lnTo>
                    <a:pt x="12" y="442"/>
                  </a:lnTo>
                  <a:lnTo>
                    <a:pt x="23" y="447"/>
                  </a:lnTo>
                  <a:lnTo>
                    <a:pt x="38" y="451"/>
                  </a:lnTo>
                  <a:lnTo>
                    <a:pt x="69" y="457"/>
                  </a:lnTo>
                  <a:lnTo>
                    <a:pt x="90" y="458"/>
                  </a:lnTo>
                  <a:lnTo>
                    <a:pt x="98" y="457"/>
                  </a:lnTo>
                  <a:lnTo>
                    <a:pt x="106" y="455"/>
                  </a:lnTo>
                  <a:lnTo>
                    <a:pt x="113" y="454"/>
                  </a:lnTo>
                  <a:lnTo>
                    <a:pt x="118" y="451"/>
                  </a:lnTo>
                  <a:lnTo>
                    <a:pt x="123" y="447"/>
                  </a:lnTo>
                  <a:lnTo>
                    <a:pt x="129" y="443"/>
                  </a:lnTo>
                  <a:lnTo>
                    <a:pt x="133" y="439"/>
                  </a:lnTo>
                  <a:lnTo>
                    <a:pt x="135" y="434"/>
                  </a:lnTo>
                  <a:lnTo>
                    <a:pt x="142" y="423"/>
                  </a:lnTo>
                  <a:lnTo>
                    <a:pt x="146" y="410"/>
                  </a:lnTo>
                  <a:lnTo>
                    <a:pt x="150" y="397"/>
                  </a:lnTo>
                  <a:lnTo>
                    <a:pt x="151" y="382"/>
                  </a:lnTo>
                  <a:lnTo>
                    <a:pt x="157" y="354"/>
                  </a:lnTo>
                  <a:lnTo>
                    <a:pt x="162" y="330"/>
                  </a:lnTo>
                  <a:lnTo>
                    <a:pt x="166" y="321"/>
                  </a:lnTo>
                  <a:lnTo>
                    <a:pt x="170" y="314"/>
                  </a:lnTo>
                  <a:lnTo>
                    <a:pt x="174" y="311"/>
                  </a:lnTo>
                  <a:lnTo>
                    <a:pt x="178" y="309"/>
                  </a:lnTo>
                  <a:lnTo>
                    <a:pt x="182" y="307"/>
                  </a:lnTo>
                  <a:lnTo>
                    <a:pt x="186" y="307"/>
                  </a:lnTo>
                  <a:close/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6" name="Freeform 134"/>
            <p:cNvSpPr>
              <a:spLocks/>
            </p:cNvSpPr>
            <p:nvPr/>
          </p:nvSpPr>
          <p:spPr bwMode="auto">
            <a:xfrm>
              <a:off x="1988344" y="3048794"/>
              <a:ext cx="63500" cy="42862"/>
            </a:xfrm>
            <a:custGeom>
              <a:avLst/>
              <a:gdLst>
                <a:gd name="T0" fmla="*/ 79 w 133"/>
                <a:gd name="T1" fmla="*/ 19 h 91"/>
                <a:gd name="T2" fmla="*/ 55 w 133"/>
                <a:gd name="T3" fmla="*/ 19 h 91"/>
                <a:gd name="T4" fmla="*/ 34 w 133"/>
                <a:gd name="T5" fmla="*/ 16 h 91"/>
                <a:gd name="T6" fmla="*/ 24 w 133"/>
                <a:gd name="T7" fmla="*/ 13 h 91"/>
                <a:gd name="T8" fmla="*/ 16 w 133"/>
                <a:gd name="T9" fmla="*/ 11 h 91"/>
                <a:gd name="T10" fmla="*/ 8 w 133"/>
                <a:gd name="T11" fmla="*/ 7 h 91"/>
                <a:gd name="T12" fmla="*/ 0 w 133"/>
                <a:gd name="T13" fmla="*/ 0 h 91"/>
                <a:gd name="T14" fmla="*/ 2 w 133"/>
                <a:gd name="T15" fmla="*/ 19 h 91"/>
                <a:gd name="T16" fmla="*/ 3 w 133"/>
                <a:gd name="T17" fmla="*/ 35 h 91"/>
                <a:gd name="T18" fmla="*/ 7 w 133"/>
                <a:gd name="T19" fmla="*/ 51 h 91"/>
                <a:gd name="T20" fmla="*/ 11 w 133"/>
                <a:gd name="T21" fmla="*/ 64 h 91"/>
                <a:gd name="T22" fmla="*/ 14 w 133"/>
                <a:gd name="T23" fmla="*/ 69 h 91"/>
                <a:gd name="T24" fmla="*/ 16 w 133"/>
                <a:gd name="T25" fmla="*/ 75 h 91"/>
                <a:gd name="T26" fmla="*/ 20 w 133"/>
                <a:gd name="T27" fmla="*/ 80 h 91"/>
                <a:gd name="T28" fmla="*/ 24 w 133"/>
                <a:gd name="T29" fmla="*/ 83 h 91"/>
                <a:gd name="T30" fmla="*/ 28 w 133"/>
                <a:gd name="T31" fmla="*/ 87 h 91"/>
                <a:gd name="T32" fmla="*/ 32 w 133"/>
                <a:gd name="T33" fmla="*/ 89 h 91"/>
                <a:gd name="T34" fmla="*/ 38 w 133"/>
                <a:gd name="T35" fmla="*/ 91 h 91"/>
                <a:gd name="T36" fmla="*/ 43 w 133"/>
                <a:gd name="T37" fmla="*/ 91 h 91"/>
                <a:gd name="T38" fmla="*/ 48 w 133"/>
                <a:gd name="T39" fmla="*/ 91 h 91"/>
                <a:gd name="T40" fmla="*/ 55 w 133"/>
                <a:gd name="T41" fmla="*/ 89 h 91"/>
                <a:gd name="T42" fmla="*/ 61 w 133"/>
                <a:gd name="T43" fmla="*/ 87 h 91"/>
                <a:gd name="T44" fmla="*/ 68 w 133"/>
                <a:gd name="T45" fmla="*/ 84 h 91"/>
                <a:gd name="T46" fmla="*/ 81 w 133"/>
                <a:gd name="T47" fmla="*/ 76 h 91"/>
                <a:gd name="T48" fmla="*/ 95 w 133"/>
                <a:gd name="T49" fmla="*/ 65 h 91"/>
                <a:gd name="T50" fmla="*/ 107 w 133"/>
                <a:gd name="T51" fmla="*/ 55 h 91"/>
                <a:gd name="T52" fmla="*/ 119 w 133"/>
                <a:gd name="T53" fmla="*/ 43 h 91"/>
                <a:gd name="T54" fmla="*/ 127 w 133"/>
                <a:gd name="T55" fmla="*/ 31 h 91"/>
                <a:gd name="T56" fmla="*/ 133 w 133"/>
                <a:gd name="T57" fmla="*/ 19 h 91"/>
                <a:gd name="T58" fmla="*/ 117 w 133"/>
                <a:gd name="T59" fmla="*/ 19 h 91"/>
                <a:gd name="T60" fmla="*/ 99 w 133"/>
                <a:gd name="T61" fmla="*/ 19 h 91"/>
                <a:gd name="T62" fmla="*/ 85 w 133"/>
                <a:gd name="T63" fmla="*/ 19 h 91"/>
                <a:gd name="T64" fmla="*/ 79 w 133"/>
                <a:gd name="T65" fmla="*/ 19 h 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3"/>
                <a:gd name="T100" fmla="*/ 0 h 91"/>
                <a:gd name="T101" fmla="*/ 133 w 133"/>
                <a:gd name="T102" fmla="*/ 91 h 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3" h="91">
                  <a:moveTo>
                    <a:pt x="79" y="19"/>
                  </a:moveTo>
                  <a:lnTo>
                    <a:pt x="55" y="19"/>
                  </a:lnTo>
                  <a:lnTo>
                    <a:pt x="34" y="16"/>
                  </a:lnTo>
                  <a:lnTo>
                    <a:pt x="24" y="13"/>
                  </a:lnTo>
                  <a:lnTo>
                    <a:pt x="16" y="11"/>
                  </a:lnTo>
                  <a:lnTo>
                    <a:pt x="8" y="7"/>
                  </a:lnTo>
                  <a:lnTo>
                    <a:pt x="0" y="0"/>
                  </a:lnTo>
                  <a:lnTo>
                    <a:pt x="2" y="19"/>
                  </a:lnTo>
                  <a:lnTo>
                    <a:pt x="3" y="35"/>
                  </a:lnTo>
                  <a:lnTo>
                    <a:pt x="7" y="51"/>
                  </a:lnTo>
                  <a:lnTo>
                    <a:pt x="11" y="64"/>
                  </a:lnTo>
                  <a:lnTo>
                    <a:pt x="14" y="69"/>
                  </a:lnTo>
                  <a:lnTo>
                    <a:pt x="16" y="75"/>
                  </a:lnTo>
                  <a:lnTo>
                    <a:pt x="20" y="80"/>
                  </a:lnTo>
                  <a:lnTo>
                    <a:pt x="24" y="83"/>
                  </a:lnTo>
                  <a:lnTo>
                    <a:pt x="28" y="87"/>
                  </a:lnTo>
                  <a:lnTo>
                    <a:pt x="32" y="89"/>
                  </a:lnTo>
                  <a:lnTo>
                    <a:pt x="38" y="91"/>
                  </a:lnTo>
                  <a:lnTo>
                    <a:pt x="43" y="91"/>
                  </a:lnTo>
                  <a:lnTo>
                    <a:pt x="48" y="91"/>
                  </a:lnTo>
                  <a:lnTo>
                    <a:pt x="55" y="89"/>
                  </a:lnTo>
                  <a:lnTo>
                    <a:pt x="61" y="87"/>
                  </a:lnTo>
                  <a:lnTo>
                    <a:pt x="68" y="84"/>
                  </a:lnTo>
                  <a:lnTo>
                    <a:pt x="81" y="76"/>
                  </a:lnTo>
                  <a:lnTo>
                    <a:pt x="95" y="65"/>
                  </a:lnTo>
                  <a:lnTo>
                    <a:pt x="107" y="55"/>
                  </a:lnTo>
                  <a:lnTo>
                    <a:pt x="119" y="43"/>
                  </a:lnTo>
                  <a:lnTo>
                    <a:pt x="127" y="31"/>
                  </a:lnTo>
                  <a:lnTo>
                    <a:pt x="133" y="19"/>
                  </a:lnTo>
                  <a:lnTo>
                    <a:pt x="117" y="19"/>
                  </a:lnTo>
                  <a:lnTo>
                    <a:pt x="99" y="19"/>
                  </a:lnTo>
                  <a:lnTo>
                    <a:pt x="85" y="19"/>
                  </a:lnTo>
                  <a:lnTo>
                    <a:pt x="79" y="1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539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  <p:sp>
          <p:nvSpPr>
            <p:cNvPr id="137" name="Freeform 26"/>
            <p:cNvSpPr>
              <a:spLocks/>
            </p:cNvSpPr>
            <p:nvPr/>
          </p:nvSpPr>
          <p:spPr bwMode="auto">
            <a:xfrm rot="3335684">
              <a:off x="1576540" y="4514624"/>
              <a:ext cx="434162" cy="270197"/>
            </a:xfrm>
            <a:custGeom>
              <a:avLst/>
              <a:gdLst/>
              <a:ahLst/>
              <a:cxnLst>
                <a:cxn ang="0">
                  <a:pos x="60" y="6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7" y="16"/>
                </a:cxn>
                <a:cxn ang="0">
                  <a:pos x="79" y="14"/>
                </a:cxn>
                <a:cxn ang="0">
                  <a:pos x="87" y="16"/>
                </a:cxn>
                <a:cxn ang="0">
                  <a:pos x="95" y="18"/>
                </a:cxn>
                <a:cxn ang="0">
                  <a:pos x="91" y="14"/>
                </a:cxn>
                <a:cxn ang="0">
                  <a:pos x="96" y="20"/>
                </a:cxn>
                <a:cxn ang="0">
                  <a:pos x="98" y="23"/>
                </a:cxn>
                <a:cxn ang="0">
                  <a:pos x="101" y="25"/>
                </a:cxn>
                <a:cxn ang="0">
                  <a:pos x="104" y="23"/>
                </a:cxn>
                <a:cxn ang="0">
                  <a:pos x="104" y="29"/>
                </a:cxn>
                <a:cxn ang="0">
                  <a:pos x="116" y="36"/>
                </a:cxn>
                <a:cxn ang="0">
                  <a:pos x="119" y="41"/>
                </a:cxn>
                <a:cxn ang="0">
                  <a:pos x="119" y="45"/>
                </a:cxn>
                <a:cxn ang="0">
                  <a:pos x="126" y="53"/>
                </a:cxn>
                <a:cxn ang="0">
                  <a:pos x="139" y="55"/>
                </a:cxn>
                <a:cxn ang="0">
                  <a:pos x="119" y="36"/>
                </a:cxn>
                <a:cxn ang="0">
                  <a:pos x="108" y="17"/>
                </a:cxn>
                <a:cxn ang="0">
                  <a:pos x="101" y="7"/>
                </a:cxn>
                <a:cxn ang="0">
                  <a:pos x="105" y="5"/>
                </a:cxn>
                <a:cxn ang="0">
                  <a:pos x="106" y="4"/>
                </a:cxn>
                <a:cxn ang="0">
                  <a:pos x="115" y="28"/>
                </a:cxn>
                <a:cxn ang="0">
                  <a:pos x="134" y="52"/>
                </a:cxn>
                <a:cxn ang="0">
                  <a:pos x="153" y="42"/>
                </a:cxn>
                <a:cxn ang="0">
                  <a:pos x="172" y="41"/>
                </a:cxn>
                <a:cxn ang="0">
                  <a:pos x="188" y="46"/>
                </a:cxn>
                <a:cxn ang="0">
                  <a:pos x="181" y="61"/>
                </a:cxn>
                <a:cxn ang="0">
                  <a:pos x="173" y="70"/>
                </a:cxn>
                <a:cxn ang="0">
                  <a:pos x="160" y="71"/>
                </a:cxn>
                <a:cxn ang="0">
                  <a:pos x="149" y="67"/>
                </a:cxn>
                <a:cxn ang="0">
                  <a:pos x="136" y="71"/>
                </a:cxn>
                <a:cxn ang="0">
                  <a:pos x="124" y="86"/>
                </a:cxn>
                <a:cxn ang="0">
                  <a:pos x="110" y="86"/>
                </a:cxn>
                <a:cxn ang="0">
                  <a:pos x="93" y="97"/>
                </a:cxn>
                <a:cxn ang="0">
                  <a:pos x="76" y="115"/>
                </a:cxn>
                <a:cxn ang="0">
                  <a:pos x="58" y="111"/>
                </a:cxn>
                <a:cxn ang="0">
                  <a:pos x="47" y="103"/>
                </a:cxn>
                <a:cxn ang="0">
                  <a:pos x="56" y="85"/>
                </a:cxn>
                <a:cxn ang="0">
                  <a:pos x="45" y="64"/>
                </a:cxn>
                <a:cxn ang="0">
                  <a:pos x="30" y="59"/>
                </a:cxn>
                <a:cxn ang="0">
                  <a:pos x="9" y="58"/>
                </a:cxn>
                <a:cxn ang="0">
                  <a:pos x="18" y="43"/>
                </a:cxn>
                <a:cxn ang="0">
                  <a:pos x="34" y="28"/>
                </a:cxn>
                <a:cxn ang="0">
                  <a:pos x="45" y="25"/>
                </a:cxn>
                <a:cxn ang="0">
                  <a:pos x="52" y="22"/>
                </a:cxn>
                <a:cxn ang="0">
                  <a:pos x="58" y="20"/>
                </a:cxn>
                <a:cxn ang="0">
                  <a:pos x="59" y="16"/>
                </a:cxn>
                <a:cxn ang="0">
                  <a:pos x="55" y="11"/>
                </a:cxn>
                <a:cxn ang="0">
                  <a:pos x="54" y="7"/>
                </a:cxn>
                <a:cxn ang="0">
                  <a:pos x="54" y="1"/>
                </a:cxn>
                <a:cxn ang="0">
                  <a:pos x="59" y="2"/>
                </a:cxn>
              </a:cxnLst>
              <a:rect l="0" t="0" r="r" b="b"/>
              <a:pathLst>
                <a:path w="188" h="117">
                  <a:moveTo>
                    <a:pt x="59" y="2"/>
                  </a:moveTo>
                  <a:cubicBezTo>
                    <a:pt x="59" y="5"/>
                    <a:pt x="60" y="6"/>
                    <a:pt x="60" y="6"/>
                  </a:cubicBezTo>
                  <a:cubicBezTo>
                    <a:pt x="62" y="4"/>
                    <a:pt x="65" y="8"/>
                    <a:pt x="65" y="8"/>
                  </a:cubicBezTo>
                  <a:cubicBezTo>
                    <a:pt x="65" y="12"/>
                    <a:pt x="67" y="10"/>
                    <a:pt x="67" y="10"/>
                  </a:cubicBezTo>
                  <a:cubicBezTo>
                    <a:pt x="67" y="6"/>
                    <a:pt x="70" y="8"/>
                    <a:pt x="70" y="8"/>
                  </a:cubicBezTo>
                  <a:cubicBezTo>
                    <a:pt x="74" y="6"/>
                    <a:pt x="76" y="11"/>
                    <a:pt x="76" y="11"/>
                  </a:cubicBezTo>
                  <a:lnTo>
                    <a:pt x="76" y="11"/>
                  </a:lnTo>
                  <a:lnTo>
                    <a:pt x="77" y="16"/>
                  </a:lnTo>
                  <a:lnTo>
                    <a:pt x="77" y="16"/>
                  </a:lnTo>
                  <a:cubicBezTo>
                    <a:pt x="78" y="13"/>
                    <a:pt x="79" y="14"/>
                    <a:pt x="79" y="14"/>
                  </a:cubicBezTo>
                  <a:cubicBezTo>
                    <a:pt x="80" y="12"/>
                    <a:pt x="83" y="12"/>
                    <a:pt x="83" y="12"/>
                  </a:cubicBezTo>
                  <a:cubicBezTo>
                    <a:pt x="86" y="12"/>
                    <a:pt x="87" y="16"/>
                    <a:pt x="87" y="16"/>
                  </a:cubicBezTo>
                  <a:cubicBezTo>
                    <a:pt x="87" y="21"/>
                    <a:pt x="91" y="21"/>
                    <a:pt x="91" y="21"/>
                  </a:cubicBezTo>
                  <a:cubicBezTo>
                    <a:pt x="93" y="21"/>
                    <a:pt x="95" y="18"/>
                    <a:pt x="95" y="18"/>
                  </a:cubicBezTo>
                  <a:cubicBezTo>
                    <a:pt x="95" y="16"/>
                    <a:pt x="92" y="15"/>
                    <a:pt x="92" y="15"/>
                  </a:cubicBezTo>
                  <a:cubicBezTo>
                    <a:pt x="91" y="15"/>
                    <a:pt x="91" y="15"/>
                    <a:pt x="91" y="14"/>
                  </a:cubicBezTo>
                  <a:cubicBezTo>
                    <a:pt x="93" y="11"/>
                    <a:pt x="97" y="14"/>
                    <a:pt x="97" y="14"/>
                  </a:cubicBezTo>
                  <a:cubicBezTo>
                    <a:pt x="98" y="19"/>
                    <a:pt x="96" y="20"/>
                    <a:pt x="96" y="20"/>
                  </a:cubicBezTo>
                  <a:cubicBezTo>
                    <a:pt x="93" y="24"/>
                    <a:pt x="93" y="26"/>
                    <a:pt x="93" y="26"/>
                  </a:cubicBezTo>
                  <a:cubicBezTo>
                    <a:pt x="96" y="27"/>
                    <a:pt x="98" y="23"/>
                    <a:pt x="98" y="23"/>
                  </a:cubicBezTo>
                  <a:cubicBezTo>
                    <a:pt x="100" y="18"/>
                    <a:pt x="102" y="18"/>
                    <a:pt x="102" y="18"/>
                  </a:cubicBezTo>
                  <a:cubicBezTo>
                    <a:pt x="101" y="22"/>
                    <a:pt x="101" y="25"/>
                    <a:pt x="101" y="25"/>
                  </a:cubicBezTo>
                  <a:lnTo>
                    <a:pt x="101" y="25"/>
                  </a:lnTo>
                  <a:lnTo>
                    <a:pt x="104" y="23"/>
                  </a:lnTo>
                  <a:lnTo>
                    <a:pt x="104" y="23"/>
                  </a:lnTo>
                  <a:cubicBezTo>
                    <a:pt x="105" y="24"/>
                    <a:pt x="104" y="29"/>
                    <a:pt x="104" y="29"/>
                  </a:cubicBezTo>
                  <a:cubicBezTo>
                    <a:pt x="110" y="29"/>
                    <a:pt x="111" y="32"/>
                    <a:pt x="111" y="32"/>
                  </a:cubicBezTo>
                  <a:cubicBezTo>
                    <a:pt x="115" y="32"/>
                    <a:pt x="116" y="36"/>
                    <a:pt x="116" y="36"/>
                  </a:cubicBezTo>
                  <a:cubicBezTo>
                    <a:pt x="119" y="38"/>
                    <a:pt x="119" y="41"/>
                    <a:pt x="119" y="41"/>
                  </a:cubicBezTo>
                  <a:lnTo>
                    <a:pt x="119" y="41"/>
                  </a:lnTo>
                  <a:lnTo>
                    <a:pt x="119" y="45"/>
                  </a:lnTo>
                  <a:lnTo>
                    <a:pt x="119" y="45"/>
                  </a:lnTo>
                  <a:cubicBezTo>
                    <a:pt x="118" y="49"/>
                    <a:pt x="120" y="51"/>
                    <a:pt x="120" y="51"/>
                  </a:cubicBezTo>
                  <a:cubicBezTo>
                    <a:pt x="124" y="51"/>
                    <a:pt x="126" y="53"/>
                    <a:pt x="126" y="53"/>
                  </a:cubicBezTo>
                  <a:cubicBezTo>
                    <a:pt x="131" y="55"/>
                    <a:pt x="136" y="58"/>
                    <a:pt x="136" y="58"/>
                  </a:cubicBezTo>
                  <a:cubicBezTo>
                    <a:pt x="136" y="56"/>
                    <a:pt x="139" y="55"/>
                    <a:pt x="139" y="55"/>
                  </a:cubicBezTo>
                  <a:cubicBezTo>
                    <a:pt x="134" y="56"/>
                    <a:pt x="130" y="50"/>
                    <a:pt x="130" y="50"/>
                  </a:cubicBezTo>
                  <a:cubicBezTo>
                    <a:pt x="125" y="44"/>
                    <a:pt x="119" y="36"/>
                    <a:pt x="119" y="36"/>
                  </a:cubicBezTo>
                  <a:cubicBezTo>
                    <a:pt x="114" y="29"/>
                    <a:pt x="111" y="23"/>
                    <a:pt x="111" y="23"/>
                  </a:cubicBezTo>
                  <a:cubicBezTo>
                    <a:pt x="106" y="26"/>
                    <a:pt x="108" y="17"/>
                    <a:pt x="108" y="17"/>
                  </a:cubicBezTo>
                  <a:cubicBezTo>
                    <a:pt x="105" y="16"/>
                    <a:pt x="107" y="11"/>
                    <a:pt x="107" y="11"/>
                  </a:cubicBezTo>
                  <a:cubicBezTo>
                    <a:pt x="103" y="11"/>
                    <a:pt x="101" y="7"/>
                    <a:pt x="101" y="7"/>
                  </a:cubicBezTo>
                  <a:cubicBezTo>
                    <a:pt x="100" y="5"/>
                    <a:pt x="105" y="5"/>
                    <a:pt x="105" y="5"/>
                  </a:cubicBezTo>
                  <a:lnTo>
                    <a:pt x="105" y="5"/>
                  </a:lnTo>
                  <a:lnTo>
                    <a:pt x="106" y="4"/>
                  </a:lnTo>
                  <a:lnTo>
                    <a:pt x="106" y="4"/>
                  </a:lnTo>
                  <a:cubicBezTo>
                    <a:pt x="106" y="9"/>
                    <a:pt x="109" y="12"/>
                    <a:pt x="109" y="12"/>
                  </a:cubicBezTo>
                  <a:cubicBezTo>
                    <a:pt x="109" y="18"/>
                    <a:pt x="115" y="28"/>
                    <a:pt x="115" y="28"/>
                  </a:cubicBezTo>
                  <a:cubicBezTo>
                    <a:pt x="117" y="30"/>
                    <a:pt x="123" y="40"/>
                    <a:pt x="123" y="40"/>
                  </a:cubicBezTo>
                  <a:cubicBezTo>
                    <a:pt x="128" y="46"/>
                    <a:pt x="134" y="52"/>
                    <a:pt x="134" y="52"/>
                  </a:cubicBezTo>
                  <a:cubicBezTo>
                    <a:pt x="137" y="56"/>
                    <a:pt x="147" y="51"/>
                    <a:pt x="147" y="51"/>
                  </a:cubicBezTo>
                  <a:cubicBezTo>
                    <a:pt x="150" y="50"/>
                    <a:pt x="153" y="42"/>
                    <a:pt x="153" y="42"/>
                  </a:cubicBezTo>
                  <a:cubicBezTo>
                    <a:pt x="158" y="51"/>
                    <a:pt x="163" y="46"/>
                    <a:pt x="163" y="46"/>
                  </a:cubicBezTo>
                  <a:cubicBezTo>
                    <a:pt x="165" y="40"/>
                    <a:pt x="172" y="41"/>
                    <a:pt x="172" y="41"/>
                  </a:cubicBezTo>
                  <a:cubicBezTo>
                    <a:pt x="178" y="40"/>
                    <a:pt x="183" y="42"/>
                    <a:pt x="183" y="42"/>
                  </a:cubicBezTo>
                  <a:cubicBezTo>
                    <a:pt x="188" y="42"/>
                    <a:pt x="188" y="46"/>
                    <a:pt x="188" y="46"/>
                  </a:cubicBezTo>
                  <a:cubicBezTo>
                    <a:pt x="188" y="50"/>
                    <a:pt x="181" y="53"/>
                    <a:pt x="181" y="53"/>
                  </a:cubicBezTo>
                  <a:cubicBezTo>
                    <a:pt x="179" y="55"/>
                    <a:pt x="181" y="61"/>
                    <a:pt x="181" y="61"/>
                  </a:cubicBezTo>
                  <a:cubicBezTo>
                    <a:pt x="186" y="66"/>
                    <a:pt x="178" y="67"/>
                    <a:pt x="178" y="67"/>
                  </a:cubicBezTo>
                  <a:cubicBezTo>
                    <a:pt x="174" y="66"/>
                    <a:pt x="173" y="70"/>
                    <a:pt x="173" y="70"/>
                  </a:cubicBezTo>
                  <a:cubicBezTo>
                    <a:pt x="171" y="71"/>
                    <a:pt x="164" y="68"/>
                    <a:pt x="164" y="68"/>
                  </a:cubicBezTo>
                  <a:cubicBezTo>
                    <a:pt x="163" y="72"/>
                    <a:pt x="160" y="71"/>
                    <a:pt x="160" y="71"/>
                  </a:cubicBezTo>
                  <a:cubicBezTo>
                    <a:pt x="157" y="74"/>
                    <a:pt x="153" y="70"/>
                    <a:pt x="153" y="70"/>
                  </a:cubicBezTo>
                  <a:cubicBezTo>
                    <a:pt x="152" y="67"/>
                    <a:pt x="149" y="67"/>
                    <a:pt x="149" y="67"/>
                  </a:cubicBezTo>
                  <a:cubicBezTo>
                    <a:pt x="146" y="62"/>
                    <a:pt x="139" y="65"/>
                    <a:pt x="139" y="65"/>
                  </a:cubicBezTo>
                  <a:cubicBezTo>
                    <a:pt x="136" y="69"/>
                    <a:pt x="136" y="71"/>
                    <a:pt x="136" y="71"/>
                  </a:cubicBezTo>
                  <a:cubicBezTo>
                    <a:pt x="134" y="75"/>
                    <a:pt x="130" y="77"/>
                    <a:pt x="130" y="77"/>
                  </a:cubicBezTo>
                  <a:cubicBezTo>
                    <a:pt x="124" y="79"/>
                    <a:pt x="124" y="86"/>
                    <a:pt x="124" y="86"/>
                  </a:cubicBezTo>
                  <a:cubicBezTo>
                    <a:pt x="122" y="89"/>
                    <a:pt x="118" y="83"/>
                    <a:pt x="118" y="83"/>
                  </a:cubicBezTo>
                  <a:cubicBezTo>
                    <a:pt x="114" y="87"/>
                    <a:pt x="110" y="86"/>
                    <a:pt x="110" y="86"/>
                  </a:cubicBezTo>
                  <a:cubicBezTo>
                    <a:pt x="105" y="86"/>
                    <a:pt x="103" y="90"/>
                    <a:pt x="103" y="90"/>
                  </a:cubicBezTo>
                  <a:cubicBezTo>
                    <a:pt x="99" y="88"/>
                    <a:pt x="93" y="97"/>
                    <a:pt x="93" y="97"/>
                  </a:cubicBezTo>
                  <a:cubicBezTo>
                    <a:pt x="90" y="99"/>
                    <a:pt x="93" y="105"/>
                    <a:pt x="87" y="105"/>
                  </a:cubicBezTo>
                  <a:cubicBezTo>
                    <a:pt x="84" y="109"/>
                    <a:pt x="80" y="113"/>
                    <a:pt x="76" y="115"/>
                  </a:cubicBezTo>
                  <a:cubicBezTo>
                    <a:pt x="68" y="117"/>
                    <a:pt x="62" y="115"/>
                    <a:pt x="62" y="115"/>
                  </a:cubicBezTo>
                  <a:cubicBezTo>
                    <a:pt x="60" y="112"/>
                    <a:pt x="58" y="111"/>
                    <a:pt x="58" y="111"/>
                  </a:cubicBezTo>
                  <a:cubicBezTo>
                    <a:pt x="57" y="108"/>
                    <a:pt x="52" y="109"/>
                    <a:pt x="52" y="109"/>
                  </a:cubicBezTo>
                  <a:cubicBezTo>
                    <a:pt x="48" y="108"/>
                    <a:pt x="47" y="103"/>
                    <a:pt x="47" y="103"/>
                  </a:cubicBezTo>
                  <a:cubicBezTo>
                    <a:pt x="47" y="101"/>
                    <a:pt x="50" y="102"/>
                    <a:pt x="54" y="99"/>
                  </a:cubicBezTo>
                  <a:cubicBezTo>
                    <a:pt x="54" y="95"/>
                    <a:pt x="49" y="93"/>
                    <a:pt x="56" y="85"/>
                  </a:cubicBezTo>
                  <a:cubicBezTo>
                    <a:pt x="58" y="79"/>
                    <a:pt x="54" y="71"/>
                    <a:pt x="54" y="71"/>
                  </a:cubicBezTo>
                  <a:cubicBezTo>
                    <a:pt x="51" y="66"/>
                    <a:pt x="45" y="64"/>
                    <a:pt x="45" y="64"/>
                  </a:cubicBezTo>
                  <a:cubicBezTo>
                    <a:pt x="39" y="70"/>
                    <a:pt x="36" y="66"/>
                    <a:pt x="36" y="66"/>
                  </a:cubicBezTo>
                  <a:cubicBezTo>
                    <a:pt x="36" y="64"/>
                    <a:pt x="30" y="59"/>
                    <a:pt x="30" y="59"/>
                  </a:cubicBezTo>
                  <a:cubicBezTo>
                    <a:pt x="22" y="53"/>
                    <a:pt x="19" y="56"/>
                    <a:pt x="19" y="56"/>
                  </a:cubicBezTo>
                  <a:cubicBezTo>
                    <a:pt x="16" y="55"/>
                    <a:pt x="13" y="60"/>
                    <a:pt x="9" y="58"/>
                  </a:cubicBezTo>
                  <a:cubicBezTo>
                    <a:pt x="0" y="53"/>
                    <a:pt x="9" y="48"/>
                    <a:pt x="9" y="48"/>
                  </a:cubicBezTo>
                  <a:cubicBezTo>
                    <a:pt x="10" y="46"/>
                    <a:pt x="18" y="43"/>
                    <a:pt x="18" y="43"/>
                  </a:cubicBezTo>
                  <a:cubicBezTo>
                    <a:pt x="20" y="38"/>
                    <a:pt x="27" y="35"/>
                    <a:pt x="27" y="35"/>
                  </a:cubicBezTo>
                  <a:cubicBezTo>
                    <a:pt x="30" y="31"/>
                    <a:pt x="34" y="28"/>
                    <a:pt x="34" y="28"/>
                  </a:cubicBezTo>
                  <a:cubicBezTo>
                    <a:pt x="42" y="29"/>
                    <a:pt x="45" y="25"/>
                    <a:pt x="45" y="25"/>
                  </a:cubicBezTo>
                  <a:lnTo>
                    <a:pt x="45" y="25"/>
                  </a:lnTo>
                  <a:lnTo>
                    <a:pt x="52" y="22"/>
                  </a:lnTo>
                  <a:lnTo>
                    <a:pt x="52" y="22"/>
                  </a:lnTo>
                  <a:cubicBezTo>
                    <a:pt x="59" y="24"/>
                    <a:pt x="58" y="20"/>
                    <a:pt x="58" y="20"/>
                  </a:cubicBezTo>
                  <a:lnTo>
                    <a:pt x="58" y="20"/>
                  </a:lnTo>
                  <a:lnTo>
                    <a:pt x="59" y="16"/>
                  </a:lnTo>
                  <a:lnTo>
                    <a:pt x="59" y="16"/>
                  </a:lnTo>
                  <a:cubicBezTo>
                    <a:pt x="52" y="21"/>
                    <a:pt x="55" y="11"/>
                    <a:pt x="55" y="11"/>
                  </a:cubicBezTo>
                  <a:lnTo>
                    <a:pt x="55" y="11"/>
                  </a:lnTo>
                  <a:lnTo>
                    <a:pt x="54" y="7"/>
                  </a:lnTo>
                  <a:lnTo>
                    <a:pt x="54" y="7"/>
                  </a:lnTo>
                  <a:cubicBezTo>
                    <a:pt x="54" y="6"/>
                    <a:pt x="53" y="5"/>
                    <a:pt x="53" y="5"/>
                  </a:cubicBezTo>
                  <a:cubicBezTo>
                    <a:pt x="54" y="3"/>
                    <a:pt x="54" y="1"/>
                    <a:pt x="54" y="1"/>
                  </a:cubicBezTo>
                  <a:cubicBezTo>
                    <a:pt x="56" y="0"/>
                    <a:pt x="59" y="2"/>
                    <a:pt x="59" y="2"/>
                  </a:cubicBezTo>
                  <a:lnTo>
                    <a:pt x="59" y="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20947">
                <a:defRPr/>
              </a:pPr>
              <a:endParaRPr lang="ru-RU" sz="988" dirty="0">
                <a:solidFill>
                  <a:srgbClr val="000000"/>
                </a:solidFill>
                <a:latin typeface="Arial Обычный" charset="0"/>
              </a:endParaRPr>
            </a:p>
          </p:txBody>
        </p:sp>
      </p:grpSp>
      <p:sp>
        <p:nvSpPr>
          <p:cNvPr id="141" name="TextBox 140"/>
          <p:cNvSpPr txBox="1"/>
          <p:nvPr/>
        </p:nvSpPr>
        <p:spPr>
          <a:xfrm>
            <a:off x="910420" y="0"/>
            <a:ext cx="7472574" cy="569391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осуществляющие реализацию подакцизных товаров и товаров, подлежащих обязательной маркировке средствами идентификации;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осуществляющие перепродажу товаров, имущественных прав, за исключением продажи имущества, использовавшегося ими для личных, домашних и (или) иных подобных нужд;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занимающиеся добычей и (или) реализацией полезных ископаемых;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0420" y="6156454"/>
            <a:ext cx="4861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prstClr val="black"/>
                </a:solidFill>
              </a:rPr>
              <a:t>* ч.2 ст.4 Закона №422-ФЗ</a:t>
            </a:r>
            <a:endParaRPr lang="ru-RU" sz="1400" b="1" dirty="0">
              <a:solidFill>
                <a:prstClr val="black"/>
              </a:solidFill>
            </a:endParaRPr>
          </a:p>
        </p:txBody>
      </p:sp>
      <p:pic>
        <p:nvPicPr>
          <p:cNvPr id="138" name="Picture 3" descr="E:\нпд !\нпд для слайдов\iCAQJK1I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155" y="4096917"/>
            <a:ext cx="1980441" cy="148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Рисунок 138" descr="E:\нпд !\нпд для слайдов\подакциз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6" t="44814" r="45513"/>
          <a:stretch/>
        </p:blipFill>
        <p:spPr bwMode="auto">
          <a:xfrm>
            <a:off x="1064087" y="4145495"/>
            <a:ext cx="1985718" cy="15930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2" name="Рисунок 141" descr="E:\нпд !\нпд для слайдов\нельзя человек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695" y="332657"/>
            <a:ext cx="1094777" cy="112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нпд !\нпд для слайдов\2\перепродажа товар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166" y="4212822"/>
            <a:ext cx="27241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84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2637" y="908721"/>
            <a:ext cx="7320689" cy="5527406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имеющие </a:t>
            </a:r>
            <a:r>
              <a:rPr lang="ru-RU" sz="1800" dirty="0">
                <a:solidFill>
                  <a:schemeClr val="tx2"/>
                </a:solidFill>
              </a:rPr>
              <a:t>работников, с которыми они состоят </a:t>
            </a:r>
            <a:endParaRPr lang="ru-RU" sz="1800" dirty="0" smtClean="0">
              <a:solidFill>
                <a:schemeClr val="tx2"/>
              </a:solidFill>
            </a:endParaRPr>
          </a:p>
          <a:p>
            <a:pPr marL="0" algn="just"/>
            <a:r>
              <a:rPr lang="ru-RU" sz="1800" dirty="0" smtClean="0">
                <a:solidFill>
                  <a:schemeClr val="tx2"/>
                </a:solidFill>
              </a:rPr>
              <a:t>        в </a:t>
            </a:r>
            <a:r>
              <a:rPr lang="ru-RU" sz="1800" dirty="0">
                <a:solidFill>
                  <a:schemeClr val="tx2"/>
                </a:solidFill>
              </a:rPr>
              <a:t>трудовых отношениях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0" algn="just"/>
            <a:endParaRPr lang="ru-RU" sz="18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ведущие </a:t>
            </a:r>
            <a:r>
              <a:rPr lang="ru-RU" sz="1800" dirty="0">
                <a:solidFill>
                  <a:schemeClr val="tx2"/>
                </a:solidFill>
              </a:rPr>
              <a:t>предпринимательскую деятельность в интересах другого лица на основе договоров поручения, договоров комиссии либо агентских договоров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0" algn="just"/>
            <a:endParaRPr lang="ru-RU" sz="18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оказывающие услуги </a:t>
            </a:r>
            <a:r>
              <a:rPr lang="ru-RU" sz="1800" dirty="0">
                <a:solidFill>
                  <a:schemeClr val="tx2"/>
                </a:solidFill>
              </a:rPr>
              <a:t>по доставке товаров с приемом (передачей) платежей за указанные товары в интересах других лиц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0" algn="just"/>
            <a:endParaRPr lang="ru-RU" sz="18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применяющие </a:t>
            </a:r>
            <a:r>
              <a:rPr lang="ru-RU" sz="1800" dirty="0">
                <a:solidFill>
                  <a:schemeClr val="tx2"/>
                </a:solidFill>
              </a:rPr>
              <a:t>иные специальные налоговые режимы  у которых доходы, учитываемые при определении налоговой базы по НПД, превысили в текущем календарном году 2,4 млн. руб.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35896" y="5085184"/>
            <a:ext cx="1872208" cy="864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2,4 </a:t>
            </a:r>
            <a:r>
              <a:rPr lang="ru-RU" dirty="0" err="1" smtClean="0">
                <a:solidFill>
                  <a:schemeClr val="tx1"/>
                </a:solidFill>
              </a:rPr>
              <a:t>млн.руб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E:\нпд !\нпд для слайдов\нельзя человек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30" y="764704"/>
            <a:ext cx="1094777" cy="112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нпд !\нпд для слайдов\2\деньги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869160"/>
            <a:ext cx="1944216" cy="1224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525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Примеры видов деятельности, при которых может применяться НПД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16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Объект 4" descr="https://npd.nalog.ru/images/npd/npd-pic-0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1560" y="1556792"/>
            <a:ext cx="382141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npd.nalog.ru/images/npd/npd-pic-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59" y="3356992"/>
            <a:ext cx="389092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npd.nalog.ru/images/npd/npd-pic-0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9" y="5033391"/>
            <a:ext cx="39604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769621" y="5430306"/>
            <a:ext cx="3402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Оказание </a:t>
            </a:r>
            <a:r>
              <a:rPr lang="ru-RU" b="1" dirty="0" smtClean="0">
                <a:solidFill>
                  <a:schemeClr val="tx2"/>
                </a:solidFill>
              </a:rPr>
              <a:t>парикмахерских, косметических и иных услуг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9621" y="1844824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Услуги по перевозке пассажиров и грузов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69621" y="3429000"/>
            <a:ext cx="29277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>
                <a:solidFill>
                  <a:schemeClr val="tx2"/>
                </a:solidFill>
              </a:rPr>
              <a:t>Услуги программиста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758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17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Объект 4" descr="https://npd.nalog.ru/images/npd/npd-pic-0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109" y="4882381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npd.nalog.ru/images/npd/npd-pic-05(1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777" y="2727657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npd.nalog.ru/images/npd/npd-pic-0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620688"/>
            <a:ext cx="4762500" cy="183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868143" y="5229200"/>
            <a:ext cx="2443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Сдача квартиры в </a:t>
            </a:r>
            <a:r>
              <a:rPr lang="ru-RU" b="1" dirty="0" smtClean="0">
                <a:solidFill>
                  <a:schemeClr val="tx2"/>
                </a:solidFill>
              </a:rPr>
              <a:t>аренду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9047" y="1522949"/>
            <a:ext cx="3038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Фото- и видеосъемка на заказ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68144" y="3284984"/>
            <a:ext cx="28821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Продажа продукции собственного производства 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890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18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Объект 4" descr="https://npd.nalog.ru/images/npd/npd-pic-0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4348" y="4130943"/>
            <a:ext cx="4179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436096" y="868932"/>
            <a:ext cx="3491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Строительные работы и ремонт помещений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2772325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Юридические консультации и ведение бухгалтерии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24128" y="4437112"/>
            <a:ext cx="27334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2"/>
                </a:solidFill>
              </a:rPr>
              <a:t>Проведение </a:t>
            </a:r>
            <a:r>
              <a:rPr lang="ru-RU" b="1" dirty="0">
                <a:solidFill>
                  <a:schemeClr val="tx2"/>
                </a:solidFill>
              </a:rPr>
              <a:t>мероприятий и праздников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074" name="Picture 2" descr="E:\нпд !\нпд для слайдов\iCA6PO73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7"/>
            <a:ext cx="410445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нпд !\нпд для слайдов\iCAPGYUB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13249"/>
            <a:ext cx="4104456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431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8444" y="332656"/>
            <a:ext cx="7337192" cy="110580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Не подлежат налогообложению </a:t>
            </a:r>
            <a:r>
              <a:rPr lang="ru-RU" sz="2800" dirty="0" err="1" smtClean="0"/>
              <a:t>НПД</a:t>
            </a:r>
            <a:r>
              <a:rPr lang="ru-RU" sz="2800" dirty="0" smtClean="0"/>
              <a:t> доходы: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19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0" name="Picture 2" descr="E:\нпд !\нпд для слайдов\932995dfbdabfbdc2475c2ec659568c4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0" y="1170112"/>
            <a:ext cx="2480133" cy="175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нпд !\нпд для слайдов\iCAD0F6Z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771180" y="1312519"/>
            <a:ext cx="2664296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нпд !\нпд для слайдов\iCA4F8FW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244827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11"/>
          <p:cNvSpPr txBox="1">
            <a:spLocks/>
          </p:cNvSpPr>
          <p:nvPr/>
        </p:nvSpPr>
        <p:spPr>
          <a:xfrm>
            <a:off x="611560" y="3861048"/>
            <a:ext cx="7704856" cy="2232247"/>
          </a:xfrm>
          <a:prstGeom prst="rect">
            <a:avLst/>
          </a:prstGeom>
        </p:spPr>
        <p:txBody>
          <a:bodyPr vert="horz" lIns="104269" tIns="52135" rIns="104269" bIns="52135" rtlCol="0">
            <a:normAutofit lnSpcReduction="10000"/>
          </a:bodyPr>
          <a:lstStyle>
            <a:lvl1pPr marL="310752" indent="0" algn="l" defTabSz="891603" rtl="0" eaLnBrk="1" latinLnBrk="0" hangingPunct="1">
              <a:spcBef>
                <a:spcPct val="20000"/>
              </a:spcBef>
              <a:buFontTx/>
              <a:buNone/>
              <a:defRPr sz="3164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08037" indent="2715" algn="l" defTabSz="891603" rtl="0" eaLnBrk="1" latinLnBrk="0" hangingPunct="1">
              <a:spcBef>
                <a:spcPct val="20000"/>
              </a:spcBef>
              <a:buFont typeface="Arial" pitchFamily="34" charset="0"/>
              <a:buNone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37369" indent="-222547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08037" algn="just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tabLst/>
              <a:defRPr sz="1368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226720" indent="0" algn="l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defRPr sz="1197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4519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77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3509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9311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от передачи </a:t>
            </a:r>
            <a:r>
              <a:rPr lang="ru-RU" sz="1800" dirty="0">
                <a:solidFill>
                  <a:schemeClr val="tx2"/>
                </a:solidFill>
              </a:rPr>
              <a:t>имущественных прав на недвижимое имущество (за исключением аренды (найма) жилых </a:t>
            </a:r>
            <a:r>
              <a:rPr lang="ru-RU" sz="1800" dirty="0" smtClean="0">
                <a:solidFill>
                  <a:schemeClr val="tx2"/>
                </a:solidFill>
              </a:rPr>
              <a:t>помещений;</a:t>
            </a:r>
            <a:endParaRPr lang="ru-RU" sz="1800" dirty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от </a:t>
            </a:r>
            <a:r>
              <a:rPr lang="ru-RU" sz="1800" dirty="0">
                <a:solidFill>
                  <a:schemeClr val="tx2"/>
                </a:solidFill>
              </a:rPr>
              <a:t>продажи недвижимого имущества, транспортных </a:t>
            </a:r>
            <a:r>
              <a:rPr lang="ru-RU" sz="1800" dirty="0" smtClean="0">
                <a:solidFill>
                  <a:schemeClr val="tx2"/>
                </a:solidFill>
              </a:rPr>
              <a:t>средств;</a:t>
            </a:r>
            <a:endParaRPr lang="ru-RU" sz="1800" dirty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от </a:t>
            </a:r>
            <a:r>
              <a:rPr lang="ru-RU" sz="1800" dirty="0">
                <a:solidFill>
                  <a:schemeClr val="tx2"/>
                </a:solidFill>
              </a:rPr>
              <a:t>продажи имущества, использовавшегося налогоплательщиками для личных, домашних и (или) иных подобных </a:t>
            </a:r>
            <a:r>
              <a:rPr lang="ru-RU" sz="1800" dirty="0" smtClean="0">
                <a:solidFill>
                  <a:schemeClr val="tx2"/>
                </a:solidFill>
              </a:rPr>
              <a:t>нужд;</a:t>
            </a:r>
            <a:endParaRPr lang="ru-RU" sz="1800" dirty="0">
              <a:solidFill>
                <a:schemeClr val="tx2"/>
              </a:solidFill>
            </a:endParaRPr>
          </a:p>
          <a:p>
            <a:endParaRPr lang="ru-RU" sz="1800" dirty="0" smtClean="0">
              <a:solidFill>
                <a:srgbClr val="FF0000"/>
              </a:solidFill>
            </a:endParaRPr>
          </a:p>
          <a:p>
            <a:pPr algn="ctr"/>
            <a:endParaRPr lang="ru-RU" sz="1800" dirty="0"/>
          </a:p>
        </p:txBody>
      </p:sp>
      <p:pic>
        <p:nvPicPr>
          <p:cNvPr id="9" name="Рисунок 8" descr="E:\нпд !\нпд для слайдов\2\здание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250381"/>
            <a:ext cx="1944215" cy="16106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0283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772816"/>
            <a:ext cx="7320689" cy="3744416"/>
          </a:xfrm>
        </p:spPr>
        <p:txBody>
          <a:bodyPr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55576" y="404813"/>
            <a:ext cx="7608962" cy="7207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1600" dirty="0" smtClean="0"/>
              <a:t>                УПРОЩЕННАЯ </a:t>
            </a:r>
            <a:r>
              <a:rPr lang="ru-RU" sz="1600" dirty="0"/>
              <a:t>СИСТЕМА </a:t>
            </a:r>
            <a:r>
              <a:rPr lang="ru-RU" sz="1600" dirty="0" smtClean="0"/>
              <a:t>НАЛОГООБЛОЖЕНИЯ</a:t>
            </a:r>
            <a:br>
              <a:rPr lang="ru-RU" sz="1600" dirty="0" smtClean="0"/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для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индивидуальных предпринимателей и организаций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36083" t="49627" r="56739" b="39268"/>
          <a:stretch/>
        </p:blipFill>
        <p:spPr bwMode="auto">
          <a:xfrm>
            <a:off x="7740352" y="116632"/>
            <a:ext cx="1130424" cy="11004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530871"/>
              </p:ext>
            </p:extLst>
          </p:nvPr>
        </p:nvGraphicFramePr>
        <p:xfrm>
          <a:off x="683568" y="1162650"/>
          <a:ext cx="8187208" cy="4202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/>
                <a:gridCol w="6531024"/>
              </a:tblGrid>
              <a:tr h="131422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ОСНОВНЫЕ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ОГРАНИЧЕНИЯ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165100" algn="just">
                        <a:lnSpc>
                          <a:spcPts val="12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ограничения по отдельным видам деятельности (например, нельзя применять </a:t>
                      </a:r>
                      <a:r>
                        <a:rPr lang="ru-RU" sz="1100" spc="-1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УСН</a:t>
                      </a:r>
                      <a:r>
                        <a:rPr lang="ru-RU" sz="1100" spc="-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при производстве подакцизных товаров и добыче полезных ископаемых, </a:t>
                      </a:r>
                      <a:r>
                        <a:rPr lang="ru-RU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 также нотариусам и адвокатам)</a:t>
                      </a:r>
                    </a:p>
                    <a:p>
                      <a:pPr marL="342900" lvl="0" indent="-165100" algn="just">
                        <a:lnSpc>
                          <a:spcPts val="151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100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численность работников не более 100 человек (с </a:t>
                      </a:r>
                      <a:r>
                        <a:rPr lang="ru-RU" sz="1100" spc="-5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2021г</a:t>
                      </a:r>
                      <a:r>
                        <a:rPr lang="ru-RU" sz="1100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. – 130 человек)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ts val="151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доход не превышает 150 млн. руб. в год (с </a:t>
                      </a:r>
                      <a:r>
                        <a:rPr lang="ru-RU" sz="1100" spc="-5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2021г</a:t>
                      </a:r>
                      <a:r>
                        <a:rPr lang="ru-RU" sz="1100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.-200 </a:t>
                      </a:r>
                      <a:r>
                        <a:rPr lang="ru-RU" sz="1100" spc="-5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млн.руб</a:t>
                      </a:r>
                      <a:r>
                        <a:rPr lang="ru-RU" sz="1100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.)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342900" lvl="0" indent="-165100">
                        <a:lnSpc>
                          <a:spcPts val="151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остаточная стоимость основных средств не более 150 млн. </a:t>
                      </a:r>
                      <a:r>
                        <a:rPr lang="ru-RU" sz="1100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руб.</a:t>
                      </a:r>
                      <a:endParaRPr lang="en-US" sz="1100" spc="-5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342900" marR="0" lvl="0" indent="-165100" algn="l" defTabSz="914239" rtl="0" eaLnBrk="1" fontAlgn="auto" latinLnBrk="0" hangingPunct="1">
                        <a:lnSpc>
                          <a:spcPts val="15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ru-RU" sz="1100" b="1" kern="1200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организации, в которых доля участия других организаций составляет более 25 %.</a:t>
                      </a:r>
                    </a:p>
                    <a:p>
                      <a:pPr marL="342900" lvl="0" indent="-165100">
                        <a:lnSpc>
                          <a:spcPts val="151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организации, имеющие филиалы, </a:t>
                      </a:r>
                      <a:r>
                        <a:rPr lang="ru-RU" sz="11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микрофинансовые</a:t>
                      </a:r>
                      <a:r>
                        <a:rPr lang="ru-RU" sz="11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организации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1089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НАЛОГОВЫЕ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СТАВКИ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57785" lvl="0" indent="-165100" algn="just">
                        <a:lnSpc>
                          <a:spcPts val="12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11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marR="57785" lvl="0" indent="-165100" algn="just">
                        <a:lnSpc>
                          <a:spcPts val="12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% </a:t>
                      </a:r>
                      <a:r>
                        <a:rPr lang="ru-RU" sz="1100" b="1" dirty="0">
                          <a:effectLst/>
                        </a:rPr>
                        <a:t>при выборе объекта налогообложения «доходы» (Законом Челябинской области от 25.12.2015 №277-ЗО по определенным видам деятельности ставка снижена до 3%)</a:t>
                      </a:r>
                    </a:p>
                    <a:p>
                      <a:pPr marL="342900" marR="57785" lvl="0" indent="-165100" algn="just">
                        <a:lnSpc>
                          <a:spcPts val="12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b="1" dirty="0">
                          <a:effectLst/>
                        </a:rPr>
                        <a:t>  </a:t>
                      </a:r>
                      <a:r>
                        <a:rPr lang="ru-RU" sz="1100" b="1" spc="-5" dirty="0">
                          <a:solidFill>
                            <a:srgbClr val="FF0000"/>
                          </a:solidFill>
                          <a:effectLst/>
                        </a:rPr>
                        <a:t>10% </a:t>
                      </a:r>
                      <a:r>
                        <a:rPr lang="ru-RU" sz="1100" b="1" spc="-5" dirty="0">
                          <a:effectLst/>
                        </a:rPr>
                        <a:t>при выборе объекта налогообложения «доходы-расходы» (Законом </a:t>
                      </a:r>
                      <a:r>
                        <a:rPr lang="ru-RU" sz="1100" b="1" dirty="0">
                          <a:effectLst/>
                        </a:rPr>
                        <a:t>Челябинской области ставка снижена до 7</a:t>
                      </a:r>
                      <a:r>
                        <a:rPr lang="ru-RU" sz="1100" b="1" dirty="0" smtClean="0">
                          <a:effectLst/>
                        </a:rPr>
                        <a:t>%)</a:t>
                      </a:r>
                      <a:endParaRPr lang="ru-RU" sz="1100" b="1" dirty="0">
                        <a:effectLst/>
                      </a:endParaRPr>
                    </a:p>
                    <a:p>
                      <a:pPr marL="210185" indent="-210185">
                        <a:lnSpc>
                          <a:spcPts val="12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4581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НЕ ЯВЛЯЮТСЯ ПЛАТЕЛЬЩИКАМИ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57785" lvl="0" indent="-171450" algn="l" defTabSz="914239" rtl="0" eaLnBrk="1" latinLnBrk="0" hangingPunct="1">
                        <a:lnSpc>
                          <a:spcPts val="12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dirty="0">
                          <a:effectLst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налога на прибыль организаций,   НДФЛ –      для ИП,  НДС, налога на имущество, кроме  объектов, которые облагаются указанным налогом исходя из кадастровой стоимости 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8853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ОСНОВНЫЕ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ОБЯЗАННОСТИ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171450">
                        <a:lnSpc>
                          <a:spcPts val="151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spc="-10" dirty="0">
                          <a:effectLst/>
                        </a:rPr>
                        <a:t>отчетность 1 раз в </a:t>
                      </a:r>
                      <a:r>
                        <a:rPr lang="ru-RU" sz="1100" b="1" spc="-10" dirty="0" smtClean="0">
                          <a:effectLst/>
                        </a:rPr>
                        <a:t>год  -для ИП до 30 апреля , для ЮЛ</a:t>
                      </a:r>
                      <a:r>
                        <a:rPr lang="ru-RU" sz="1100" b="1" spc="-10" baseline="0" dirty="0" smtClean="0">
                          <a:effectLst/>
                        </a:rPr>
                        <a:t> </a:t>
                      </a:r>
                      <a:r>
                        <a:rPr lang="ru-RU" sz="1100" b="1" spc="-10" dirty="0" smtClean="0">
                          <a:effectLst/>
                        </a:rPr>
                        <a:t>до-</a:t>
                      </a:r>
                      <a:r>
                        <a:rPr lang="ru-RU" sz="1100" b="1" spc="-10" baseline="0" dirty="0" smtClean="0">
                          <a:effectLst/>
                        </a:rPr>
                        <a:t>  31 марта следующего года</a:t>
                      </a:r>
                      <a:endParaRPr lang="ru-RU" sz="1100" b="1" dirty="0">
                        <a:effectLst/>
                      </a:endParaRPr>
                    </a:p>
                    <a:p>
                      <a:pPr marL="378460" indent="-171450">
                        <a:lnSpc>
                          <a:spcPts val="151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spc="-5" dirty="0">
                          <a:effectLst/>
                        </a:rPr>
                        <a:t>авансовые платежи уплачиваются </a:t>
                      </a:r>
                      <a:r>
                        <a:rPr lang="ru-RU" sz="1100" b="1" spc="-5" dirty="0" smtClean="0">
                          <a:effectLst/>
                        </a:rPr>
                        <a:t>ежеквартально 25</a:t>
                      </a:r>
                      <a:r>
                        <a:rPr lang="ru-RU" sz="1100" b="1" spc="-5" baseline="0" dirty="0" smtClean="0">
                          <a:effectLst/>
                        </a:rPr>
                        <a:t> апреля, 25 июля, 25 октября</a:t>
                      </a:r>
                      <a:endParaRPr lang="ru-RU" sz="1100" b="1" dirty="0">
                        <a:effectLst/>
                      </a:endParaRPr>
                    </a:p>
                    <a:p>
                      <a:pPr marL="381635" indent="-171450">
                        <a:lnSpc>
                          <a:spcPts val="151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spc="-10" dirty="0">
                          <a:effectLst/>
                        </a:rPr>
                        <a:t>необходимо вести книгу учета доходов и расходов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1" name="Рисунок 10"/>
          <p:cNvPicPr/>
          <p:nvPr/>
        </p:nvPicPr>
        <p:blipFill rotWithShape="1">
          <a:blip r:embed="rId3"/>
          <a:srcRect l="27599" t="67835" r="22760" b="9863"/>
          <a:stretch/>
        </p:blipFill>
        <p:spPr bwMode="auto">
          <a:xfrm>
            <a:off x="683568" y="5229200"/>
            <a:ext cx="7621996" cy="15121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18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20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074" name="Picture 2" descr="E:\нпд !\нпд для слайдов\iCAQT1MBJ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2736304" cy="25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:\нпд !\нпд для слайдов\5b3f3178e47f5054561e2f204a6f07f5[1]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6672"/>
            <a:ext cx="2520280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E:\нпд !\нпд для слайдов\5f5c9b7912aba9142c31ab07b05ec3af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4" y="476673"/>
            <a:ext cx="2376262" cy="259228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Объект 11"/>
          <p:cNvSpPr txBox="1">
            <a:spLocks/>
          </p:cNvSpPr>
          <p:nvPr/>
        </p:nvSpPr>
        <p:spPr>
          <a:xfrm>
            <a:off x="611560" y="3861048"/>
            <a:ext cx="7704856" cy="2232247"/>
          </a:xfrm>
          <a:prstGeom prst="rect">
            <a:avLst/>
          </a:prstGeom>
        </p:spPr>
        <p:txBody>
          <a:bodyPr vert="horz" lIns="104269" tIns="52135" rIns="104269" bIns="52135" rtlCol="0">
            <a:normAutofit fontScale="92500" lnSpcReduction="20000"/>
          </a:bodyPr>
          <a:lstStyle>
            <a:lvl1pPr marL="310752" indent="0" algn="l" defTabSz="891603" rtl="0" eaLnBrk="1" latinLnBrk="0" hangingPunct="1">
              <a:spcBef>
                <a:spcPct val="20000"/>
              </a:spcBef>
              <a:buFontTx/>
              <a:buNone/>
              <a:defRPr sz="3164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08037" indent="2715" algn="l" defTabSz="891603" rtl="0" eaLnBrk="1" latinLnBrk="0" hangingPunct="1">
              <a:spcBef>
                <a:spcPct val="20000"/>
              </a:spcBef>
              <a:buFont typeface="Arial" pitchFamily="34" charset="0"/>
              <a:buNone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37369" indent="-222547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08037" algn="just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tabLst/>
              <a:defRPr sz="1368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226720" indent="0" algn="l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defRPr sz="1197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4519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77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3509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9311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доходы государственных и муниципальных служащих, за исключением доходов от сдачи в аренду жилых помещений;</a:t>
            </a:r>
            <a:endParaRPr lang="ru-RU" sz="1800" dirty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от арбитражного управления, деятельности медиатора, оценочной деятельности, от деятельности нотариуса, занимающегося частной практикой, адвокатской деятельностью;</a:t>
            </a:r>
            <a:endParaRPr lang="ru-RU" sz="1800" dirty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от ведения деятельности в рамках договора простого товарищества, договора доверительного управления имуществом;</a:t>
            </a:r>
            <a:endParaRPr lang="ru-RU" sz="1800" dirty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6971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Объект 11"/>
          <p:cNvSpPr txBox="1">
            <a:spLocks/>
          </p:cNvSpPr>
          <p:nvPr/>
        </p:nvSpPr>
        <p:spPr>
          <a:xfrm>
            <a:off x="5004048" y="1268760"/>
            <a:ext cx="3308179" cy="4680519"/>
          </a:xfrm>
          <a:prstGeom prst="rect">
            <a:avLst/>
          </a:prstGeom>
        </p:spPr>
        <p:txBody>
          <a:bodyPr vert="horz" lIns="104269" tIns="52135" rIns="104269" bIns="52135" rtlCol="0">
            <a:normAutofit fontScale="92500" lnSpcReduction="20000"/>
          </a:bodyPr>
          <a:lstStyle>
            <a:lvl1pPr marL="310752" indent="0" algn="l" defTabSz="891603" rtl="0" eaLnBrk="1" latinLnBrk="0" hangingPunct="1">
              <a:spcBef>
                <a:spcPct val="20000"/>
              </a:spcBef>
              <a:buFontTx/>
              <a:buNone/>
              <a:defRPr sz="3164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08037" indent="2715" algn="l" defTabSz="891603" rtl="0" eaLnBrk="1" latinLnBrk="0" hangingPunct="1">
              <a:spcBef>
                <a:spcPct val="20000"/>
              </a:spcBef>
              <a:buFont typeface="Arial" pitchFamily="34" charset="0"/>
              <a:buNone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37369" indent="-222547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08037" algn="just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tabLst/>
              <a:defRPr sz="1368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226720" indent="0" algn="l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defRPr sz="1197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4519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77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3509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9311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FF0000"/>
                </a:solidFill>
              </a:rPr>
              <a:t>  </a:t>
            </a:r>
            <a:r>
              <a:rPr lang="ru-RU" sz="2400" dirty="0" smtClean="0">
                <a:solidFill>
                  <a:schemeClr val="tx2"/>
                </a:solidFill>
              </a:rPr>
              <a:t>получаемые в рамках трудовых отношений;</a:t>
            </a:r>
          </a:p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от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оказания </a:t>
            </a:r>
            <a:r>
              <a:rPr lang="ru-RU" sz="2400" dirty="0">
                <a:solidFill>
                  <a:schemeClr val="tx2"/>
                </a:solidFill>
              </a:rPr>
              <a:t>физическими лицами услуг (работ) заказчикам услуг (работ</a:t>
            </a:r>
            <a:r>
              <a:rPr lang="ru-RU" sz="2400" dirty="0" smtClean="0">
                <a:solidFill>
                  <a:schemeClr val="tx2"/>
                </a:solidFill>
              </a:rPr>
              <a:t>), которые были   работодателями </a:t>
            </a:r>
            <a:r>
              <a:rPr lang="ru-RU" sz="2400" dirty="0">
                <a:solidFill>
                  <a:schemeClr val="tx2"/>
                </a:solidFill>
              </a:rPr>
              <a:t>указанных физических лиц менее двух лет </a:t>
            </a:r>
            <a:r>
              <a:rPr lang="ru-RU" sz="2400" dirty="0" smtClean="0">
                <a:solidFill>
                  <a:schemeClr val="tx2"/>
                </a:solidFill>
              </a:rPr>
              <a:t>назад;</a:t>
            </a:r>
          </a:p>
          <a:p>
            <a:pPr algn="ctr"/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9" y="4259996"/>
            <a:ext cx="31683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получаемые в рамках трудовых отношений</a:t>
            </a:r>
          </a:p>
        </p:txBody>
      </p:sp>
      <p:pic>
        <p:nvPicPr>
          <p:cNvPr id="1026" name="Picture 2" descr="E:\нпд !\нпд для слайдов\iCAAJ3JA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468052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425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22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0" name="Picture 2" descr="E:\нпд !\нпд для слайдов\iCA4I82O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44" y="606432"/>
            <a:ext cx="3528389" cy="216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нпд !\нпд для слайдов\81477f1c3edee78f2317177c3f73948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8" y="548680"/>
            <a:ext cx="38492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11"/>
          <p:cNvSpPr txBox="1">
            <a:spLocks/>
          </p:cNvSpPr>
          <p:nvPr/>
        </p:nvSpPr>
        <p:spPr>
          <a:xfrm>
            <a:off x="611560" y="3861048"/>
            <a:ext cx="7704856" cy="2232247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>
            <a:lvl1pPr marL="310752" indent="0" algn="l" defTabSz="891603" rtl="0" eaLnBrk="1" latinLnBrk="0" hangingPunct="1">
              <a:spcBef>
                <a:spcPct val="20000"/>
              </a:spcBef>
              <a:buFontTx/>
              <a:buNone/>
              <a:defRPr sz="3164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08037" indent="2715" algn="l" defTabSz="891603" rtl="0" eaLnBrk="1" latinLnBrk="0" hangingPunct="1">
              <a:spcBef>
                <a:spcPct val="20000"/>
              </a:spcBef>
              <a:buFont typeface="Arial" pitchFamily="34" charset="0"/>
              <a:buNone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37369" indent="-222547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08037" algn="just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tabLst/>
              <a:defRPr sz="1368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226720" indent="0" algn="l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defRPr sz="1197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4519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77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3509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9311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доходы от реализации долей в уставном капитале организаций, паев в паевых фондах кооперативов и паевых инвестиционных фондах;</a:t>
            </a:r>
            <a:endParaRPr lang="ru-RU" sz="2000" dirty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доходы в натуральной форме;</a:t>
            </a:r>
          </a:p>
          <a:p>
            <a:pPr marL="653652" indent="-342900"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chemeClr val="tx2"/>
                </a:solidFill>
              </a:rPr>
              <a:t>от уступки (переуступки) прав </a:t>
            </a:r>
            <a:r>
              <a:rPr lang="ru-RU" sz="2000" dirty="0" smtClean="0">
                <a:solidFill>
                  <a:schemeClr val="tx2"/>
                </a:solidFill>
              </a:rPr>
              <a:t>требований.</a:t>
            </a:r>
            <a:endParaRPr lang="ru-RU" sz="2000" dirty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endParaRPr lang="ru-RU" sz="2000" dirty="0" smtClean="0">
              <a:solidFill>
                <a:schemeClr val="tx2"/>
              </a:solidFill>
            </a:endParaRPr>
          </a:p>
          <a:p>
            <a:pPr marL="653652" indent="-342900" algn="just">
              <a:buFont typeface="Wingdings" panose="05000000000000000000" pitchFamily="2" charset="2"/>
              <a:buChar char="q"/>
            </a:pPr>
            <a:endParaRPr lang="ru-RU" sz="2000" dirty="0">
              <a:solidFill>
                <a:schemeClr val="tx2"/>
              </a:solidFill>
            </a:endParaRP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55666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lvl="0" defTabSz="914239"/>
            <a:r>
              <a:rPr lang="ru-RU" sz="7200" dirty="0">
                <a:solidFill>
                  <a:srgbClr val="FF0000"/>
                </a:solidFill>
                <a:latin typeface="+mn-lt"/>
              </a:rPr>
              <a:t>Физические лица не уплачивают </a:t>
            </a:r>
            <a:r>
              <a:rPr lang="ru-RU" sz="7200" dirty="0">
                <a:solidFill>
                  <a:schemeClr val="tx2"/>
                </a:solidFill>
                <a:latin typeface="+mn-lt"/>
              </a:rPr>
              <a:t>налог на доходы физических лиц с тех доходов, которые облагаются налогом на профессиональный доход.</a:t>
            </a:r>
          </a:p>
          <a:p>
            <a:pPr marL="0" defTabSz="914239"/>
            <a:r>
              <a:rPr lang="ru-RU" sz="7200" dirty="0" smtClean="0">
                <a:solidFill>
                  <a:schemeClr val="tx1"/>
                </a:solidFill>
                <a:latin typeface="+mn-lt"/>
              </a:rPr>
              <a:t>	</a:t>
            </a:r>
            <a:r>
              <a:rPr lang="ru-RU" sz="7200" dirty="0" smtClean="0">
                <a:solidFill>
                  <a:srgbClr val="FF0000"/>
                </a:solidFill>
                <a:latin typeface="+mn-lt"/>
              </a:rPr>
              <a:t>Индивидуальные </a:t>
            </a:r>
            <a:r>
              <a:rPr lang="ru-RU" sz="7200" dirty="0">
                <a:solidFill>
                  <a:srgbClr val="FF0000"/>
                </a:solidFill>
                <a:latin typeface="+mn-lt"/>
              </a:rPr>
              <a:t>предприниматели не уплачивают:</a:t>
            </a:r>
          </a:p>
          <a:p>
            <a:pPr marL="0" lvl="1" indent="-342900" defTabSz="914239">
              <a:buFont typeface="Wingdings" panose="05000000000000000000" pitchFamily="2" charset="2"/>
              <a:buChar char="q"/>
            </a:pPr>
            <a:r>
              <a:rPr lang="ru-RU" sz="7200" b="1" dirty="0">
                <a:solidFill>
                  <a:schemeClr val="tx2"/>
                </a:solidFill>
                <a:latin typeface="+mn-lt"/>
              </a:rPr>
              <a:t>налог на доходы физических лиц с тех доходов, которые облагаются налогом на профессиональный доход</a:t>
            </a:r>
            <a:r>
              <a:rPr lang="ru-RU" sz="7200" b="1" dirty="0" smtClean="0">
                <a:solidFill>
                  <a:schemeClr val="tx2"/>
                </a:solidFill>
                <a:latin typeface="+mn-lt"/>
              </a:rPr>
              <a:t>;</a:t>
            </a:r>
          </a:p>
          <a:p>
            <a:pPr marL="0" lvl="1" indent="0" defTabSz="914239"/>
            <a:endParaRPr lang="ru-RU" sz="7200" b="1" dirty="0">
              <a:solidFill>
                <a:schemeClr val="tx1"/>
              </a:solidFill>
              <a:latin typeface="+mn-lt"/>
            </a:endParaRPr>
          </a:p>
          <a:p>
            <a:pPr marL="0" lvl="1" indent="-342900" defTabSz="914239">
              <a:buFont typeface="Wingdings" panose="05000000000000000000" pitchFamily="2" charset="2"/>
              <a:buChar char="q"/>
            </a:pPr>
            <a:r>
              <a:rPr lang="ru-RU" sz="7200" b="1" dirty="0">
                <a:solidFill>
                  <a:schemeClr val="tx2"/>
                </a:solidFill>
                <a:latin typeface="+mn-lt"/>
              </a:rPr>
              <a:t>налог на добавленную стоимость, за исключением НДС при ввозе товаров на территорию </a:t>
            </a:r>
            <a:r>
              <a:rPr lang="ru-RU" sz="7200" b="1" dirty="0" smtClean="0">
                <a:solidFill>
                  <a:schemeClr val="tx2"/>
                </a:solidFill>
                <a:latin typeface="+mn-lt"/>
              </a:rPr>
              <a:t>России;</a:t>
            </a:r>
          </a:p>
          <a:p>
            <a:pPr marL="0" lvl="1" indent="0" defTabSz="914239"/>
            <a:endParaRPr lang="ru-RU" sz="7200" b="1" dirty="0">
              <a:solidFill>
                <a:schemeClr val="tx1"/>
              </a:solidFill>
              <a:latin typeface="+mn-lt"/>
            </a:endParaRPr>
          </a:p>
          <a:p>
            <a:pPr marL="0" lvl="1" indent="-342900" defTabSz="914239">
              <a:buFont typeface="Wingdings" panose="05000000000000000000" pitchFamily="2" charset="2"/>
              <a:buChar char="q"/>
            </a:pPr>
            <a:r>
              <a:rPr lang="ru-RU" sz="7200" b="1" dirty="0">
                <a:solidFill>
                  <a:schemeClr val="tx2"/>
                </a:solidFill>
                <a:latin typeface="+mn-lt"/>
              </a:rPr>
              <a:t>фиксированные страховые взносы</a:t>
            </a:r>
            <a:r>
              <a:rPr lang="ru-RU" sz="7200" b="1" dirty="0" smtClean="0">
                <a:solidFill>
                  <a:schemeClr val="tx2"/>
                </a:solidFill>
                <a:latin typeface="+mn-lt"/>
              </a:rPr>
              <a:t>.</a:t>
            </a:r>
            <a:endParaRPr lang="ru-RU" sz="6400" dirty="0">
              <a:solidFill>
                <a:schemeClr val="tx1"/>
              </a:solidFill>
              <a:latin typeface="+mn-lt"/>
            </a:endParaRPr>
          </a:p>
          <a:p>
            <a:pPr marL="0" indent="457200" algn="just" defTabSz="914239">
              <a:lnSpc>
                <a:spcPct val="120000"/>
              </a:lnSpc>
            </a:pPr>
            <a:r>
              <a:rPr lang="ru-RU" sz="7200" dirty="0" smtClean="0">
                <a:solidFill>
                  <a:schemeClr val="tx2"/>
                </a:solidFill>
                <a:latin typeface="+mn-lt"/>
              </a:rPr>
              <a:t>При этом </a:t>
            </a:r>
            <a:r>
              <a:rPr lang="ru-RU" sz="7200" dirty="0" err="1" smtClean="0">
                <a:solidFill>
                  <a:schemeClr val="tx2"/>
                </a:solidFill>
                <a:latin typeface="+mn-lt"/>
              </a:rPr>
              <a:t>самозанятые</a:t>
            </a:r>
            <a:r>
              <a:rPr lang="ru-RU" sz="7200" dirty="0" smtClean="0">
                <a:solidFill>
                  <a:schemeClr val="tx2"/>
                </a:solidFill>
                <a:latin typeface="+mn-lt"/>
              </a:rPr>
              <a:t> являются участниками системы обязательного медицинского страхования  и могут получать бесплатную медицинскую помощь.</a:t>
            </a:r>
          </a:p>
          <a:p>
            <a:pPr marL="0" indent="457200" algn="just" defTabSz="914239">
              <a:lnSpc>
                <a:spcPct val="120000"/>
              </a:lnSpc>
            </a:pPr>
            <a:endParaRPr lang="ru-RU" sz="7200" dirty="0" smtClean="0">
              <a:solidFill>
                <a:schemeClr val="tx2"/>
              </a:solidFill>
              <a:latin typeface="+mn-lt"/>
            </a:endParaRPr>
          </a:p>
          <a:p>
            <a:pPr marL="0" indent="457200" algn="just" defTabSz="914239">
              <a:lnSpc>
                <a:spcPct val="120000"/>
              </a:lnSpc>
            </a:pPr>
            <a:r>
              <a:rPr lang="ru-RU" sz="7200" i="1" dirty="0" smtClean="0">
                <a:solidFill>
                  <a:srgbClr val="00B050"/>
                </a:solidFill>
                <a:latin typeface="+mn-lt"/>
              </a:rPr>
              <a:t>Плательщики НПД </a:t>
            </a:r>
            <a:r>
              <a:rPr lang="ru-RU" sz="7200" i="1" dirty="0" smtClean="0">
                <a:solidFill>
                  <a:srgbClr val="00B050"/>
                </a:solidFill>
              </a:rPr>
              <a:t> </a:t>
            </a:r>
            <a:r>
              <a:rPr lang="ru-RU" sz="7200" i="1" dirty="0">
                <a:solidFill>
                  <a:srgbClr val="00B050"/>
                </a:solidFill>
              </a:rPr>
              <a:t>не освобождаются от исполнения обязанности налогового агента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Какие платежи заменяет налог на профессиональный доход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23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89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0110" y="11065"/>
            <a:ext cx="7776864" cy="106675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чеков  в приложении «Мой налог»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14673" y="5943600"/>
            <a:ext cx="914400" cy="914400"/>
          </a:xfrm>
          <a:prstGeom prst="rect">
            <a:avLst/>
          </a:prstGeom>
        </p:spPr>
        <p:txBody>
          <a:bodyPr vert="horz" wrap="none" lIns="104288" tIns="52144" rIns="104288" bIns="52144" rtlCol="0" anchor="ctr">
            <a:normAutofit/>
          </a:bodyPr>
          <a:lstStyle/>
          <a:p>
            <a:pPr defTabSz="1042872"/>
            <a:r>
              <a:rPr lang="ru-RU" sz="20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7</a:t>
            </a:r>
            <a:endParaRPr lang="ru-RU" sz="2000" b="1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554854"/>
              </p:ext>
            </p:extLst>
          </p:nvPr>
        </p:nvGraphicFramePr>
        <p:xfrm>
          <a:off x="3414941" y="1125219"/>
          <a:ext cx="4901475" cy="5661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033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78036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 marL="78191" marR="78191" marT="41468" marB="4146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Указать номер телефона или электронную почту покупателя</a:t>
                      </a:r>
                      <a:endParaRPr lang="ru-RU" sz="1800" b="1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191" marR="78191" marT="41468" marB="41468"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73147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2"/>
                        </a:solidFill>
                      </a:endParaRPr>
                    </a:p>
                  </a:txBody>
                  <a:tcPr marL="78191" marR="78191" marT="41468" marB="4146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 defTabSz="891603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Указать, какую сумму и за что Вы получили. Наименование товара или услуги может быть любым. Но оно должно соответствовать реально оказанной услуге.</a:t>
                      </a:r>
                    </a:p>
                  </a:txBody>
                  <a:tcPr marL="78191" marR="78191" marT="41468" marB="41468"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41641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78191" marR="78191" marT="41468" marB="4146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 defTabSz="891603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Выбрать плательщика – физическое или юридическое лицо. Это повлияет на ставку налога. Если продажа ЮЛ или ИП - указать их ИНН.</a:t>
                      </a:r>
                    </a:p>
                    <a:p>
                      <a:pPr marL="285750" marR="0" indent="-285750" algn="just" defTabSz="8916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     Отправить чек покупателю или распечатать на    бумаге. </a:t>
                      </a:r>
                      <a:endParaRPr lang="ru-RU" sz="1800" b="1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191" marR="78191" marT="41468" marB="41468"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0730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78191" marR="78191" marT="41468" marB="4146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 defTabSz="891603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 сумму в чеке будет начислен налог. </a:t>
                      </a:r>
                      <a:endParaRPr lang="en-US" sz="1800" b="1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 defTabSz="891603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ru-RU" sz="18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Это происходит автоматически: считать и сдавать отчеты не нужно.</a:t>
                      </a:r>
                      <a:endParaRPr lang="ru-RU" sz="1800" b="1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191" marR="78191" marT="41468" marB="41468"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6" name="Picture 2" descr="E:\нпд !\нпд для слайдов\че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97152"/>
            <a:ext cx="2845183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нпд !\нпд для слайдов\Новая папка\телефо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147036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E:\нпд !\нпд для слайдов\Новая папка\почта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924" y="836712"/>
            <a:ext cx="1333017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E:\нпд !\нпд для слайдов\Новая папка\9ebfa3922a06987a5a187c5c5652818b[1]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492896"/>
            <a:ext cx="2736303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711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92080" y="4149081"/>
            <a:ext cx="2944703" cy="1080120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>
                <a:solidFill>
                  <a:schemeClr val="tx2"/>
                </a:solidFill>
                <a:ea typeface="+mn-ea"/>
                <a:cs typeface="+mn-cs"/>
              </a:rPr>
              <a:t>Юридическим лицам и индивидуальным предпринимателям</a:t>
            </a:r>
            <a:endParaRPr lang="ru-RU" sz="2200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1628800"/>
            <a:ext cx="2484276" cy="91440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4 % 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76788" y="1628800"/>
            <a:ext cx="2664296" cy="91440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6 %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310671" y="3404455"/>
            <a:ext cx="1512168" cy="645124"/>
          </a:xfrm>
          <a:prstGeom prst="downArrow">
            <a:avLst>
              <a:gd name="adj1" fmla="val 53269"/>
              <a:gd name="adj2" fmla="val 50000"/>
            </a:avLst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6228184" y="3404455"/>
            <a:ext cx="1512168" cy="645124"/>
          </a:xfrm>
          <a:prstGeom prst="downArrow">
            <a:avLst>
              <a:gd name="adj1" fmla="val 53269"/>
              <a:gd name="adj2" fmla="val 50000"/>
            </a:avLst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975035" y="363005"/>
            <a:ext cx="7337192" cy="977763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marL="0" marR="0" indent="0" algn="l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618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Налоговые ставки </a:t>
            </a: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683568" y="2636913"/>
            <a:ext cx="7628659" cy="1152127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chemeClr val="tx2"/>
                </a:solidFill>
              </a:rPr>
              <a:t>применяются в отношении доходов, полученных </a:t>
            </a:r>
            <a:r>
              <a:rPr lang="ru-RU" sz="2200" dirty="0">
                <a:solidFill>
                  <a:schemeClr val="tx2"/>
                </a:solidFill>
              </a:rPr>
              <a:t>от</a:t>
            </a:r>
            <a:r>
              <a:rPr lang="ru-RU" sz="2200" dirty="0" smtClean="0">
                <a:solidFill>
                  <a:schemeClr val="tx2"/>
                </a:solidFill>
              </a:rPr>
              <a:t> реализации товаров (работ, услуг, имущественных прав)</a:t>
            </a:r>
            <a:endParaRPr lang="ru-RU" sz="2200" dirty="0">
              <a:solidFill>
                <a:schemeClr val="tx2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115616" y="5343620"/>
            <a:ext cx="7056784" cy="648072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 fontScale="25000" lnSpcReduction="20000"/>
          </a:bodyPr>
          <a:lstStyle>
            <a:lvl1pPr marL="0" marR="0" indent="0" algn="l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618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700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algn="ctr"/>
            <a:endParaRPr lang="ru-RU" sz="2700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algn="ctr"/>
            <a:r>
              <a:rPr lang="ru-RU" sz="9600" dirty="0">
                <a:solidFill>
                  <a:schemeClr val="tx2"/>
                </a:solidFill>
              </a:rPr>
              <a:t>Налоговый режим будет действовать 10 лет.</a:t>
            </a:r>
          </a:p>
          <a:p>
            <a:pPr algn="ctr"/>
            <a:r>
              <a:rPr lang="ru-RU" sz="9600" dirty="0">
                <a:solidFill>
                  <a:schemeClr val="tx2"/>
                </a:solidFill>
              </a:rPr>
              <a:t>В этот период ставки налога не изменятся</a:t>
            </a:r>
            <a:endParaRPr lang="ru-RU" sz="9600" dirty="0" smtClean="0">
              <a:solidFill>
                <a:schemeClr val="tx2"/>
              </a:solidFill>
              <a:ea typeface="+mn-ea"/>
              <a:cs typeface="+mn-cs"/>
            </a:endParaRPr>
          </a:p>
          <a:p>
            <a:pPr algn="ctr"/>
            <a:endParaRPr lang="ru-RU" sz="27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22" name="Заголовок 2"/>
          <p:cNvSpPr txBox="1">
            <a:spLocks/>
          </p:cNvSpPr>
          <p:nvPr/>
        </p:nvSpPr>
        <p:spPr>
          <a:xfrm>
            <a:off x="658948" y="4373488"/>
            <a:ext cx="3668596" cy="756084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marL="0" marR="0" indent="0" algn="l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618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dirty="0" smtClean="0">
                <a:solidFill>
                  <a:schemeClr val="tx2"/>
                </a:solidFill>
                <a:ea typeface="+mn-ea"/>
                <a:cs typeface="+mn-cs"/>
              </a:rPr>
              <a:t>Физическим  лицам</a:t>
            </a:r>
            <a:endParaRPr lang="ru-RU" sz="2200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9113" y="6237312"/>
            <a:ext cx="1814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</a:tabLst>
            </a:pPr>
            <a:r>
              <a:rPr lang="ru-RU" sz="1200" b="1" dirty="0"/>
              <a:t>* </a:t>
            </a:r>
            <a:r>
              <a:rPr lang="ru-RU" sz="1200" b="1" dirty="0" smtClean="0"/>
              <a:t>ст.10 Закона </a:t>
            </a:r>
            <a:r>
              <a:rPr lang="ru-RU" sz="1200" b="1" dirty="0"/>
              <a:t>N 422-ФЗ</a:t>
            </a:r>
          </a:p>
        </p:txBody>
      </p:sp>
    </p:spTree>
    <p:extLst>
      <p:ext uri="{BB962C8B-B14F-4D97-AF65-F5344CB8AC3E}">
        <p14:creationId xmlns:p14="http://schemas.microsoft.com/office/powerpoint/2010/main" val="78213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5804" y="332656"/>
            <a:ext cx="7337192" cy="10119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cap="all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Налоговый </a:t>
            </a:r>
            <a:r>
              <a:rPr lang="ru-RU" sz="3100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вычет </a:t>
            </a:r>
            <a:br>
              <a:rPr lang="ru-RU" sz="3100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3100" u="sng" dirty="0" smtClean="0">
                <a:solidFill>
                  <a:srgbClr val="FF0000"/>
                </a:solidFill>
              </a:rPr>
              <a:t>10000 рублей   </a:t>
            </a:r>
            <a:r>
              <a:rPr lang="ru-RU" sz="5100" u="sng" dirty="0">
                <a:solidFill>
                  <a:srgbClr val="FF0000"/>
                </a:solidFill>
              </a:rPr>
              <a:t/>
            </a:r>
            <a:br>
              <a:rPr lang="ru-RU" sz="5100" u="sng" dirty="0">
                <a:solidFill>
                  <a:srgbClr val="FF0000"/>
                </a:solidFill>
              </a:rPr>
            </a:br>
            <a:endParaRPr lang="ru-RU" sz="5100" u="sng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71600" y="4005064"/>
            <a:ext cx="7171726" cy="2431062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2700" dirty="0" smtClean="0">
              <a:solidFill>
                <a:schemeClr val="tx1"/>
              </a:solidFill>
            </a:endParaRPr>
          </a:p>
          <a:p>
            <a:pPr algn="ctr"/>
            <a:endParaRPr lang="ru-RU" sz="2700" dirty="0">
              <a:solidFill>
                <a:schemeClr val="tx1"/>
              </a:solidFill>
            </a:endParaRPr>
          </a:p>
          <a:p>
            <a:pPr algn="ctr"/>
            <a:endParaRPr lang="ru-RU" sz="2700" dirty="0" smtClean="0">
              <a:solidFill>
                <a:schemeClr val="tx1"/>
              </a:solidFill>
            </a:endParaRPr>
          </a:p>
          <a:p>
            <a:pPr algn="ctr"/>
            <a:endParaRPr lang="ru-RU" sz="2700" dirty="0">
              <a:solidFill>
                <a:schemeClr val="tx1"/>
              </a:solidFill>
            </a:endParaRPr>
          </a:p>
          <a:p>
            <a:pPr algn="ctr"/>
            <a:endParaRPr lang="ru-RU" sz="2700" dirty="0" smtClean="0">
              <a:solidFill>
                <a:schemeClr val="tx1"/>
              </a:solidFill>
            </a:endParaRPr>
          </a:p>
          <a:p>
            <a:pPr algn="ctr"/>
            <a:endParaRPr lang="ru-RU" sz="2700" dirty="0">
              <a:solidFill>
                <a:schemeClr val="tx1"/>
              </a:solidFill>
            </a:endParaRPr>
          </a:p>
          <a:p>
            <a:pPr algn="ctr"/>
            <a:endParaRPr lang="ru-RU" sz="2700" dirty="0" smtClean="0">
              <a:solidFill>
                <a:schemeClr val="tx1"/>
              </a:solidFill>
            </a:endParaRPr>
          </a:p>
          <a:p>
            <a:pPr algn="ctr"/>
            <a:endParaRPr lang="ru-RU" sz="2700" dirty="0">
              <a:solidFill>
                <a:schemeClr val="tx1"/>
              </a:solidFill>
            </a:endParaRPr>
          </a:p>
          <a:p>
            <a:pPr algn="ctr"/>
            <a:endParaRPr lang="ru-RU" sz="2700" dirty="0" smtClean="0">
              <a:solidFill>
                <a:schemeClr val="tx1"/>
              </a:solidFill>
            </a:endParaRPr>
          </a:p>
          <a:p>
            <a:pPr algn="ctr"/>
            <a:endParaRPr lang="ru-RU" sz="2700" dirty="0">
              <a:solidFill>
                <a:schemeClr val="tx1"/>
              </a:solidFill>
            </a:endParaRPr>
          </a:p>
          <a:p>
            <a:pPr algn="ctr"/>
            <a:endParaRPr lang="ru-RU" sz="2700" dirty="0" smtClean="0">
              <a:solidFill>
                <a:schemeClr val="tx1"/>
              </a:solidFill>
            </a:endParaRPr>
          </a:p>
          <a:p>
            <a:pPr algn="ctr"/>
            <a:endParaRPr lang="ru-RU" sz="2700" dirty="0">
              <a:solidFill>
                <a:schemeClr val="tx1"/>
              </a:solidFill>
            </a:endParaRPr>
          </a:p>
          <a:p>
            <a:pPr algn="ctr"/>
            <a:endParaRPr lang="ru-RU" sz="2700" dirty="0">
              <a:solidFill>
                <a:schemeClr val="tx1"/>
              </a:solidFill>
            </a:endParaRPr>
          </a:p>
          <a:p>
            <a:pPr algn="just"/>
            <a:r>
              <a:rPr lang="ru-RU" sz="7200" dirty="0" smtClean="0">
                <a:solidFill>
                  <a:schemeClr val="tx2"/>
                </a:solidFill>
                <a:latin typeface="+mn-lt"/>
              </a:rPr>
              <a:t>Вычет предоставляется налоговым органом автоматически </a:t>
            </a:r>
            <a:endParaRPr lang="ru-RU" sz="7200" dirty="0">
              <a:solidFill>
                <a:schemeClr val="tx2"/>
              </a:solidFill>
              <a:latin typeface="+mn-lt"/>
            </a:endParaRPr>
          </a:p>
          <a:p>
            <a:endParaRPr lang="ru-RU" sz="4800" dirty="0" smtClean="0">
              <a:solidFill>
                <a:schemeClr val="tx1"/>
              </a:solidFill>
            </a:endParaRPr>
          </a:p>
          <a:p>
            <a:r>
              <a:rPr lang="ru-RU" sz="4800" dirty="0" smtClean="0">
                <a:solidFill>
                  <a:schemeClr val="tx1"/>
                </a:solidFill>
              </a:rPr>
              <a:t>*ст. </a:t>
            </a:r>
            <a:r>
              <a:rPr lang="ru-RU" sz="4800" dirty="0">
                <a:solidFill>
                  <a:schemeClr val="tx1"/>
                </a:solidFill>
              </a:rPr>
              <a:t>12 Закона N 422-ФЗ</a:t>
            </a:r>
          </a:p>
          <a:p>
            <a:endParaRPr lang="ru-RU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975035" y="1484784"/>
            <a:ext cx="7337192" cy="673755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marL="0" marR="0" indent="0" algn="l" defTabSz="891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618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700" dirty="0"/>
          </a:p>
        </p:txBody>
      </p:sp>
      <p:sp>
        <p:nvSpPr>
          <p:cNvPr id="2" name="Овал 1"/>
          <p:cNvSpPr/>
          <p:nvPr/>
        </p:nvSpPr>
        <p:spPr>
          <a:xfrm>
            <a:off x="1475656" y="1844719"/>
            <a:ext cx="2663919" cy="12963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1%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932040" y="1844928"/>
            <a:ext cx="2664296" cy="12961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2%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555776" y="3141072"/>
            <a:ext cx="251839" cy="8639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156176" y="3141072"/>
            <a:ext cx="288032" cy="8639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5034" y="4005064"/>
            <a:ext cx="3452949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При оказании услуг физическим лицам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4005064"/>
            <a:ext cx="316835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При оказании услуг </a:t>
            </a:r>
            <a:r>
              <a:rPr lang="ru-RU" dirty="0">
                <a:solidFill>
                  <a:schemeClr val="tx2"/>
                </a:solidFill>
              </a:rPr>
              <a:t>юридическим</a:t>
            </a:r>
            <a:r>
              <a:rPr lang="ru-RU" dirty="0" smtClean="0">
                <a:solidFill>
                  <a:schemeClr val="tx2"/>
                </a:solidFill>
              </a:rPr>
              <a:t> лицам и ИП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8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248681" cy="64807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порядок и сроки уплаты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налога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28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611560" y="956793"/>
            <a:ext cx="8208912" cy="5208511"/>
          </a:xfrm>
          <a:prstGeom prst="rect">
            <a:avLst/>
          </a:prstGeom>
        </p:spPr>
        <p:txBody>
          <a:bodyPr vert="horz" lIns="104269" tIns="52135" rIns="104269" bIns="52135" rtlCol="0">
            <a:normAutofit fontScale="55000" lnSpcReduction="20000"/>
          </a:bodyPr>
          <a:lstStyle>
            <a:lvl1pPr marL="310752" indent="0" algn="l" defTabSz="891603" rtl="0" eaLnBrk="1" latinLnBrk="0" hangingPunct="1">
              <a:spcBef>
                <a:spcPct val="20000"/>
              </a:spcBef>
              <a:buFontTx/>
              <a:buNone/>
              <a:defRPr sz="3164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08037" indent="2715" algn="l" defTabSz="891603" rtl="0" eaLnBrk="1" latinLnBrk="0" hangingPunct="1">
              <a:spcBef>
                <a:spcPct val="20000"/>
              </a:spcBef>
              <a:buFont typeface="Arial" pitchFamily="34" charset="0"/>
              <a:buNone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37369" indent="-222547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052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08037" algn="just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tabLst/>
              <a:defRPr sz="1368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226720" indent="0" algn="l" defTabSz="891603" rtl="0" eaLnBrk="1" latinLnBrk="0" hangingPunct="1">
              <a:lnSpc>
                <a:spcPts val="1539"/>
              </a:lnSpc>
              <a:spcBef>
                <a:spcPts val="342"/>
              </a:spcBef>
              <a:buFont typeface="Arial" pitchFamily="34" charset="0"/>
              <a:buNone/>
              <a:defRPr sz="1197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4519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7707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3509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9311" indent="-222901" algn="l" defTabSz="89160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39">
              <a:lnSpc>
                <a:spcPct val="80000"/>
              </a:lnSpc>
              <a:spcBef>
                <a:spcPts val="360"/>
              </a:spcBef>
            </a:pPr>
            <a:endParaRPr lang="en-US" sz="2200" dirty="0" smtClean="0">
              <a:solidFill>
                <a:schemeClr val="tx1"/>
              </a:solidFill>
            </a:endParaRPr>
          </a:p>
          <a:p>
            <a:pPr defTabSz="914239">
              <a:lnSpc>
                <a:spcPct val="80000"/>
              </a:lnSpc>
              <a:spcBef>
                <a:spcPts val="360"/>
              </a:spcBef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269875" algn="just"/>
            <a:r>
              <a:rPr lang="ru-RU" sz="3600" dirty="0" smtClean="0">
                <a:solidFill>
                  <a:schemeClr val="tx2"/>
                </a:solidFill>
              </a:rPr>
              <a:t>Уплата </a:t>
            </a:r>
            <a:r>
              <a:rPr lang="ru-RU" sz="3600" dirty="0">
                <a:solidFill>
                  <a:schemeClr val="tx2"/>
                </a:solidFill>
              </a:rPr>
              <a:t>НПД осуществляется </a:t>
            </a:r>
            <a:r>
              <a:rPr lang="ru-RU" sz="3600" u="sng" dirty="0" smtClean="0">
                <a:solidFill>
                  <a:srgbClr val="FF0000"/>
                </a:solidFill>
              </a:rPr>
              <a:t>не позднее 25-го числа месяца</a:t>
            </a:r>
            <a:r>
              <a:rPr lang="ru-RU" sz="3600" dirty="0" smtClean="0">
                <a:solidFill>
                  <a:schemeClr val="tx2"/>
                </a:solidFill>
              </a:rPr>
              <a:t>, следующего за истекшим, одним из способов:</a:t>
            </a:r>
          </a:p>
          <a:p>
            <a:pPr marL="269875" algn="just"/>
            <a:endParaRPr lang="ru-RU" sz="3600" dirty="0" smtClean="0">
              <a:solidFill>
                <a:schemeClr val="tx2"/>
              </a:solidFill>
            </a:endParaRPr>
          </a:p>
          <a:p>
            <a:pPr marL="841375" indent="-5715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ru-RU" sz="3600" dirty="0" smtClean="0">
                <a:solidFill>
                  <a:schemeClr val="tx2"/>
                </a:solidFill>
              </a:rPr>
              <a:t>самостоятельно, в том числе через приложение "Мой налог";</a:t>
            </a:r>
            <a:endParaRPr lang="en-US" sz="3600" dirty="0" smtClean="0">
              <a:solidFill>
                <a:schemeClr val="tx2"/>
              </a:solidFill>
            </a:endParaRPr>
          </a:p>
          <a:p>
            <a:pPr marL="841375" indent="-5715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ru-RU" sz="3600" dirty="0">
                <a:solidFill>
                  <a:schemeClr val="tx2"/>
                </a:solidFill>
              </a:rPr>
              <a:t>ч</a:t>
            </a:r>
            <a:r>
              <a:rPr lang="ru-RU" sz="3600" dirty="0" smtClean="0">
                <a:solidFill>
                  <a:schemeClr val="tx2"/>
                </a:solidFill>
              </a:rPr>
              <a:t>ерез уполномоченную кредитную организацию или оператора электронной площадки (тогда налоговая направит уведомление им);</a:t>
            </a:r>
            <a:endParaRPr lang="en-US" sz="3600" dirty="0" smtClean="0">
              <a:solidFill>
                <a:schemeClr val="tx2"/>
              </a:solidFill>
            </a:endParaRPr>
          </a:p>
          <a:p>
            <a:pPr marL="841375" indent="-571500" algn="just"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ru-RU" sz="3600" dirty="0" smtClean="0">
                <a:solidFill>
                  <a:schemeClr val="tx2"/>
                </a:solidFill>
              </a:rPr>
              <a:t>также можно уполномочить налоговый орган на списание налога с банковского счета и перечисление его в бюджет через приложение "Мой налог".</a:t>
            </a:r>
          </a:p>
          <a:p>
            <a:pPr marL="269875" algn="just"/>
            <a:r>
              <a:rPr lang="ru-RU" sz="3600" dirty="0" smtClean="0">
                <a:solidFill>
                  <a:schemeClr val="tx2"/>
                </a:solidFill>
              </a:rPr>
              <a:t> </a:t>
            </a:r>
          </a:p>
          <a:p>
            <a:pPr marL="269875" algn="just"/>
            <a:r>
              <a:rPr lang="ru-RU" sz="3600" dirty="0" smtClean="0">
                <a:solidFill>
                  <a:schemeClr val="tx2"/>
                </a:solidFill>
              </a:rPr>
              <a:t>Налог уплачивается по итогам месяца (налоговый период).</a:t>
            </a:r>
          </a:p>
          <a:p>
            <a:pPr marL="269875" algn="just"/>
            <a:r>
              <a:rPr lang="ru-RU" sz="3600" dirty="0" smtClean="0">
                <a:solidFill>
                  <a:schemeClr val="tx2"/>
                </a:solidFill>
              </a:rPr>
              <a:t>Если налог меньше 100 руб., то эта сумма добавится к сумме налога к уплате по итогам следующего месяца.</a:t>
            </a:r>
          </a:p>
          <a:p>
            <a:endParaRPr lang="ru-RU" sz="1200" dirty="0" smtClean="0">
              <a:solidFill>
                <a:schemeClr val="tx1"/>
              </a:solidFill>
            </a:endParaRPr>
          </a:p>
          <a:p>
            <a:endParaRPr lang="en-US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ст.11 Закона №422-ФЗ</a:t>
            </a:r>
            <a:endParaRPr lang="ru-RU" sz="250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defTabSz="914239">
              <a:lnSpc>
                <a:spcPct val="80000"/>
              </a:lnSpc>
              <a:spcBef>
                <a:spcPts val="360"/>
              </a:spcBef>
            </a:pPr>
            <a:endParaRPr lang="en-US" sz="2200" dirty="0" smtClean="0">
              <a:solidFill>
                <a:schemeClr val="tx1"/>
              </a:solidFill>
            </a:endParaRPr>
          </a:p>
          <a:p>
            <a:pPr defTabSz="914239">
              <a:lnSpc>
                <a:spcPct val="80000"/>
              </a:lnSpc>
              <a:spcBef>
                <a:spcPts val="360"/>
              </a:spcBef>
            </a:pPr>
            <a:endParaRPr lang="en-US" sz="2200" dirty="0" smtClean="0">
              <a:solidFill>
                <a:schemeClr val="tx1"/>
              </a:solidFill>
            </a:endParaRPr>
          </a:p>
          <a:p>
            <a:pPr defTabSz="914239">
              <a:lnSpc>
                <a:spcPct val="80000"/>
              </a:lnSpc>
              <a:spcBef>
                <a:spcPts val="360"/>
              </a:spcBef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269875" algn="just"/>
            <a:endParaRPr lang="ru-RU" sz="8400" dirty="0" smtClean="0">
              <a:solidFill>
                <a:schemeClr val="tx2"/>
              </a:solidFill>
            </a:endParaRPr>
          </a:p>
          <a:p>
            <a:pPr marL="269875" algn="just"/>
            <a:endParaRPr lang="en-US" sz="8400" dirty="0">
              <a:solidFill>
                <a:schemeClr val="tx2"/>
              </a:solidFill>
            </a:endParaRPr>
          </a:p>
        </p:txBody>
      </p:sp>
      <p:pic>
        <p:nvPicPr>
          <p:cNvPr id="10" name="Picture 2" descr="E:\нпд !\нпд для слайдов\6980876ad8aab183c0e49785cf53479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332656"/>
            <a:ext cx="1627317" cy="10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7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94112" y="5204048"/>
            <a:ext cx="5710336" cy="914400"/>
          </a:xfrm>
        </p:spPr>
        <p:txBody>
          <a:bodyPr>
            <a:normAutofit fontScale="25000" lnSpcReduction="20000"/>
          </a:bodyPr>
          <a:lstStyle/>
          <a:p>
            <a:endParaRPr lang="ru-RU" sz="7200" b="0" dirty="0" smtClean="0">
              <a:solidFill>
                <a:schemeClr val="tx1"/>
              </a:solidFill>
            </a:endParaRPr>
          </a:p>
          <a:p>
            <a:r>
              <a:rPr lang="ru-RU" sz="7200" b="0" dirty="0" smtClean="0">
                <a:solidFill>
                  <a:schemeClr val="tx2"/>
                </a:solidFill>
              </a:rPr>
              <a:t>Сумма вычета — 10 000 рублей. </a:t>
            </a:r>
            <a:br>
              <a:rPr lang="ru-RU" sz="7200" b="0" dirty="0" smtClean="0">
                <a:solidFill>
                  <a:schemeClr val="tx2"/>
                </a:solidFill>
              </a:rPr>
            </a:br>
            <a:r>
              <a:rPr lang="ru-RU" sz="7200" b="0" dirty="0" smtClean="0">
                <a:solidFill>
                  <a:schemeClr val="tx2"/>
                </a:solidFill>
              </a:rPr>
              <a:t>Расчет автоматический. </a:t>
            </a:r>
          </a:p>
          <a:p>
            <a:endParaRPr lang="ru-RU" sz="9600" cap="all" dirty="0" smtClean="0"/>
          </a:p>
          <a:p>
            <a:endParaRPr lang="ru-RU" sz="9600" cap="all" dirty="0"/>
          </a:p>
          <a:p>
            <a:endParaRPr lang="ru-RU" sz="9600" cap="all" dirty="0" smtClean="0"/>
          </a:p>
          <a:p>
            <a:endParaRPr lang="ru-RU" sz="9600" cap="all" dirty="0"/>
          </a:p>
          <a:p>
            <a:r>
              <a:rPr lang="ru-RU" sz="9600" dirty="0" smtClean="0"/>
              <a:t> </a:t>
            </a:r>
            <a:endParaRPr lang="ru-RU" sz="9600" dirty="0"/>
          </a:p>
          <a:p>
            <a:r>
              <a:rPr lang="ru-RU" sz="9600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94112" y="0"/>
            <a:ext cx="4312966" cy="110580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   Преимущества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НПД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28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66664" y="1091622"/>
            <a:ext cx="5320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1603">
              <a:defRPr/>
            </a:pPr>
            <a:r>
              <a:rPr lang="ru-RU" dirty="0">
                <a:solidFill>
                  <a:schemeClr val="tx2"/>
                </a:solidFill>
              </a:rPr>
              <a:t>Декларацию представлять не нужно. Учет доходов ведется автоматически в мобильном приложении</a:t>
            </a:r>
            <a:r>
              <a:rPr lang="ru-RU" sz="1600" b="1" dirty="0">
                <a:solidFill>
                  <a:schemeClr val="tx2"/>
                </a:solidFill>
                <a:latin typeface="+mj-lt"/>
              </a:rPr>
              <a:t>.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899592" y="843099"/>
            <a:ext cx="1994520" cy="91440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91603">
              <a:defRPr/>
            </a:pPr>
            <a:r>
              <a:rPr lang="ru-RU" sz="1400" b="1" cap="all" dirty="0"/>
              <a:t>Нет отчетов </a:t>
            </a:r>
            <a:br>
              <a:rPr lang="ru-RU" sz="1400" b="1" cap="all" dirty="0"/>
            </a:br>
            <a:r>
              <a:rPr lang="ru-RU" sz="1400" b="1" cap="all" dirty="0"/>
              <a:t>и деклараций</a:t>
            </a:r>
            <a:endParaRPr lang="ru-RU" sz="1400" dirty="0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899592" y="1909899"/>
            <a:ext cx="1994520" cy="914400"/>
          </a:xfrm>
          <a:prstGeom prst="round2DiagRect">
            <a:avLst/>
          </a:prstGeom>
          <a:solidFill>
            <a:srgbClr val="EAEAEA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91603">
              <a:defRPr/>
            </a:pPr>
            <a:r>
              <a:rPr lang="ru-RU" sz="1400" b="1" cap="all" dirty="0" smtClean="0"/>
              <a:t>Чек формируется </a:t>
            </a:r>
            <a:r>
              <a:rPr lang="ru-RU" sz="1400" b="1" cap="all" dirty="0"/>
              <a:t/>
            </a:r>
            <a:br>
              <a:rPr lang="ru-RU" sz="1400" b="1" cap="all" dirty="0"/>
            </a:br>
            <a:r>
              <a:rPr lang="ru-RU" sz="1400" b="1" cap="all" dirty="0"/>
              <a:t>в приложении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852700" y="4051376"/>
            <a:ext cx="2041412" cy="914400"/>
          </a:xfrm>
          <a:prstGeom prst="round2DiagRect">
            <a:avLst/>
          </a:prstGeom>
          <a:solidFill>
            <a:srgbClr val="D2FAD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91603">
              <a:defRPr/>
            </a:pPr>
            <a:r>
              <a:rPr lang="ru-RU" sz="1400" b="1" cap="all" dirty="0"/>
              <a:t>Легальная работа </a:t>
            </a:r>
            <a:br>
              <a:rPr lang="ru-RU" sz="1400" b="1" cap="all" dirty="0"/>
            </a:br>
            <a:r>
              <a:rPr lang="ru-RU" sz="1400" b="1" cap="all" dirty="0"/>
              <a:t>без статуса </a:t>
            </a:r>
            <a:r>
              <a:rPr lang="ru-RU" sz="1400" b="1" cap="all" dirty="0" err="1"/>
              <a:t>ИП</a:t>
            </a:r>
            <a:endParaRPr lang="ru-RU" sz="1400" b="1" cap="all" dirty="0"/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852700" y="5204048"/>
            <a:ext cx="2041412" cy="914400"/>
          </a:xfrm>
          <a:prstGeom prst="round2DiagRect">
            <a:avLst/>
          </a:prstGeom>
          <a:solidFill>
            <a:srgbClr val="FDCFD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91603">
              <a:defRPr/>
            </a:pPr>
            <a:r>
              <a:rPr lang="ru-RU" sz="1400" b="1" cap="all" dirty="0" smtClean="0"/>
              <a:t>налоговый вычет </a:t>
            </a:r>
            <a:endParaRPr lang="ru-RU" sz="1400" b="1" cap="all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211252" y="18965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Не надо приобретать ККТ</a:t>
            </a:r>
            <a:r>
              <a:rPr lang="ru-RU" dirty="0">
                <a:solidFill>
                  <a:schemeClr val="tx2"/>
                </a:solidFill>
              </a:rPr>
              <a:t>. Чек можно сформировать в мобильном приложении «Мой налог».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249796" y="2967335"/>
            <a:ext cx="5354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Нет обязанности уплачивать фиксированные взносы на пенсионное и медицинское страхование.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211252" y="39189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Можно работать без регистрации в качестве </a:t>
            </a:r>
            <a:r>
              <a:rPr lang="ru-RU" dirty="0" err="1">
                <a:solidFill>
                  <a:schemeClr val="tx2"/>
                </a:solidFill>
              </a:rPr>
              <a:t>ИП</a:t>
            </a:r>
            <a:r>
              <a:rPr lang="ru-RU" dirty="0">
                <a:solidFill>
                  <a:schemeClr val="tx2"/>
                </a:solidFill>
              </a:rPr>
              <a:t>. Доход подтверждается справкой из </a:t>
            </a:r>
            <a:r>
              <a:rPr lang="ru-RU" dirty="0" smtClean="0">
                <a:solidFill>
                  <a:schemeClr val="tx2"/>
                </a:solidFill>
              </a:rPr>
              <a:t>приложения.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907486" y="2967335"/>
            <a:ext cx="1986626" cy="914400"/>
          </a:xfrm>
          <a:prstGeom prst="round2Diag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cap="all" dirty="0"/>
              <a:t>Можно не платить </a:t>
            </a:r>
            <a:br>
              <a:rPr lang="ru-RU" sz="1400" b="1" cap="all" dirty="0"/>
            </a:br>
            <a:r>
              <a:rPr lang="ru-RU" sz="1400" b="1" cap="all" dirty="0"/>
              <a:t>страховые взносы</a:t>
            </a:r>
            <a:endParaRPr lang="ru-RU" sz="1400" b="1" dirty="0"/>
          </a:p>
        </p:txBody>
      </p:sp>
      <p:pic>
        <p:nvPicPr>
          <p:cNvPr id="14" name="Рисунок 13" descr="C:\Users\7400-23-037\Desktop\нпд для слайдов\человек приемущ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42249"/>
            <a:ext cx="1304925" cy="1739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690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38708" y="1841866"/>
            <a:ext cx="5637748" cy="914400"/>
          </a:xfrm>
        </p:spPr>
        <p:txBody>
          <a:bodyPr>
            <a:normAutofit/>
          </a:bodyPr>
          <a:lstStyle/>
          <a:p>
            <a:r>
              <a:rPr lang="ru-RU" sz="1800" b="0" dirty="0">
                <a:solidFill>
                  <a:schemeClr val="tx2"/>
                </a:solidFill>
                <a:latin typeface="+mn-lt"/>
              </a:rPr>
              <a:t>4% — с доходов от </a:t>
            </a:r>
            <a:r>
              <a:rPr lang="ru-RU" sz="1800" b="0" dirty="0" smtClean="0">
                <a:solidFill>
                  <a:schemeClr val="tx2"/>
                </a:solidFill>
                <a:latin typeface="+mn-lt"/>
              </a:rPr>
              <a:t>физических лиц</a:t>
            </a:r>
            <a:r>
              <a:rPr lang="ru-RU" sz="1800" b="0" dirty="0">
                <a:solidFill>
                  <a:schemeClr val="tx2"/>
                </a:solidFill>
                <a:latin typeface="+mn-lt"/>
              </a:rPr>
              <a:t>. </a:t>
            </a:r>
            <a:br>
              <a:rPr lang="ru-RU" sz="1800" b="0" dirty="0">
                <a:solidFill>
                  <a:schemeClr val="tx2"/>
                </a:solidFill>
                <a:latin typeface="+mn-lt"/>
              </a:rPr>
            </a:br>
            <a:r>
              <a:rPr lang="ru-RU" sz="1800" b="0" dirty="0">
                <a:solidFill>
                  <a:schemeClr val="tx2"/>
                </a:solidFill>
                <a:latin typeface="+mn-lt"/>
              </a:rPr>
              <a:t>6% — с доходов от </a:t>
            </a:r>
            <a:r>
              <a:rPr lang="ru-RU" sz="1800" b="0" dirty="0" smtClean="0">
                <a:solidFill>
                  <a:schemeClr val="tx2"/>
                </a:solidFill>
                <a:latin typeface="+mn-lt"/>
              </a:rPr>
              <a:t>юридических лиц </a:t>
            </a:r>
            <a:r>
              <a:rPr lang="ru-RU" sz="1800" b="0" dirty="0">
                <a:solidFill>
                  <a:schemeClr val="tx2"/>
                </a:solidFill>
                <a:latin typeface="+mn-lt"/>
              </a:rPr>
              <a:t>и ИП. </a:t>
            </a:r>
            <a:r>
              <a:rPr lang="ru-RU" sz="1800" b="0" dirty="0" smtClean="0">
                <a:solidFill>
                  <a:schemeClr val="tx2"/>
                </a:solidFill>
                <a:latin typeface="+mn-lt"/>
              </a:rPr>
              <a:t>                      </a:t>
            </a:r>
            <a:endParaRPr lang="ru-RU" sz="1800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29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988731" y="2852935"/>
            <a:ext cx="2049977" cy="1051555"/>
          </a:xfrm>
          <a:prstGeom prst="round2Diag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ПРОСТАЯ РЕГИСТРАЦИЯ </a:t>
            </a:r>
            <a:br>
              <a:rPr lang="ru-RU" sz="1400" b="1" dirty="0" smtClean="0"/>
            </a:br>
            <a:r>
              <a:rPr lang="ru-RU" sz="1400" b="1" dirty="0" smtClean="0"/>
              <a:t>ЧЕРЕЗ ИНТЕРНЕТ </a:t>
            </a:r>
            <a:endParaRPr lang="ru-RU" sz="1400" b="1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958025" y="4068124"/>
            <a:ext cx="2080683" cy="1038780"/>
          </a:xfrm>
          <a:prstGeom prst="round2DiagRect">
            <a:avLst/>
          </a:prstGeom>
          <a:solidFill>
            <a:srgbClr val="9BE5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ВЗАИМОДЕЙСТВИЕ С НАЛОГОВЫМИ ОРГАНАМИ ЧЕРЕЗ ИНТЕРНЕТ 24/7 </a:t>
            </a:r>
            <a:endParaRPr lang="ru-RU" sz="1400" b="1" dirty="0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988730" y="5229200"/>
            <a:ext cx="2034625" cy="1056313"/>
          </a:xfrm>
          <a:prstGeom prst="round2Diag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cap="all" dirty="0" smtClean="0"/>
              <a:t>Совмещение </a:t>
            </a:r>
            <a:r>
              <a:rPr lang="ru-RU" sz="1400" b="1" cap="all" dirty="0"/>
              <a:t>с работой </a:t>
            </a:r>
            <a:br>
              <a:rPr lang="ru-RU" sz="1400" b="1" cap="all" dirty="0"/>
            </a:br>
            <a:r>
              <a:rPr lang="ru-RU" sz="1400" b="1" cap="all" dirty="0"/>
              <a:t>по трудовому договору 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942673" y="692696"/>
            <a:ext cx="2068306" cy="994286"/>
          </a:xfrm>
          <a:prstGeom prst="round2Diag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cap="all" dirty="0"/>
              <a:t>Не нужно считать </a:t>
            </a:r>
            <a:br>
              <a:rPr lang="ru-RU" sz="1400" b="1" cap="all" dirty="0"/>
            </a:br>
            <a:r>
              <a:rPr lang="ru-RU" sz="1400" b="1" cap="all" dirty="0"/>
              <a:t>налог к уплате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1040651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Налог начисляется автоматически в приложении.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Уплата — не позднее 25 числа следующего месяца.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2852935"/>
            <a:ext cx="41114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Регистрация без визита в инспекцию: в мобильном приложении, на сайте </a:t>
            </a:r>
            <a:r>
              <a:rPr lang="ru-RU" dirty="0" err="1" smtClean="0">
                <a:solidFill>
                  <a:schemeClr val="tx2"/>
                </a:solidFill>
              </a:rPr>
              <a:t>ФНС</a:t>
            </a:r>
            <a:r>
              <a:rPr lang="ru-RU" dirty="0" smtClean="0">
                <a:solidFill>
                  <a:schemeClr val="tx2"/>
                </a:solidFill>
              </a:rPr>
              <a:t> России, через банк или портал </a:t>
            </a:r>
            <a:r>
              <a:rPr lang="ru-RU" dirty="0" err="1" smtClean="0">
                <a:solidFill>
                  <a:schemeClr val="tx2"/>
                </a:solidFill>
              </a:rPr>
              <a:t>госуслуг</a:t>
            </a:r>
            <a:r>
              <a:rPr lang="ru-RU" dirty="0" smtClean="0">
                <a:solidFill>
                  <a:schemeClr val="tx2"/>
                </a:solidFill>
              </a:rPr>
              <a:t>.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10381" y="5085184"/>
            <a:ext cx="4644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tx2"/>
                </a:solidFill>
              </a:rPr>
              <a:t>Трудовой </a:t>
            </a:r>
            <a:r>
              <a:rPr lang="ru-RU" dirty="0">
                <a:solidFill>
                  <a:schemeClr val="tx2"/>
                </a:solidFill>
              </a:rPr>
              <a:t>стаж по месту работы не прерывается. </a:t>
            </a:r>
          </a:p>
        </p:txBody>
      </p:sp>
      <p:sp>
        <p:nvSpPr>
          <p:cNvPr id="16" name="Заголовок 2"/>
          <p:cNvSpPr>
            <a:spLocks noGrp="1"/>
          </p:cNvSpPr>
          <p:nvPr>
            <p:ph type="title"/>
          </p:nvPr>
        </p:nvSpPr>
        <p:spPr>
          <a:xfrm>
            <a:off x="2894112" y="22169"/>
            <a:ext cx="4312966" cy="110580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   Преимущества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НПД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942673" y="1772816"/>
            <a:ext cx="2080683" cy="936104"/>
          </a:xfrm>
          <a:prstGeom prst="round2Diag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cap="all" dirty="0"/>
              <a:t>Выгодные </a:t>
            </a:r>
            <a:br>
              <a:rPr lang="ru-RU" sz="1400" b="1" cap="all" dirty="0"/>
            </a:br>
            <a:r>
              <a:rPr lang="ru-RU" sz="1400" b="1" cap="all" dirty="0"/>
              <a:t>налоговые ставки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10381" y="3961975"/>
            <a:ext cx="5022752" cy="88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110052">
              <a:lnSpc>
                <a:spcPct val="90000"/>
              </a:lnSpc>
              <a:defRPr sz="1900" b="0">
                <a:latin typeface="Avenir Next"/>
                <a:ea typeface="Avenir Next"/>
                <a:cs typeface="Avenir Next"/>
                <a:sym typeface="Avenir Next"/>
              </a:defRPr>
            </a:pPr>
            <a:endParaRPr lang="ru-RU" dirty="0" smtClean="0">
              <a:latin typeface="Arial Narrow" panose="020B0606020202030204" pitchFamily="34" charset="0"/>
              <a:ea typeface="Avenir Next"/>
              <a:cs typeface="Times New Roman" panose="02020603050405020304" pitchFamily="18" charset="0"/>
            </a:endParaRPr>
          </a:p>
          <a:p>
            <a:pPr defTabSz="1110052">
              <a:lnSpc>
                <a:spcPct val="90000"/>
              </a:lnSpc>
              <a:defRPr sz="1900" b="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ru-RU" dirty="0" smtClean="0">
                <a:solidFill>
                  <a:schemeClr val="tx2"/>
                </a:solidFill>
                <a:latin typeface="Arial Narrow" panose="020B0606020202030204" pitchFamily="34" charset="0"/>
                <a:ea typeface="Avenir Next"/>
                <a:cs typeface="Times New Roman" panose="02020603050405020304" pitchFamily="18" charset="0"/>
              </a:rPr>
              <a:t>Мобильное приложение доступно </a:t>
            </a:r>
          </a:p>
          <a:p>
            <a:pPr defTabSz="1110052">
              <a:lnSpc>
                <a:spcPct val="90000"/>
              </a:lnSpc>
              <a:defRPr sz="1900" b="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ru-RU" dirty="0" smtClean="0">
                <a:solidFill>
                  <a:schemeClr val="tx2"/>
                </a:solidFill>
                <a:latin typeface="Arial Narrow" panose="020B0606020202030204" pitchFamily="34" charset="0"/>
                <a:ea typeface="Avenir Next"/>
                <a:cs typeface="Times New Roman" panose="02020603050405020304" pitchFamily="18" charset="0"/>
              </a:rPr>
              <a:t>24 часа в сутки</a:t>
            </a:r>
            <a:endParaRPr lang="ru-RU" dirty="0">
              <a:solidFill>
                <a:schemeClr val="tx2"/>
              </a:solidFill>
              <a:latin typeface="Arial Narrow" panose="020B0606020202030204" pitchFamily="34" charset="0"/>
              <a:ea typeface="Avenir Next"/>
              <a:cs typeface="Times New Roman" panose="02020603050405020304" pitchFamily="18" charset="0"/>
            </a:endParaRPr>
          </a:p>
        </p:txBody>
      </p:sp>
      <p:pic>
        <p:nvPicPr>
          <p:cNvPr id="17" name="Рисунок 16" descr="C:\Users\7400-23-037\Desktop\нпд для слайдов\человек приемущ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42249"/>
            <a:ext cx="1304925" cy="1739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24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679" y="34261"/>
            <a:ext cx="7320689" cy="100811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cap="none" dirty="0" smtClean="0"/>
              <a:t>Патентная система налогообложения </a:t>
            </a:r>
            <a:br>
              <a:rPr lang="ru-RU" sz="2000" cap="none" dirty="0" smtClean="0"/>
            </a:br>
            <a:r>
              <a:rPr lang="ru-RU" sz="1400" cap="none" dirty="0" smtClean="0"/>
              <a:t>глава 26.5 НК РФ </a:t>
            </a:r>
            <a:endParaRPr lang="ru-RU" sz="1400" cap="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57095763"/>
              </p:ext>
            </p:extLst>
          </p:nvPr>
        </p:nvGraphicFramePr>
        <p:xfrm>
          <a:off x="505310" y="620689"/>
          <a:ext cx="795512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ятиугольник 11"/>
          <p:cNvSpPr/>
          <p:nvPr/>
        </p:nvSpPr>
        <p:spPr>
          <a:xfrm>
            <a:off x="579575" y="1473947"/>
            <a:ext cx="1800201" cy="642465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Порядок перехода</a:t>
            </a:r>
            <a:endParaRPr lang="ru-RU" sz="1400" b="1"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623857" y="692696"/>
            <a:ext cx="1800200" cy="617277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Налогоплательщики</a:t>
            </a:r>
            <a:endParaRPr lang="ru-RU" sz="1400" b="1" dirty="0"/>
          </a:p>
        </p:txBody>
      </p:sp>
      <p:sp>
        <p:nvSpPr>
          <p:cNvPr id="18" name="Пятиугольник 17"/>
          <p:cNvSpPr/>
          <p:nvPr/>
        </p:nvSpPr>
        <p:spPr>
          <a:xfrm>
            <a:off x="591875" y="2341692"/>
            <a:ext cx="1832181" cy="742643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Налоговая ставка</a:t>
            </a:r>
            <a:endParaRPr lang="ru-RU" sz="1400" b="1" dirty="0"/>
          </a:p>
        </p:txBody>
      </p:sp>
      <p:sp>
        <p:nvSpPr>
          <p:cNvPr id="20" name="Пятиугольник 19"/>
          <p:cNvSpPr/>
          <p:nvPr/>
        </p:nvSpPr>
        <p:spPr>
          <a:xfrm>
            <a:off x="579575" y="4925439"/>
            <a:ext cx="1844481" cy="684000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Налоговый учет</a:t>
            </a:r>
          </a:p>
        </p:txBody>
      </p:sp>
      <p:sp>
        <p:nvSpPr>
          <p:cNvPr id="21" name="Пятиугольник 20"/>
          <p:cNvSpPr/>
          <p:nvPr/>
        </p:nvSpPr>
        <p:spPr>
          <a:xfrm>
            <a:off x="567387" y="4080565"/>
            <a:ext cx="1844280" cy="720000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Налоговая база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2505859" y="1416440"/>
            <a:ext cx="2126475" cy="69997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Подать заявление по форме 26.2-1 </a:t>
            </a: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2499884" y="2279305"/>
            <a:ext cx="1969883" cy="697225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lvl="0" algn="ctr"/>
            <a:r>
              <a:rPr lang="ru-RU" sz="1500" b="1" kern="0" dirty="0">
                <a:solidFill>
                  <a:srgbClr val="1F497D"/>
                </a:solidFill>
              </a:rPr>
              <a:t>6 %  </a:t>
            </a: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2520981" y="4925439"/>
            <a:ext cx="5867443" cy="72818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kern="0" dirty="0">
                <a:solidFill>
                  <a:srgbClr val="1F497D"/>
                </a:solidFill>
              </a:rPr>
              <a:t>Книга учета доходов и расходов </a:t>
            </a:r>
            <a:r>
              <a:rPr lang="ru-RU" sz="1600" b="1" kern="0" dirty="0" smtClean="0">
                <a:solidFill>
                  <a:srgbClr val="1F497D"/>
                </a:solidFill>
              </a:rPr>
              <a:t>(ст</a:t>
            </a:r>
            <a:r>
              <a:rPr lang="ru-RU" sz="1600" b="1" kern="0" dirty="0">
                <a:solidFill>
                  <a:srgbClr val="1F497D"/>
                </a:solidFill>
              </a:rPr>
              <a:t>. 346.53 НК </a:t>
            </a:r>
            <a:r>
              <a:rPr lang="ru-RU" sz="1600" b="1" kern="0" dirty="0" smtClean="0">
                <a:solidFill>
                  <a:srgbClr val="1F497D"/>
                </a:solidFill>
              </a:rPr>
              <a:t>РФ)</a:t>
            </a:r>
          </a:p>
          <a:p>
            <a:pPr algn="ctr"/>
            <a:r>
              <a:rPr lang="ru-RU" sz="1300" b="1" kern="0" dirty="0" smtClean="0">
                <a:solidFill>
                  <a:srgbClr val="1F497D"/>
                </a:solidFill>
              </a:rPr>
              <a:t>Форма и порядок  утверждены Приказом Минфина России от 22.10.2012 N 135н</a:t>
            </a:r>
            <a:endParaRPr lang="ru-RU" sz="1300" b="1" kern="0" dirty="0">
              <a:solidFill>
                <a:srgbClr val="1F497D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2298612" y="3136749"/>
            <a:ext cx="1944217" cy="808844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400" dirty="0" smtClean="0"/>
          </a:p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Декларация не представляется</a:t>
            </a:r>
          </a:p>
          <a:p>
            <a:pPr algn="ctr"/>
            <a:endParaRPr lang="ru-RU" dirty="0"/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4788024" y="1416440"/>
            <a:ext cx="3672409" cy="69997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dirty="0" smtClean="0"/>
          </a:p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За 10 рабочих дней до начала применения ПСН</a:t>
            </a:r>
          </a:p>
          <a:p>
            <a:pPr lvl="0"/>
            <a:endParaRPr lang="ru-RU" sz="1200" dirty="0"/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5458704" y="2279305"/>
            <a:ext cx="1985067" cy="738669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lvl="0" algn="ctr"/>
            <a:r>
              <a:rPr lang="ru-RU" sz="1600" dirty="0" smtClean="0"/>
              <a:t> </a:t>
            </a:r>
            <a:r>
              <a:rPr lang="ru-RU" sz="1500" b="1" kern="0" dirty="0">
                <a:solidFill>
                  <a:srgbClr val="1F497D"/>
                </a:solidFill>
              </a:rPr>
              <a:t>0 %  «налоговые каникулы»</a:t>
            </a:r>
          </a:p>
        </p:txBody>
      </p:sp>
      <p:sp>
        <p:nvSpPr>
          <p:cNvPr id="34" name="Прямоугольник с двумя скругленными противолежащими углами 33"/>
          <p:cNvSpPr/>
          <p:nvPr/>
        </p:nvSpPr>
        <p:spPr>
          <a:xfrm>
            <a:off x="2505859" y="4133224"/>
            <a:ext cx="5867443" cy="667341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lvl="0" algn="ctr"/>
            <a:r>
              <a:rPr lang="ru-RU" sz="1500" b="1" kern="0" dirty="0" smtClean="0">
                <a:solidFill>
                  <a:srgbClr val="1F497D"/>
                </a:solidFill>
              </a:rPr>
              <a:t>«Потенциально </a:t>
            </a:r>
            <a:r>
              <a:rPr lang="ru-RU" sz="1500" b="1" kern="0" dirty="0">
                <a:solidFill>
                  <a:srgbClr val="1F497D"/>
                </a:solidFill>
              </a:rPr>
              <a:t>возможный доход»</a:t>
            </a:r>
            <a:r>
              <a:rPr lang="en-US" sz="1500" b="1" kern="0" dirty="0">
                <a:solidFill>
                  <a:srgbClr val="1F497D"/>
                </a:solidFill>
              </a:rPr>
              <a:t>, </a:t>
            </a:r>
            <a:r>
              <a:rPr lang="ru-RU" sz="1500" b="1" kern="0" dirty="0">
                <a:solidFill>
                  <a:srgbClr val="1F497D"/>
                </a:solidFill>
              </a:rPr>
              <a:t>установленный Законом Челябинской области № 396- </a:t>
            </a:r>
            <a:r>
              <a:rPr lang="ru-RU" sz="1500" b="1" kern="0" dirty="0" smtClean="0">
                <a:solidFill>
                  <a:srgbClr val="1F497D"/>
                </a:solidFill>
              </a:rPr>
              <a:t>ЗО от 25.10.2012 </a:t>
            </a:r>
            <a:endParaRPr lang="ru-RU" sz="1500" b="1" kern="0" dirty="0">
              <a:solidFill>
                <a:srgbClr val="1F497D"/>
              </a:solidFill>
            </a:endParaRPr>
          </a:p>
        </p:txBody>
      </p:sp>
      <p:sp>
        <p:nvSpPr>
          <p:cNvPr id="36" name="Прямоугольник с двумя скругленными противолежащими углами 35"/>
          <p:cNvSpPr/>
          <p:nvPr/>
        </p:nvSpPr>
        <p:spPr>
          <a:xfrm>
            <a:off x="4355975" y="3084335"/>
            <a:ext cx="4104457" cy="96282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Уплата зависит от срока действия патента</a:t>
            </a:r>
          </a:p>
          <a:p>
            <a:r>
              <a:rPr lang="ru-RU" sz="900" dirty="0" smtClean="0"/>
              <a:t>- менее 6 месяцев : не позднее срок а окончания действия патента</a:t>
            </a:r>
          </a:p>
          <a:p>
            <a:r>
              <a:rPr lang="ru-RU" sz="900" dirty="0" smtClean="0"/>
              <a:t>- более 6 месяцев  1/3 часть – не позднее 90 дней от даты начала и 2/3 части не позднее даты окончания действия патента</a:t>
            </a:r>
          </a:p>
          <a:p>
            <a:endParaRPr lang="ru-RU" sz="900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111578"/>
              </p:ext>
            </p:extLst>
          </p:nvPr>
        </p:nvGraphicFramePr>
        <p:xfrm>
          <a:off x="569662" y="5733255"/>
          <a:ext cx="7818762" cy="64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8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86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1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Основные ограничения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lvl="0" indent="-342900" algn="l" defTabSz="91408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500" b="1" kern="0" dirty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по количеству работников (не более </a:t>
                      </a:r>
                      <a:r>
                        <a:rPr lang="ru-RU" sz="1500" b="1" kern="0" dirty="0" smtClean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15 </a:t>
                      </a:r>
                      <a:r>
                        <a:rPr lang="ru-RU" sz="1500" b="1" kern="0" dirty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чел.)</a:t>
                      </a:r>
                    </a:p>
                    <a:p>
                      <a:pPr marL="85725" lvl="0" indent="-342900" algn="l" defTabSz="91408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500" b="1" kern="0" dirty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по доходам за год (не более </a:t>
                      </a:r>
                      <a:r>
                        <a:rPr lang="ru-RU" sz="1500" b="1" kern="0" dirty="0" smtClean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60 </a:t>
                      </a:r>
                      <a:r>
                        <a:rPr lang="ru-RU" sz="1500" b="1" kern="0" dirty="0">
                          <a:solidFill>
                            <a:srgbClr val="1F497D"/>
                          </a:solidFill>
                          <a:latin typeface="+mn-lt"/>
                          <a:ea typeface="+mn-ea"/>
                          <a:cs typeface="+mn-cs"/>
                        </a:rPr>
                        <a:t>млн руб. в год)</a:t>
                      </a:r>
                    </a:p>
                  </a:txBody>
                  <a:tcPr marL="9525" marR="9525" marT="9525" marB="952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Овал 23"/>
          <p:cNvSpPr/>
          <p:nvPr/>
        </p:nvSpPr>
        <p:spPr>
          <a:xfrm>
            <a:off x="4533319" y="2471896"/>
            <a:ext cx="864095" cy="514256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27" name="Овал 26"/>
          <p:cNvSpPr/>
          <p:nvPr/>
        </p:nvSpPr>
        <p:spPr>
          <a:xfrm>
            <a:off x="4398142" y="2376561"/>
            <a:ext cx="1041438" cy="514256"/>
          </a:xfrm>
          <a:prstGeom prst="ellips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5725" algn="ctr"/>
            <a:r>
              <a:rPr lang="ru-RU" sz="1500" b="1" kern="0" dirty="0">
                <a:solidFill>
                  <a:srgbClr val="1F497D"/>
                </a:solidFill>
              </a:rPr>
              <a:t>или</a:t>
            </a:r>
          </a:p>
        </p:txBody>
      </p:sp>
      <p:pic>
        <p:nvPicPr>
          <p:cNvPr id="28" name="Рисунок 27"/>
          <p:cNvPicPr/>
          <p:nvPr/>
        </p:nvPicPr>
        <p:blipFill rotWithShape="1">
          <a:blip r:embed="rId7"/>
          <a:srcRect l="58458" t="49506" r="34494" b="39268"/>
          <a:stretch/>
        </p:blipFill>
        <p:spPr bwMode="auto">
          <a:xfrm>
            <a:off x="8383789" y="0"/>
            <a:ext cx="760212" cy="692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Пятиугольник 29"/>
          <p:cNvSpPr/>
          <p:nvPr/>
        </p:nvSpPr>
        <p:spPr>
          <a:xfrm>
            <a:off x="567387" y="5679340"/>
            <a:ext cx="1932497" cy="701988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Основные ограничения</a:t>
            </a:r>
            <a:endParaRPr lang="ru-RU" sz="1400" b="1" dirty="0"/>
          </a:p>
        </p:txBody>
      </p:sp>
      <p:sp>
        <p:nvSpPr>
          <p:cNvPr id="32" name="Пятиугольник 31"/>
          <p:cNvSpPr/>
          <p:nvPr/>
        </p:nvSpPr>
        <p:spPr>
          <a:xfrm>
            <a:off x="579575" y="3258401"/>
            <a:ext cx="1832091" cy="687192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Сроки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83105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08912" cy="151216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2200" cap="none" dirty="0" smtClean="0"/>
              <a:t>Совмещение налоговых режимов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320689" cy="5455396"/>
          </a:xfrm>
        </p:spPr>
        <p:txBody>
          <a:bodyPr/>
          <a:lstStyle/>
          <a:p>
            <a:endParaRPr lang="ru-RU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30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33513" t="18472" r="32258" b="8887"/>
          <a:stretch/>
        </p:blipFill>
        <p:spPr bwMode="auto">
          <a:xfrm>
            <a:off x="755576" y="908720"/>
            <a:ext cx="7272807" cy="54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893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344816" cy="100811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изменения, внесенные в главу 26.5 НК РФ Федеральным законом №373-ФЗ от 23.11.2020</a:t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027786"/>
            <a:ext cx="7886294" cy="5184576"/>
          </a:xfrm>
        </p:spPr>
        <p:txBody>
          <a:bodyPr>
            <a:normAutofit/>
          </a:bodyPr>
          <a:lstStyle/>
          <a:p>
            <a:pPr marL="604337" indent="-285750" algn="just">
              <a:buFont typeface="Wingdings" panose="05000000000000000000" pitchFamily="2" charset="2"/>
              <a:buChar char="q"/>
            </a:pPr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604337" indent="-285750" algn="just">
              <a:buFont typeface="Wingdings" panose="05000000000000000000" pitchFamily="2" charset="2"/>
              <a:buChar char="q"/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Плательщики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ПСН с 01.01.2021 получат право уменьшать исчисленную сумму налога на страховые взносы в том налоговом периоде, когда указанные взносы были уплачены: ИП без работников - в полном объеме, ИП с работниками – на 50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%.</a:t>
            </a:r>
          </a:p>
          <a:p>
            <a:pPr marL="604337" indent="-285750" algn="just">
              <a:buFont typeface="Wingdings" panose="05000000000000000000" pitchFamily="2" charset="2"/>
              <a:buChar char="q"/>
            </a:pPr>
            <a:endParaRPr lang="ru-RU" sz="15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604337" indent="-285750" algn="just">
              <a:buFont typeface="Wingdings" panose="05000000000000000000" pitchFamily="2" charset="2"/>
              <a:buChar char="q"/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Добавлено 18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видов деятельности, по которым может применяться ПСН, и определены виды деятельности по которым ИП не вправе применять ПСН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</a:p>
          <a:p>
            <a:pPr marL="604337" indent="-285750" algn="just">
              <a:buFont typeface="Wingdings" panose="05000000000000000000" pitchFamily="2" charset="2"/>
              <a:buChar char="q"/>
            </a:pPr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604337" lvl="0" indent="-285750" algn="just">
              <a:buFont typeface="Wingdings" panose="05000000000000000000" pitchFamily="2" charset="2"/>
              <a:buChar char="q"/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01.01.2021 исключены положения, предусматривающие минимальный и максимальный размер потенциально возможного годового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дохода.</a:t>
            </a:r>
          </a:p>
          <a:p>
            <a:pPr marL="604337" lvl="0" indent="-285750" algn="just">
              <a:buFont typeface="Wingdings" panose="05000000000000000000" pitchFamily="2" charset="2"/>
              <a:buChar char="q"/>
            </a:pPr>
            <a:endParaRPr lang="ru-RU" sz="15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604337" indent="-285750" algn="just">
              <a:buFont typeface="Wingdings" panose="05000000000000000000" pitchFamily="2" charset="2"/>
              <a:buChar char="q"/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 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2021 году налоговым периодом признается календарный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месяц.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Е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сли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патент выдан на срок менее календарного года, налоговым периодом признается 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срок, на который выдан патент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</a:p>
          <a:p>
            <a:pPr marL="604337" indent="-285750" algn="just">
              <a:buFont typeface="Wingdings" panose="05000000000000000000" pitchFamily="2" charset="2"/>
              <a:buChar char="q"/>
            </a:pPr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just">
              <a:spcBef>
                <a:spcPts val="0"/>
              </a:spcBef>
            </a:pPr>
            <a:endParaRPr lang="ru-RU" sz="1600" dirty="0">
              <a:solidFill>
                <a:schemeClr val="tx1"/>
              </a:solidFill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dirty="0" smtClean="0">
              <a:solidFill>
                <a:schemeClr val="tx1"/>
              </a:solidFill>
            </a:endParaRPr>
          </a:p>
          <a:p>
            <a:pPr marL="1257139" lvl="2" indent="-342900" algn="just">
              <a:buFont typeface="Wingdings" panose="05000000000000000000" pitchFamily="2" charset="2"/>
              <a:buChar char="v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58" t="49506" r="34494" b="39268"/>
          <a:stretch/>
        </p:blipFill>
        <p:spPr bwMode="auto">
          <a:xfrm>
            <a:off x="8244408" y="188640"/>
            <a:ext cx="899593" cy="864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239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052736"/>
            <a:ext cx="7848872" cy="5400600"/>
          </a:xfrm>
        </p:spPr>
        <p:txBody>
          <a:bodyPr>
            <a:normAutofit fontScale="92500" lnSpcReduction="20000"/>
          </a:bodyPr>
          <a:lstStyle/>
          <a:p>
            <a:pPr marL="285750" algn="just" defTabSz="914083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деятельность в рамках договора простого товарищества (договора о совместной деятельности) или договора доверительного управления имуществом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285750" algn="just" defTabSz="914083">
              <a:buFont typeface="Wingdings" panose="05000000000000000000" pitchFamily="2" charset="2"/>
              <a:buChar char="q"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 defTabSz="914083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деятельность по производству подакцизных товаров, а также по добыче и реализации полезных ископаемых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285750" algn="just" defTabSz="914083">
              <a:buFont typeface="Wingdings" panose="05000000000000000000" pitchFamily="2" charset="2"/>
              <a:buChar char="q"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 defTabSz="914083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розничная торговля, осуществляемая  через объекты стационарной торговой сети с площадью торгового зала более 150 квадратных метров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285750" algn="just" defTabSz="914083">
              <a:buFont typeface="Wingdings" panose="05000000000000000000" pitchFamily="2" charset="2"/>
              <a:buChar char="q"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 defTabSz="914083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услуги общественного питания, оказываемые через объекты организации общественного питания с площадью зала обслуживания посетителей более 150 квадратных метров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285750" algn="just" defTabSz="914083">
              <a:buFont typeface="Wingdings" panose="05000000000000000000" pitchFamily="2" charset="2"/>
              <a:buChar char="q"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 defTabSz="914083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оптовая торговля, а также торговля, осуществляемая по договорам поставки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285750" algn="just" defTabSz="914083">
              <a:buFont typeface="Wingdings" panose="05000000000000000000" pitchFamily="2" charset="2"/>
              <a:buChar char="q"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 defTabSz="914083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услуги по перевозке грузов и пассажиров индивидуальными предпринимателями, имеющими на праве собственности или ином праве (пользования, владения и (или) распоряжения) более 20 автотранспортных средств, предназначенных для оказания таких услуг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marL="285750" algn="just" defTabSz="914083">
              <a:buFont typeface="Wingdings" panose="05000000000000000000" pitchFamily="2" charset="2"/>
              <a:buChar char="q"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 defTabSz="914083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деятельность по совершению сделок с ценными бумагами и (или) производными финансовыми инструментами, а также по оказанию кредитных и иных финансовых услуг.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18336" y="260648"/>
            <a:ext cx="8275868" cy="10081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01.01.2021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ПСН  не применяется по следующим  видам деятельности</a:t>
            </a: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СТ. 346.43 НК РФ):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58" t="49506" r="34494" b="39268"/>
          <a:stretch/>
        </p:blipFill>
        <p:spPr bwMode="auto">
          <a:xfrm>
            <a:off x="8244408" y="188640"/>
            <a:ext cx="899593" cy="864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7045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836712"/>
            <a:ext cx="7925825" cy="5472608"/>
          </a:xfrm>
        </p:spPr>
        <p:txBody>
          <a:bodyPr>
            <a:normAutofit/>
          </a:bodyPr>
          <a:lstStyle/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/>
            <a:r>
              <a:rPr lang="ru-RU" sz="1500" dirty="0" smtClean="0"/>
              <a:t>.</a:t>
            </a:r>
            <a:endParaRPr lang="ru-RU" sz="1500" dirty="0"/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446088" indent="273050"/>
            <a:endParaRPr lang="ru-RU" sz="1500" dirty="0" smtClean="0"/>
          </a:p>
          <a:p>
            <a:pPr marL="446088" indent="273050"/>
            <a:endParaRPr lang="ru-RU" sz="1500" dirty="0"/>
          </a:p>
          <a:p>
            <a:pPr marL="446088" indent="273050"/>
            <a:endParaRPr lang="ru-RU" sz="1500" dirty="0" smtClean="0"/>
          </a:p>
          <a:p>
            <a:pPr marL="446088" indent="273050"/>
            <a:endParaRPr lang="ru-RU" sz="1500" dirty="0"/>
          </a:p>
          <a:p>
            <a:pPr marL="446088" indent="273050"/>
            <a:endParaRPr lang="ru-RU" sz="1500" dirty="0" smtClean="0"/>
          </a:p>
          <a:p>
            <a:pPr marL="446088" indent="273050"/>
            <a:endParaRPr lang="ru-RU" sz="1500" dirty="0"/>
          </a:p>
          <a:p>
            <a:pPr marL="446088" indent="273050"/>
            <a:endParaRPr lang="ru-RU" sz="1500" dirty="0" smtClean="0"/>
          </a:p>
          <a:p>
            <a:pPr marL="446088" indent="273050"/>
            <a:endParaRPr lang="ru-RU" sz="1500" dirty="0" smtClean="0"/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>
              <a:solidFill>
                <a:schemeClr val="tx2">
                  <a:lumMod val="75000"/>
                </a:schemeClr>
              </a:solidFill>
            </a:endParaRPr>
          </a:p>
          <a:p>
            <a:pPr marL="271463" indent="447675">
              <a:buFont typeface="Wingdings" panose="05000000000000000000" pitchFamily="2" charset="2"/>
              <a:buChar char="q"/>
            </a:pPr>
            <a:endParaRPr lang="ru-RU" sz="15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61487" indent="-34290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 smtClean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6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600" dirty="0"/>
          </a:p>
          <a:p>
            <a:pPr marL="604337" indent="-285750">
              <a:buFont typeface="Wingdings" panose="05000000000000000000" pitchFamily="2" charset="2"/>
              <a:buChar char="q"/>
            </a:pPr>
            <a:endParaRPr lang="ru-RU" sz="1600" dirty="0"/>
          </a:p>
          <a:p>
            <a:pPr marL="775787" indent="-457200">
              <a:buFont typeface="Wingdings" panose="05000000000000000000" pitchFamily="2" charset="2"/>
              <a:buChar char="q"/>
            </a:pPr>
            <a:endParaRPr lang="ru-RU" sz="1600" dirty="0"/>
          </a:p>
          <a:p>
            <a:pPr marL="775787" indent="-457200">
              <a:buFont typeface="Wingdings" panose="05000000000000000000" pitchFamily="2" charset="2"/>
              <a:buChar char="q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5787" indent="-457200">
              <a:buFont typeface="Wingdings" panose="05000000000000000000" pitchFamily="2" charset="2"/>
              <a:buChar char="q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5787" indent="-457200">
              <a:buFont typeface="Wingdings" panose="05000000000000000000" pitchFamily="2" charset="2"/>
              <a:buChar char="q"/>
            </a:pPr>
            <a:endParaRPr lang="ru-RU" sz="2800" dirty="0"/>
          </a:p>
          <a:p>
            <a:pPr marL="604337" indent="-285750">
              <a:buFontTx/>
              <a:buChar char="-"/>
            </a:pPr>
            <a:endParaRPr lang="ru-RU" sz="2500" b="0" dirty="0"/>
          </a:p>
          <a:p>
            <a:pPr marL="604337" indent="-285750">
              <a:buFontTx/>
              <a:buChar char="-"/>
            </a:pPr>
            <a:endParaRPr lang="ru-RU" sz="2500" b="0" dirty="0"/>
          </a:p>
          <a:p>
            <a:pPr marL="604337" indent="-285750">
              <a:buFontTx/>
              <a:buChar char="-"/>
            </a:pPr>
            <a:endParaRPr lang="ru-RU" sz="1100" b="0" dirty="0"/>
          </a:p>
          <a:p>
            <a:pPr marL="604337" indent="-285750">
              <a:buFontTx/>
              <a:buChar char="-"/>
            </a:pPr>
            <a:endParaRPr lang="ru-RU" sz="12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pPr marL="604337" indent="-285750">
              <a:buFontTx/>
              <a:buChar char="-"/>
            </a:pPr>
            <a:endParaRPr lang="ru-RU" sz="1400" b="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187963"/>
            <a:ext cx="7416824" cy="86477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относится к розничной торговле в целях применения ПСН: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/>
              <a:t>(п.3 ст.346.43 НК РФ)</a:t>
            </a: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58" t="49506" r="34494" b="39268"/>
          <a:stretch/>
        </p:blipFill>
        <p:spPr bwMode="auto">
          <a:xfrm>
            <a:off x="8244408" y="188640"/>
            <a:ext cx="899593" cy="864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611560" y="908720"/>
            <a:ext cx="7776864" cy="165618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ru-RU" sz="1600" b="1" dirty="0" smtClean="0">
                <a:solidFill>
                  <a:srgbClr val="FF0000"/>
                </a:solidFill>
              </a:rPr>
              <a:t>Реализация </a:t>
            </a:r>
            <a:r>
              <a:rPr lang="ru-RU" sz="1600" b="1" dirty="0">
                <a:solidFill>
                  <a:srgbClr val="FF0000"/>
                </a:solidFill>
              </a:rPr>
              <a:t>подакцизных товаров</a:t>
            </a:r>
            <a:r>
              <a:rPr lang="ru-RU" sz="1600" dirty="0">
                <a:solidFill>
                  <a:schemeClr val="tx1"/>
                </a:solidFill>
              </a:rPr>
              <a:t>, указанных в подпунктах 6-10 пункта 1 статьи 181 НК РФ 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автомобили легковые;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мотоциклы с мощностью двигателя свыше 112,5 кВт (150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л.с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.);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автомобильный бензин, дизельное топливо, моторные масла для дизельных или карбюраторных двигателей;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прямогонный бензин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611560" y="2708920"/>
            <a:ext cx="7789717" cy="1522042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ru-RU" sz="1600" b="1" dirty="0">
                <a:solidFill>
                  <a:srgbClr val="FF0000"/>
                </a:solidFill>
              </a:rPr>
              <a:t>Реализация</a:t>
            </a:r>
            <a:r>
              <a:rPr lang="ru-RU" sz="1600" dirty="0">
                <a:solidFill>
                  <a:schemeClr val="tx1"/>
                </a:solidFill>
              </a:rPr>
              <a:t> следующих товаров, подлежащих обязательной </a:t>
            </a:r>
            <a:r>
              <a:rPr lang="ru-RU" sz="1600" b="1" dirty="0">
                <a:solidFill>
                  <a:srgbClr val="FF0000"/>
                </a:solidFill>
              </a:rPr>
              <a:t>маркировке средствами идентификации</a:t>
            </a:r>
            <a:r>
              <a:rPr lang="ru-RU" sz="1600" dirty="0">
                <a:solidFill>
                  <a:schemeClr val="tx1"/>
                </a:solidFill>
              </a:rPr>
              <a:t>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лекарственные препараты;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обувные товары;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принадлежности к одежде и прочие изделия из натурального меха, подлежащие обязательной маркировке средствами идентификации, в том числе контрольными (идентификационными) знаками.</a:t>
            </a: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86832" y="4365104"/>
            <a:ext cx="7789717" cy="230425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Реализация </a:t>
            </a:r>
            <a:r>
              <a:rPr lang="ru-RU" sz="1600" dirty="0">
                <a:solidFill>
                  <a:schemeClr val="tx1"/>
                </a:solidFill>
              </a:rPr>
              <a:t>следующих </a:t>
            </a:r>
            <a:r>
              <a:rPr lang="ru-RU" sz="1600" dirty="0" smtClean="0">
                <a:solidFill>
                  <a:schemeClr val="tx1"/>
                </a:solidFill>
              </a:rPr>
              <a:t>товаров:  </a:t>
            </a:r>
            <a:endParaRPr lang="ru-RU" sz="16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продуктов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питания и напитков (в том числе алкогольных, как в упаковке и расфасовке изготовителя, так и без таких упаковки и расфасовки) в барах, ресторанах, кафе и других объектах организации общественного питания;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передача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лекарственных препаратов по льготным (бесплатным)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рецептам;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продукции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собственного производства (изготовления);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газа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грузовых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и специальных автомобилей, прицепов, полуприцепов, прицепов-роспусков, автобусов любых типов;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товаров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по образцам и каталогам вне стационарной торговой сети (в том числе в виде почтовых отправлений (посылочная торговля), а также через телемагазины, телефонную связь и компьютерные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сети).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  <a:p>
            <a:pPr marL="271463"/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6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111" y="332656"/>
            <a:ext cx="7704856" cy="1872208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ru-RU" sz="2000" cap="none" dirty="0" smtClean="0"/>
              <a:t>На 1 квартал 2021 года предусмотрен переходный период, в рамках которого, плательщики, применяющие ЕНВД в 4 квартале 2020, могут применять ПСН </a:t>
            </a:r>
            <a:r>
              <a:rPr lang="ru-RU" sz="2000" cap="none" dirty="0"/>
              <a:t>с 01.01.2021 до 31.03.2021 по </a:t>
            </a:r>
            <a:r>
              <a:rPr lang="ru-RU" sz="2000" cap="none" dirty="0" smtClean="0"/>
              <a:t>следующим  видам деятельности: </a:t>
            </a:r>
            <a:br>
              <a:rPr lang="ru-RU" sz="2000" cap="none" dirty="0" smtClean="0"/>
            </a:br>
            <a:r>
              <a:rPr lang="ru-RU" sz="2000" cap="none" dirty="0" smtClean="0"/>
              <a:t>(</a:t>
            </a:r>
            <a:r>
              <a:rPr lang="ru-RU" sz="1400" cap="none" dirty="0" smtClean="0"/>
              <a:t>статья </a:t>
            </a:r>
            <a:r>
              <a:rPr lang="ru-RU" sz="1400" cap="none" dirty="0"/>
              <a:t>3 Закона 373-ФЗ от </a:t>
            </a:r>
            <a:r>
              <a:rPr lang="ru-RU" sz="1400" cap="none" dirty="0" smtClean="0"/>
              <a:t>23.11.2020)</a:t>
            </a:r>
            <a:r>
              <a:rPr lang="ru-RU" sz="1400" cap="none" dirty="0"/>
              <a:t/>
            </a:r>
            <a:br>
              <a:rPr lang="ru-RU" sz="1400" cap="none" dirty="0"/>
            </a:br>
            <a:endParaRPr lang="ru-RU" sz="1400" cap="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E47153-C846-4E9D-BCA4-C5D28A27AE7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420888"/>
            <a:ext cx="7776864" cy="4176464"/>
          </a:xfrm>
        </p:spPr>
        <p:txBody>
          <a:bodyPr>
            <a:normAutofit/>
          </a:bodyPr>
          <a:lstStyle/>
          <a:p>
            <a:pPr marL="28575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деятельность стоянок 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для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транспортных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средств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(код 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ru-RU" sz="15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розничная торговля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 осуществляемая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через объекты стационарной торговой сети с площадью торгового зала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свыше 50 квадратных метров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но не более 150 квадратных метров по каждому объекту организации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торговли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(код</a:t>
            </a:r>
          </a:p>
          <a:p>
            <a:pPr marL="28575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ru-RU" sz="15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оказание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услуг общественного питания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осуществляемых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через объекты организации общественного питания с площадью зала обслуживания посетителей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свыше 50 квадратных метров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но не более 150 квадратных метров по каждому объекту организации общественного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питания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(код</a:t>
            </a:r>
          </a:p>
          <a:p>
            <a:pPr marL="28575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ru-RU" sz="15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28575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ремонт, техническое обслуживание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автотранспортных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 </a:t>
            </a:r>
            <a:r>
              <a:rPr lang="ru-RU" sz="15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мототранспортных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средств, мотоциклов, машин и оборудования, 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мойка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транспортных средств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полирование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предоставление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аналогичных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услуг. (код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just">
              <a:spcBef>
                <a:spcPts val="0"/>
              </a:spcBef>
            </a:pPr>
            <a:endParaRPr lang="ru-RU" sz="1600" dirty="0">
              <a:solidFill>
                <a:schemeClr val="tx1"/>
              </a:solidFill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dirty="0" smtClean="0">
              <a:solidFill>
                <a:schemeClr val="tx1"/>
              </a:solidFill>
            </a:endParaRPr>
          </a:p>
          <a:p>
            <a:pPr marL="1257139" lvl="2" indent="-342900" algn="just">
              <a:buFont typeface="Wingdings" panose="05000000000000000000" pitchFamily="2" charset="2"/>
              <a:buChar char="v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58" t="49506" r="34494" b="39268"/>
          <a:stretch/>
        </p:blipFill>
        <p:spPr bwMode="auto">
          <a:xfrm>
            <a:off x="8244408" y="188640"/>
            <a:ext cx="899593" cy="864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94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338" y="188640"/>
            <a:ext cx="8340299" cy="74987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РАСЧЕТ </a:t>
            </a:r>
            <a:r>
              <a:rPr lang="ru-RU" sz="2000" dirty="0"/>
              <a:t>стоимости патента </a:t>
            </a:r>
            <a:r>
              <a:rPr lang="ru-RU" sz="2000" dirty="0" smtClean="0"/>
              <a:t>на  </a:t>
            </a:r>
            <a:r>
              <a:rPr lang="ru-RU" sz="2000" dirty="0"/>
              <a:t>1 </a:t>
            </a:r>
            <a:r>
              <a:rPr lang="ru-RU" sz="2000" dirty="0" smtClean="0"/>
              <a:t>квартал  </a:t>
            </a:r>
            <a:r>
              <a:rPr lang="ru-RU" sz="2000" dirty="0"/>
              <a:t>2021 </a:t>
            </a:r>
            <a:r>
              <a:rPr lang="ru-RU" sz="2000" dirty="0" smtClean="0"/>
              <a:t>года на единицу физического показателя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302A372-EB85-4A14-9B9E-6F2305329C24}" type="slidenum">
              <a:rPr lang="ru-RU" sz="2000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5387196" y="2458196"/>
            <a:ext cx="484632" cy="978408"/>
          </a:xfrm>
          <a:prstGeom prst="downArrow">
            <a:avLst/>
          </a:prstGeom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0863" y="1837162"/>
            <a:ext cx="8513137" cy="4752528"/>
          </a:xfrm>
        </p:spPr>
        <p:txBody>
          <a:bodyPr>
            <a:normAutofit fontScale="92500" lnSpcReduction="20000"/>
          </a:bodyPr>
          <a:lstStyle/>
          <a:p>
            <a:endParaRPr lang="ru-RU" sz="1600" dirty="0" smtClean="0">
              <a:solidFill>
                <a:srgbClr val="CC0000"/>
              </a:solidFill>
            </a:endParaRPr>
          </a:p>
          <a:p>
            <a:r>
              <a:rPr lang="ru-RU" sz="1600" dirty="0" smtClean="0">
                <a:solidFill>
                  <a:srgbClr val="FF0000"/>
                </a:solidFill>
              </a:rPr>
              <a:t>Услуги стоянки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</a:p>
          <a:p>
            <a:pPr marL="317500" indent="311150"/>
            <a:r>
              <a:rPr lang="ru-RU" sz="1600" dirty="0" err="1" smtClean="0">
                <a:solidFill>
                  <a:schemeClr val="accent6">
                    <a:lumMod val="75000"/>
                  </a:schemeClr>
                </a:solidFill>
              </a:rPr>
              <a:t>ПВД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= </a:t>
            </a:r>
            <a:r>
              <a:rPr lang="ru-RU" sz="1600" dirty="0">
                <a:solidFill>
                  <a:srgbClr val="002060"/>
                </a:solidFill>
              </a:rPr>
              <a:t>50 х 12 х 1 </a:t>
            </a:r>
            <a:r>
              <a:rPr lang="ru-RU" sz="1600" dirty="0" err="1">
                <a:solidFill>
                  <a:srgbClr val="002060"/>
                </a:solidFill>
              </a:rPr>
              <a:t>кв.м</a:t>
            </a:r>
            <a:r>
              <a:rPr lang="ru-RU" sz="1600" dirty="0">
                <a:solidFill>
                  <a:srgbClr val="002060"/>
                </a:solidFill>
              </a:rPr>
              <a:t>. х 2,005 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х 15/6 х 0,5=  </a:t>
            </a:r>
            <a:r>
              <a:rPr lang="ru-RU" sz="1600" dirty="0" smtClean="0">
                <a:solidFill>
                  <a:srgbClr val="002060"/>
                </a:solidFill>
              </a:rPr>
              <a:t>1504 </a:t>
            </a:r>
            <a:r>
              <a:rPr lang="ru-RU" sz="1600" dirty="0">
                <a:solidFill>
                  <a:srgbClr val="002060"/>
                </a:solidFill>
              </a:rPr>
              <a:t>руб.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317500" indent="311150"/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Налог </a:t>
            </a:r>
            <a:r>
              <a:rPr lang="ru-RU" sz="1600" dirty="0">
                <a:solidFill>
                  <a:srgbClr val="002060"/>
                </a:solidFill>
              </a:rPr>
              <a:t>= </a:t>
            </a:r>
            <a:r>
              <a:rPr lang="ru-RU" sz="1600" dirty="0" smtClean="0">
                <a:solidFill>
                  <a:srgbClr val="002060"/>
                </a:solidFill>
              </a:rPr>
              <a:t>1504 </a:t>
            </a:r>
            <a:r>
              <a:rPr lang="ru-RU" sz="1600" dirty="0">
                <a:solidFill>
                  <a:srgbClr val="002060"/>
                </a:solidFill>
              </a:rPr>
              <a:t>х 6% =  90,2 / </a:t>
            </a:r>
            <a:r>
              <a:rPr lang="en-US" sz="1600" dirty="0" smtClean="0">
                <a:solidFill>
                  <a:srgbClr val="002060"/>
                </a:solidFill>
              </a:rPr>
              <a:t>365 </a:t>
            </a:r>
            <a:r>
              <a:rPr lang="ru-RU" sz="1600" dirty="0" smtClean="0">
                <a:solidFill>
                  <a:srgbClr val="002060"/>
                </a:solidFill>
              </a:rPr>
              <a:t>х</a:t>
            </a:r>
            <a:r>
              <a:rPr lang="en-US" sz="1600" dirty="0" smtClean="0">
                <a:solidFill>
                  <a:srgbClr val="002060"/>
                </a:solidFill>
              </a:rPr>
              <a:t> 90</a:t>
            </a:r>
            <a:r>
              <a:rPr lang="ru-RU" sz="1600" dirty="0" smtClean="0">
                <a:solidFill>
                  <a:srgbClr val="002060"/>
                </a:solidFill>
              </a:rPr>
              <a:t>= 22 </a:t>
            </a:r>
            <a:r>
              <a:rPr lang="ru-RU" sz="1600" dirty="0">
                <a:solidFill>
                  <a:srgbClr val="002060"/>
                </a:solidFill>
              </a:rPr>
              <a:t>руб. на 1 </a:t>
            </a:r>
            <a:r>
              <a:rPr lang="ru-RU" sz="1600" dirty="0" err="1">
                <a:solidFill>
                  <a:srgbClr val="002060"/>
                </a:solidFill>
              </a:rPr>
              <a:t>кв.м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 </a:t>
            </a:r>
            <a:r>
              <a:rPr lang="ru-RU" sz="1600" dirty="0">
                <a:solidFill>
                  <a:srgbClr val="FF0000"/>
                </a:solidFill>
              </a:rPr>
              <a:t>Розничная </a:t>
            </a:r>
            <a:r>
              <a:rPr lang="ru-RU" sz="1600" dirty="0" smtClean="0">
                <a:solidFill>
                  <a:srgbClr val="FF0000"/>
                </a:solidFill>
              </a:rPr>
              <a:t>торговля: </a:t>
            </a:r>
          </a:p>
          <a:p>
            <a:pPr marL="628650"/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ПВД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= 1800 х 12 х 1 </a:t>
            </a:r>
            <a:r>
              <a:rPr lang="ru-RU" sz="1600" dirty="0" err="1">
                <a:solidFill>
                  <a:srgbClr val="002060"/>
                </a:solidFill>
              </a:rPr>
              <a:t>кв.м</a:t>
            </a:r>
            <a:r>
              <a:rPr lang="ru-RU" sz="1600" dirty="0">
                <a:solidFill>
                  <a:srgbClr val="002060"/>
                </a:solidFill>
              </a:rPr>
              <a:t>. х 2,005 х 15/6 х 0,5= 54 135 руб.</a:t>
            </a:r>
          </a:p>
          <a:p>
            <a:pPr marL="628650"/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Налог</a:t>
            </a:r>
            <a:r>
              <a:rPr lang="ru-RU" sz="1600" dirty="0">
                <a:solidFill>
                  <a:srgbClr val="002060"/>
                </a:solidFill>
              </a:rPr>
              <a:t> = 54 135 х 6% = 3 248 / </a:t>
            </a:r>
            <a:r>
              <a:rPr lang="ru-RU" sz="1600" dirty="0" smtClean="0">
                <a:solidFill>
                  <a:srgbClr val="002060"/>
                </a:solidFill>
              </a:rPr>
              <a:t>365 х 90 = 801 </a:t>
            </a:r>
            <a:r>
              <a:rPr lang="ru-RU" sz="1600" dirty="0">
                <a:solidFill>
                  <a:srgbClr val="002060"/>
                </a:solidFill>
              </a:rPr>
              <a:t>руб. на 1 </a:t>
            </a:r>
            <a:r>
              <a:rPr lang="ru-RU" sz="1600" dirty="0" err="1">
                <a:solidFill>
                  <a:srgbClr val="002060"/>
                </a:solidFill>
              </a:rPr>
              <a:t>кв.м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Общественное </a:t>
            </a:r>
            <a:r>
              <a:rPr lang="ru-RU" sz="1600" dirty="0" smtClean="0">
                <a:solidFill>
                  <a:srgbClr val="FF0000"/>
                </a:solidFill>
              </a:rPr>
              <a:t>питание: </a:t>
            </a:r>
          </a:p>
          <a:p>
            <a:pPr marL="712788" indent="-84138"/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ПВД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= 1000 х 12 х 1 </a:t>
            </a:r>
            <a:r>
              <a:rPr lang="ru-RU" sz="1600" dirty="0" err="1">
                <a:solidFill>
                  <a:srgbClr val="002060"/>
                </a:solidFill>
              </a:rPr>
              <a:t>кв.м</a:t>
            </a:r>
            <a:r>
              <a:rPr lang="ru-RU" sz="1600" dirty="0">
                <a:solidFill>
                  <a:srgbClr val="002060"/>
                </a:solidFill>
              </a:rPr>
              <a:t>. х 2,005 х 15/6 х 0,5= </a:t>
            </a:r>
            <a:r>
              <a:rPr lang="ru-RU" sz="1600" dirty="0" smtClean="0">
                <a:solidFill>
                  <a:srgbClr val="002060"/>
                </a:solidFill>
              </a:rPr>
              <a:t>30</a:t>
            </a:r>
            <a:r>
              <a:rPr lang="ru-RU" sz="1600" dirty="0">
                <a:solidFill>
                  <a:srgbClr val="002060"/>
                </a:solidFill>
              </a:rPr>
              <a:t> 075 руб.</a:t>
            </a:r>
          </a:p>
          <a:p>
            <a:pPr marL="712788" indent="-84138"/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Налог</a:t>
            </a:r>
            <a:r>
              <a:rPr lang="ru-RU" sz="1600" dirty="0">
                <a:solidFill>
                  <a:srgbClr val="002060"/>
                </a:solidFill>
              </a:rPr>
              <a:t> = 30 075 х 6%= 1 804,5 / </a:t>
            </a:r>
            <a:r>
              <a:rPr lang="ru-RU" sz="1600" dirty="0" smtClean="0">
                <a:solidFill>
                  <a:srgbClr val="002060"/>
                </a:solidFill>
              </a:rPr>
              <a:t>365 х 90 = 445 руб</a:t>
            </a:r>
            <a:r>
              <a:rPr lang="ru-RU" sz="1600" dirty="0">
                <a:solidFill>
                  <a:srgbClr val="002060"/>
                </a:solidFill>
              </a:rPr>
              <a:t>. на 1 </a:t>
            </a:r>
            <a:r>
              <a:rPr lang="ru-RU" sz="1600" dirty="0" err="1">
                <a:solidFill>
                  <a:srgbClr val="002060"/>
                </a:solidFill>
              </a:rPr>
              <a:t>кв.м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 </a:t>
            </a:r>
            <a:r>
              <a:rPr lang="ru-RU" sz="1600" dirty="0">
                <a:solidFill>
                  <a:srgbClr val="FF0000"/>
                </a:solidFill>
              </a:rPr>
              <a:t>Ремонт, техническое </a:t>
            </a:r>
            <a:r>
              <a:rPr lang="ru-RU" sz="1600" dirty="0" smtClean="0">
                <a:solidFill>
                  <a:srgbClr val="FF0000"/>
                </a:solidFill>
              </a:rPr>
              <a:t>обслуживание автотранспортных средств и мойка: </a:t>
            </a:r>
          </a:p>
          <a:p>
            <a:pPr marL="628650"/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ПВД</a:t>
            </a:r>
            <a:r>
              <a:rPr lang="ru-RU" sz="1600" dirty="0" smtClean="0">
                <a:solidFill>
                  <a:srgbClr val="002060"/>
                </a:solidFill>
              </a:rPr>
              <a:t> = </a:t>
            </a:r>
            <a:r>
              <a:rPr lang="ru-RU" sz="1600" dirty="0">
                <a:solidFill>
                  <a:srgbClr val="002060"/>
                </a:solidFill>
              </a:rPr>
              <a:t>12000 х 12 х 1 работника х 2,005  х 15/6 х </a:t>
            </a:r>
            <a:r>
              <a:rPr lang="ru-RU" sz="1600" dirty="0" smtClean="0">
                <a:solidFill>
                  <a:srgbClr val="002060"/>
                </a:solidFill>
              </a:rPr>
              <a:t>0,5 = 360 900 руб.</a:t>
            </a:r>
            <a:endParaRPr lang="ru-RU" sz="1600" dirty="0">
              <a:solidFill>
                <a:srgbClr val="002060"/>
              </a:solidFill>
            </a:endParaRPr>
          </a:p>
          <a:p>
            <a:pPr marL="628650"/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Налог</a:t>
            </a:r>
            <a:r>
              <a:rPr lang="ru-RU" sz="1600" dirty="0">
                <a:solidFill>
                  <a:srgbClr val="002060"/>
                </a:solidFill>
              </a:rPr>
              <a:t> 360 900 х 6% = 21 654/ </a:t>
            </a:r>
            <a:r>
              <a:rPr lang="ru-RU" sz="1600" dirty="0" smtClean="0">
                <a:solidFill>
                  <a:srgbClr val="002060"/>
                </a:solidFill>
              </a:rPr>
              <a:t>365 х 90 </a:t>
            </a:r>
            <a:r>
              <a:rPr lang="ru-RU" sz="1600" dirty="0">
                <a:solidFill>
                  <a:srgbClr val="002060"/>
                </a:solidFill>
              </a:rPr>
              <a:t>=  5 </a:t>
            </a:r>
            <a:r>
              <a:rPr lang="ru-RU" sz="1600" dirty="0" smtClean="0">
                <a:solidFill>
                  <a:srgbClr val="002060"/>
                </a:solidFill>
              </a:rPr>
              <a:t>339 </a:t>
            </a:r>
            <a:r>
              <a:rPr lang="ru-RU" sz="1600" dirty="0">
                <a:solidFill>
                  <a:srgbClr val="002060"/>
                </a:solidFill>
              </a:rPr>
              <a:t>руб. на  1 работника.</a:t>
            </a:r>
          </a:p>
          <a:p>
            <a:endParaRPr lang="ru-RU" sz="1100" dirty="0"/>
          </a:p>
          <a:p>
            <a:pPr marL="0"/>
            <a:r>
              <a:rPr lang="ru-RU" sz="1900" dirty="0" smtClean="0">
                <a:solidFill>
                  <a:schemeClr val="tx1"/>
                </a:solidFill>
              </a:rPr>
              <a:t>* </a:t>
            </a:r>
            <a:r>
              <a:rPr lang="ru-RU" sz="1100" dirty="0" smtClean="0">
                <a:solidFill>
                  <a:schemeClr val="tx1"/>
                </a:solidFill>
              </a:rPr>
              <a:t>Базовая доходность по ЕНВД  (статья 3 Закона 373-ФЗ от 23.11.2020):</a:t>
            </a:r>
          </a:p>
          <a:p>
            <a:pPr marL="0"/>
            <a:r>
              <a:rPr lang="ru-RU" sz="1100" dirty="0" smtClean="0">
                <a:solidFill>
                  <a:schemeClr val="tx1"/>
                </a:solidFill>
              </a:rPr>
              <a:t>Услуги стоянки – 50 руб. на 1 </a:t>
            </a:r>
            <a:r>
              <a:rPr lang="ru-RU" sz="1100" dirty="0" err="1" smtClean="0">
                <a:solidFill>
                  <a:schemeClr val="tx1"/>
                </a:solidFill>
              </a:rPr>
              <a:t>кв.м</a:t>
            </a:r>
            <a:r>
              <a:rPr lang="ru-RU" sz="1100" dirty="0" smtClean="0">
                <a:solidFill>
                  <a:schemeClr val="tx1"/>
                </a:solidFill>
              </a:rPr>
              <a:t>. стоянки;</a:t>
            </a:r>
          </a:p>
          <a:p>
            <a:pPr marL="0"/>
            <a:r>
              <a:rPr lang="ru-RU" sz="1100" dirty="0" smtClean="0">
                <a:solidFill>
                  <a:schemeClr val="tx1"/>
                </a:solidFill>
              </a:rPr>
              <a:t>Розничная торговля -1800 на 1 </a:t>
            </a:r>
            <a:r>
              <a:rPr lang="ru-RU" sz="1100" dirty="0" err="1" smtClean="0">
                <a:solidFill>
                  <a:schemeClr val="tx1"/>
                </a:solidFill>
              </a:rPr>
              <a:t>кв.м</a:t>
            </a:r>
            <a:r>
              <a:rPr lang="ru-RU" sz="1100" dirty="0" smtClean="0">
                <a:solidFill>
                  <a:schemeClr val="tx1"/>
                </a:solidFill>
              </a:rPr>
              <a:t>. торгового зала;</a:t>
            </a:r>
          </a:p>
          <a:p>
            <a:pPr marL="0"/>
            <a:r>
              <a:rPr lang="ru-RU" sz="1100" dirty="0" smtClean="0">
                <a:solidFill>
                  <a:schemeClr val="tx1"/>
                </a:solidFill>
              </a:rPr>
              <a:t>Общественное питание – 1 000 руб. на 1 </a:t>
            </a:r>
            <a:r>
              <a:rPr lang="ru-RU" sz="1100" dirty="0" err="1" smtClean="0">
                <a:solidFill>
                  <a:schemeClr val="tx1"/>
                </a:solidFill>
              </a:rPr>
              <a:t>кв.м</a:t>
            </a:r>
            <a:r>
              <a:rPr lang="ru-RU" sz="1100" dirty="0" smtClean="0">
                <a:solidFill>
                  <a:schemeClr val="tx1"/>
                </a:solidFill>
              </a:rPr>
              <a:t>. зала обслуживания посетителей;</a:t>
            </a:r>
          </a:p>
          <a:p>
            <a:pPr marL="0"/>
            <a:r>
              <a:rPr lang="ru-RU" sz="1100" dirty="0" smtClean="0">
                <a:solidFill>
                  <a:schemeClr val="tx1"/>
                </a:solidFill>
              </a:rPr>
              <a:t>Техническое обслуживание- 12 000 руб. на 1 работника, включая индивидуального предпринимателя </a:t>
            </a:r>
          </a:p>
          <a:p>
            <a:pPr marL="0"/>
            <a:endParaRPr lang="ru-RU" sz="1100" dirty="0" smtClean="0">
              <a:solidFill>
                <a:schemeClr val="tx1"/>
              </a:solidFill>
            </a:endParaRPr>
          </a:p>
          <a:p>
            <a:pPr marL="0"/>
            <a:r>
              <a:rPr lang="ru-RU" sz="1900" dirty="0" smtClean="0">
                <a:solidFill>
                  <a:schemeClr val="tx1"/>
                </a:solidFill>
              </a:rPr>
              <a:t>** </a:t>
            </a:r>
            <a:r>
              <a:rPr lang="ru-RU" sz="1100" dirty="0" smtClean="0">
                <a:solidFill>
                  <a:schemeClr val="tx1"/>
                </a:solidFill>
              </a:rPr>
              <a:t> </a:t>
            </a:r>
            <a:r>
              <a:rPr lang="ru-RU" sz="1100" dirty="0">
                <a:solidFill>
                  <a:schemeClr val="tx1"/>
                </a:solidFill>
              </a:rPr>
              <a:t>2,005 - </a:t>
            </a:r>
            <a:r>
              <a:rPr lang="ru-RU" sz="1100" dirty="0" err="1">
                <a:solidFill>
                  <a:schemeClr val="tx1"/>
                </a:solidFill>
              </a:rPr>
              <a:t>К1</a:t>
            </a:r>
            <a:r>
              <a:rPr lang="ru-RU" sz="1100" dirty="0">
                <a:solidFill>
                  <a:schemeClr val="tx1"/>
                </a:solidFill>
              </a:rPr>
              <a:t> по </a:t>
            </a:r>
            <a:r>
              <a:rPr lang="ru-RU" sz="1100" dirty="0" err="1">
                <a:solidFill>
                  <a:schemeClr val="tx1"/>
                </a:solidFill>
              </a:rPr>
              <a:t>ЕНВД</a:t>
            </a:r>
            <a:r>
              <a:rPr lang="ru-RU" sz="1100" dirty="0">
                <a:solidFill>
                  <a:schemeClr val="tx1"/>
                </a:solidFill>
              </a:rPr>
              <a:t> (Приказ  Минэкономразвития России от 21.10.2019 N 684 </a:t>
            </a:r>
            <a:r>
              <a:rPr lang="ru-RU" sz="1100" dirty="0" smtClean="0">
                <a:solidFill>
                  <a:schemeClr val="tx1"/>
                </a:solidFill>
              </a:rPr>
              <a:t>)</a:t>
            </a:r>
            <a:endParaRPr lang="ru-RU" sz="1100" dirty="0">
              <a:solidFill>
                <a:schemeClr val="tx1"/>
              </a:solidFill>
            </a:endParaRPr>
          </a:p>
          <a:p>
            <a:pPr marL="0"/>
            <a:endParaRPr lang="ru-RU" sz="1100" dirty="0">
              <a:solidFill>
                <a:schemeClr val="tx1"/>
              </a:solidFill>
            </a:endParaRPr>
          </a:p>
          <a:p>
            <a:endParaRPr lang="ru-RU" sz="1100" b="0" dirty="0">
              <a:hlinkClick r:id="rId2"/>
            </a:endParaRPr>
          </a:p>
          <a:p>
            <a:endParaRPr lang="ru-RU" sz="11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55576" y="873018"/>
            <a:ext cx="8064896" cy="1224136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76786" tIns="38393" rIns="76786" bIns="38393" rtlCol="0" anchor="ctr"/>
          <a:lstStyle/>
          <a:p>
            <a:pPr algn="ctr" defTabSz="804412"/>
            <a:r>
              <a:rPr lang="ru-RU" sz="1600" b="1" kern="0" dirty="0" smtClean="0">
                <a:solidFill>
                  <a:srgbClr val="FF0000"/>
                </a:solidFill>
              </a:rPr>
              <a:t>Стоимость патента </a:t>
            </a:r>
            <a:r>
              <a:rPr lang="ru-RU" sz="1600" b="1" kern="0" dirty="0" smtClean="0">
                <a:solidFill>
                  <a:srgbClr val="1F497D"/>
                </a:solidFill>
              </a:rPr>
              <a:t>= </a:t>
            </a:r>
            <a:r>
              <a:rPr lang="ru-RU" sz="1600" b="1" kern="0" dirty="0" err="1" smtClean="0">
                <a:solidFill>
                  <a:srgbClr val="1F497D"/>
                </a:solidFill>
              </a:rPr>
              <a:t>ПВД</a:t>
            </a:r>
            <a:r>
              <a:rPr lang="ru-RU" sz="1600" b="1" kern="0" dirty="0" smtClean="0">
                <a:solidFill>
                  <a:srgbClr val="1F497D"/>
                </a:solidFill>
              </a:rPr>
              <a:t> (</a:t>
            </a:r>
            <a:r>
              <a:rPr lang="ru-RU" sz="1400" b="1" kern="0" dirty="0" smtClean="0">
                <a:solidFill>
                  <a:srgbClr val="1F497D"/>
                </a:solidFill>
              </a:rPr>
              <a:t>потенциально возможный доход</a:t>
            </a:r>
            <a:r>
              <a:rPr lang="ru-RU" sz="1600" b="1" kern="0" dirty="0" smtClean="0">
                <a:solidFill>
                  <a:srgbClr val="1F497D"/>
                </a:solidFill>
              </a:rPr>
              <a:t>) х 6 % (</a:t>
            </a:r>
            <a:r>
              <a:rPr lang="ru-RU" sz="1400" b="1" kern="0" dirty="0" smtClean="0">
                <a:solidFill>
                  <a:srgbClr val="1F497D"/>
                </a:solidFill>
              </a:rPr>
              <a:t>ставка налога</a:t>
            </a:r>
            <a:r>
              <a:rPr lang="ru-RU" sz="1600" b="1" kern="0" dirty="0" smtClean="0">
                <a:solidFill>
                  <a:srgbClr val="1F497D"/>
                </a:solidFill>
              </a:rPr>
              <a:t>)</a:t>
            </a:r>
          </a:p>
          <a:p>
            <a:pPr algn="ctr" defTabSz="804412"/>
            <a:endParaRPr lang="ru-RU" sz="1600" b="1" kern="0" dirty="0" smtClean="0">
              <a:solidFill>
                <a:srgbClr val="1F497D"/>
              </a:solidFill>
            </a:endParaRPr>
          </a:p>
          <a:p>
            <a:pPr algn="ctr" defTabSz="804412"/>
            <a:r>
              <a:rPr lang="ru-RU" sz="1600" b="1" kern="0" dirty="0" err="1" smtClean="0">
                <a:solidFill>
                  <a:srgbClr val="1F497D"/>
                </a:solidFill>
              </a:rPr>
              <a:t>ПВД</a:t>
            </a:r>
            <a:r>
              <a:rPr lang="ru-RU" sz="1600" b="1" kern="0" dirty="0" smtClean="0">
                <a:solidFill>
                  <a:srgbClr val="1F497D"/>
                </a:solidFill>
              </a:rPr>
              <a:t> = Базовая доходность по </a:t>
            </a:r>
            <a:r>
              <a:rPr lang="ru-RU" sz="1600" b="1" kern="0" dirty="0" err="1" smtClean="0">
                <a:solidFill>
                  <a:srgbClr val="1F497D"/>
                </a:solidFill>
              </a:rPr>
              <a:t>ЕНВД</a:t>
            </a:r>
            <a:r>
              <a:rPr lang="ru-RU" sz="1600" b="1" kern="0" dirty="0" smtClean="0">
                <a:solidFill>
                  <a:srgbClr val="1F497D"/>
                </a:solidFill>
              </a:rPr>
              <a:t> </a:t>
            </a:r>
            <a:r>
              <a:rPr lang="ru-RU" sz="2000" b="1" kern="0" dirty="0" smtClean="0">
                <a:solidFill>
                  <a:srgbClr val="1F497D"/>
                </a:solidFill>
              </a:rPr>
              <a:t>*</a:t>
            </a:r>
            <a:r>
              <a:rPr lang="ru-RU" sz="1600" b="1" kern="0" dirty="0" smtClean="0">
                <a:solidFill>
                  <a:srgbClr val="1F497D"/>
                </a:solidFill>
              </a:rPr>
              <a:t>  Х 12 Х Физический показатель Х </a:t>
            </a:r>
            <a:r>
              <a:rPr lang="ru-RU" sz="1600" b="1" kern="0" dirty="0" err="1" smtClean="0">
                <a:solidFill>
                  <a:srgbClr val="1F497D"/>
                </a:solidFill>
              </a:rPr>
              <a:t>К1</a:t>
            </a:r>
            <a:r>
              <a:rPr lang="ru-RU" sz="2000" b="1" kern="0" dirty="0" smtClean="0">
                <a:solidFill>
                  <a:srgbClr val="1F497D"/>
                </a:solidFill>
              </a:rPr>
              <a:t>** </a:t>
            </a:r>
            <a:r>
              <a:rPr lang="ru-RU" sz="1600" b="1" kern="0" dirty="0" smtClean="0">
                <a:solidFill>
                  <a:srgbClr val="1F497D"/>
                </a:solidFill>
              </a:rPr>
              <a:t>(коэффициент-дефлятор по </a:t>
            </a:r>
            <a:r>
              <a:rPr lang="ru-RU" sz="1600" b="1" kern="0" dirty="0" err="1" smtClean="0">
                <a:solidFill>
                  <a:srgbClr val="1F497D"/>
                </a:solidFill>
              </a:rPr>
              <a:t>ЕНВД</a:t>
            </a:r>
            <a:r>
              <a:rPr lang="ru-RU" sz="1600" b="1" kern="0" dirty="0" smtClean="0">
                <a:solidFill>
                  <a:srgbClr val="1F497D"/>
                </a:solidFill>
              </a:rPr>
              <a:t> на 2020 год) </a:t>
            </a:r>
            <a:r>
              <a:rPr lang="ru-RU" sz="1600" b="1" kern="0" dirty="0">
                <a:solidFill>
                  <a:srgbClr val="1F497D"/>
                </a:solidFill>
              </a:rPr>
              <a:t>Х </a:t>
            </a:r>
            <a:r>
              <a:rPr lang="ru-RU" sz="1600" b="1" kern="0" dirty="0" smtClean="0">
                <a:solidFill>
                  <a:srgbClr val="1F497D"/>
                </a:solidFill>
              </a:rPr>
              <a:t>15/6 х 0,5</a:t>
            </a:r>
            <a:endParaRPr lang="ru-RU" sz="1600" b="1" kern="0" dirty="0">
              <a:solidFill>
                <a:srgbClr val="1F497D"/>
              </a:solidFill>
            </a:endParaRPr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327661" y="1917134"/>
            <a:ext cx="432048" cy="360040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>
            <a:off x="312314" y="2708920"/>
            <a:ext cx="432048" cy="360040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с вырезом 24"/>
          <p:cNvSpPr/>
          <p:nvPr/>
        </p:nvSpPr>
        <p:spPr>
          <a:xfrm>
            <a:off x="312314" y="3315384"/>
            <a:ext cx="432048" cy="360040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с вырезом 36"/>
          <p:cNvSpPr/>
          <p:nvPr/>
        </p:nvSpPr>
        <p:spPr>
          <a:xfrm>
            <a:off x="312314" y="4087869"/>
            <a:ext cx="432048" cy="360040"/>
          </a:xfrm>
          <a:prstGeom prst="notchedRightArrow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31514" y="4941168"/>
            <a:ext cx="69847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21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007" y="764704"/>
            <a:ext cx="8340299" cy="74987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"Классификатор видов предпринимательской деятельности, в отношении которых законом субъекта Российской Федерации предусмотрено применение патентной системы налогообложения (</a:t>
            </a:r>
            <a:r>
              <a:rPr lang="ru-RU" sz="2000" dirty="0" err="1"/>
              <a:t>КВПДП</a:t>
            </a:r>
            <a:r>
              <a:rPr lang="ru-RU" sz="2000" dirty="0"/>
              <a:t>)" (утв. Приказом </a:t>
            </a:r>
            <a:r>
              <a:rPr lang="ru-RU" sz="2000" dirty="0" err="1"/>
              <a:t>ФНС</a:t>
            </a:r>
            <a:r>
              <a:rPr lang="ru-RU" sz="2000" dirty="0"/>
              <a:t> России от 15.01.2013 N </a:t>
            </a:r>
            <a:r>
              <a:rPr lang="ru-RU" sz="2000" dirty="0" err="1"/>
              <a:t>ММВ</a:t>
            </a:r>
            <a:r>
              <a:rPr lang="ru-RU" sz="2000" dirty="0"/>
              <a:t>-7-3/9@)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852" y="6042045"/>
            <a:ext cx="619125" cy="631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302A372-EB85-4A14-9B9E-6F2305329C24}" type="slidenum">
              <a:rPr lang="ru-RU" sz="2000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5387196" y="2458196"/>
            <a:ext cx="484632" cy="978408"/>
          </a:xfrm>
          <a:prstGeom prst="downArrow">
            <a:avLst/>
          </a:prstGeom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0863" y="1837162"/>
            <a:ext cx="8513137" cy="4752528"/>
          </a:xfrm>
        </p:spPr>
        <p:txBody>
          <a:bodyPr>
            <a:normAutofit/>
          </a:bodyPr>
          <a:lstStyle/>
          <a:p>
            <a:endParaRPr lang="ru-RU" sz="1600" dirty="0" smtClean="0">
              <a:solidFill>
                <a:srgbClr val="CC0000"/>
              </a:solidFill>
            </a:endParaRPr>
          </a:p>
          <a:p>
            <a:endParaRPr lang="ru-RU" sz="1600" dirty="0">
              <a:solidFill>
                <a:srgbClr val="002060"/>
              </a:solidFill>
            </a:endParaRPr>
          </a:p>
          <a:p>
            <a:endParaRPr lang="ru-RU" sz="1100" dirty="0"/>
          </a:p>
          <a:p>
            <a:pPr marL="0"/>
            <a:endParaRPr lang="ru-RU" sz="1900" dirty="0" smtClean="0">
              <a:solidFill>
                <a:schemeClr val="tx1"/>
              </a:solidFill>
            </a:endParaRPr>
          </a:p>
          <a:p>
            <a:pPr marL="0"/>
            <a:endParaRPr lang="ru-RU" sz="1900" dirty="0">
              <a:solidFill>
                <a:schemeClr val="tx1"/>
              </a:solidFill>
            </a:endParaRPr>
          </a:p>
          <a:p>
            <a:pPr marL="0"/>
            <a:endParaRPr lang="ru-RU" sz="1900" dirty="0" smtClean="0">
              <a:solidFill>
                <a:schemeClr val="tx1"/>
              </a:solidFill>
            </a:endParaRPr>
          </a:p>
          <a:p>
            <a:pPr marL="0"/>
            <a:endParaRPr lang="ru-RU" sz="1900" dirty="0">
              <a:solidFill>
                <a:schemeClr val="tx1"/>
              </a:solidFill>
            </a:endParaRPr>
          </a:p>
          <a:p>
            <a:pPr marL="0"/>
            <a:endParaRPr lang="ru-RU" sz="1900" dirty="0" smtClean="0">
              <a:solidFill>
                <a:schemeClr val="tx1"/>
              </a:solidFill>
            </a:endParaRPr>
          </a:p>
          <a:p>
            <a:pPr marL="0"/>
            <a:endParaRPr lang="ru-RU" sz="1900" dirty="0">
              <a:solidFill>
                <a:schemeClr val="tx1"/>
              </a:solidFill>
            </a:endParaRPr>
          </a:p>
          <a:p>
            <a:pPr marL="0"/>
            <a:endParaRPr lang="ru-RU" sz="1100" dirty="0">
              <a:solidFill>
                <a:schemeClr val="tx1"/>
              </a:solidFill>
            </a:endParaRPr>
          </a:p>
          <a:p>
            <a:endParaRPr lang="ru-RU" sz="1100" b="0" dirty="0">
              <a:hlinkClick r:id="rId2"/>
            </a:endParaRPr>
          </a:p>
          <a:p>
            <a:endParaRPr lang="ru-RU" sz="1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67267"/>
              </p:ext>
            </p:extLst>
          </p:nvPr>
        </p:nvGraphicFramePr>
        <p:xfrm>
          <a:off x="611560" y="1985374"/>
          <a:ext cx="7848871" cy="41476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884"/>
                <a:gridCol w="836235"/>
                <a:gridCol w="935263"/>
                <a:gridCol w="2495178"/>
                <a:gridCol w="1872208"/>
                <a:gridCol w="936103"/>
              </a:tblGrid>
              <a:tr h="9655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</a:rPr>
                        <a:t>Код </a:t>
                      </a:r>
                      <a:r>
                        <a:rPr lang="ru-RU" sz="800" b="1" dirty="0">
                          <a:effectLst/>
                        </a:rPr>
                        <a:t>вида предпринимательской деятельности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Код субъекта Российской Федерации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Порядковый номер (код) вида деятельности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Наименование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Основание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Дата окончания действия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94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74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01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Деятельность стоянок для транспортных средств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Подпункт 1 пункта 2 статьи 3 Федерального закона от 23.11.2020 N 373-ФЗ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31.03.2020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95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74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01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Розничная торговля, осуществляемая через объекты стационарной торговой сети с площадью торгового зала свыше 50 </a:t>
                      </a:r>
                      <a:r>
                        <a:rPr lang="ru-RU" sz="800" b="1" dirty="0" err="1" smtClean="0">
                          <a:effectLst/>
                        </a:rPr>
                        <a:t>кв.м</a:t>
                      </a:r>
                      <a:r>
                        <a:rPr lang="ru-RU" sz="800" b="1" dirty="0" smtClean="0">
                          <a:effectLst/>
                        </a:rPr>
                        <a:t>., </a:t>
                      </a:r>
                      <a:r>
                        <a:rPr lang="ru-RU" sz="800" b="1" dirty="0">
                          <a:effectLst/>
                        </a:rPr>
                        <a:t>но не более 150 </a:t>
                      </a:r>
                      <a:r>
                        <a:rPr lang="ru-RU" sz="800" b="1" dirty="0" err="1" smtClean="0">
                          <a:effectLst/>
                        </a:rPr>
                        <a:t>кв.м</a:t>
                      </a:r>
                      <a:r>
                        <a:rPr lang="ru-RU" sz="800" b="1" dirty="0" smtClean="0">
                          <a:effectLst/>
                        </a:rPr>
                        <a:t>. по </a:t>
                      </a:r>
                      <a:r>
                        <a:rPr lang="ru-RU" sz="800" b="1" dirty="0">
                          <a:effectLst/>
                        </a:rPr>
                        <a:t>каждому объекту организации торговли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Подпункт 2 пункта 2 статьи 3 Закона от 23.11.2020 N 373-ФЗ 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31.03.2020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96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74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01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Оказание услуг общественного питания, осуществляемых через объекты организации общественного питания с площадью зала обслуживания посетителей свыше 50 </a:t>
                      </a:r>
                      <a:r>
                        <a:rPr lang="ru-RU" sz="800" b="1" dirty="0" err="1" smtClean="0">
                          <a:effectLst/>
                        </a:rPr>
                        <a:t>кв.м</a:t>
                      </a:r>
                      <a:r>
                        <a:rPr lang="ru-RU" sz="800" b="1" dirty="0" smtClean="0">
                          <a:effectLst/>
                        </a:rPr>
                        <a:t>., </a:t>
                      </a:r>
                      <a:r>
                        <a:rPr lang="ru-RU" sz="800" b="1" dirty="0">
                          <a:effectLst/>
                        </a:rPr>
                        <a:t>но не более 150 </a:t>
                      </a:r>
                      <a:r>
                        <a:rPr lang="ru-RU" sz="800" b="1" dirty="0" err="1" smtClean="0">
                          <a:effectLst/>
                        </a:rPr>
                        <a:t>кв.м</a:t>
                      </a:r>
                      <a:r>
                        <a:rPr lang="ru-RU" sz="800" b="1" dirty="0" smtClean="0">
                          <a:effectLst/>
                        </a:rPr>
                        <a:t>. </a:t>
                      </a:r>
                      <a:r>
                        <a:rPr lang="ru-RU" sz="800" b="1" dirty="0">
                          <a:effectLst/>
                        </a:rPr>
                        <a:t>по каждому объекту организации общественного питания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Подпункт 3 пункта 2 статьи 3 Закона от 23.11.2020 N 373-ФЗ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</a:rPr>
                        <a:t>31.03.2020</a:t>
                      </a:r>
                      <a:endParaRPr lang="ru-RU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97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74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01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Ремонт, техническое обслуживание автотранспортных и </a:t>
                      </a:r>
                      <a:r>
                        <a:rPr lang="ru-RU" sz="800" b="1" dirty="0" err="1">
                          <a:effectLst/>
                        </a:rPr>
                        <a:t>мототранспортных</a:t>
                      </a:r>
                      <a:r>
                        <a:rPr lang="ru-RU" sz="800" b="1" dirty="0">
                          <a:effectLst/>
                        </a:rPr>
                        <a:t> средств, мотоциклов, машин и оборудования, мойки транспортных средств, полирования и предоставления аналогичных услуг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Подпункт 4 пункта 2 статьи 3 Закона от 23.11.2020 N 373-ФЗ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31.03.2020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76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in">
      <a:majorFont>
        <a:latin typeface="DIN Pro Medium"/>
        <a:ea typeface=""/>
        <a:cs typeface=""/>
      </a:majorFont>
      <a:minorFont>
        <a:latin typeface="DIN Pro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14154</TotalTime>
  <Words>2333</Words>
  <Application>Microsoft Office PowerPoint</Application>
  <PresentationFormat>Экран (4:3)</PresentationFormat>
  <Paragraphs>484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Present_FNS2012_A4</vt:lpstr>
      <vt:lpstr>Сроки подачи заявлений о переходе на иную систему налогообложения</vt:lpstr>
      <vt:lpstr>                УПРОЩЕННАЯ СИСТЕМА НАЛОГООБЛОЖЕНИЯ для индивидуальных предпринимателей и организаций </vt:lpstr>
      <vt:lpstr>Патентная система налогообложения  глава 26.5 НК РФ </vt:lpstr>
      <vt:lpstr>Основные изменения, внесенные в главу 26.5 НК РФ Федеральным законом №373-ФЗ от 23.11.2020 </vt:lpstr>
      <vt:lpstr>С 01.01.2021 ПСН  не применяется по следующим  видам деятельности (п. 6 СТ. 346.43 НК РФ):  </vt:lpstr>
      <vt:lpstr>Не относится к розничной торговле в целях применения ПСН:  (п.3 ст.346.43 НК РФ)</vt:lpstr>
      <vt:lpstr>На 1 квартал 2021 года предусмотрен переходный период, в рамках которого, плательщики, применяющие ЕНВД в 4 квартале 2020, могут применять ПСН с 01.01.2021 до 31.03.2021 по следующим  видам деятельности:  (статья 3 Закона 373-ФЗ от 23.11.2020) </vt:lpstr>
      <vt:lpstr> РАСЧЕТ стоимости патента на  1 квартал  2021 года на единицу физического показателя </vt:lpstr>
      <vt:lpstr> "Классификатор видов предпринимательской деятельности, в отношении которых законом субъекта Российской Федерации предусмотрено применение патентной системы налогообложения (КВПДП)" (утв. Приказом ФНС России от 15.01.2013 N ММВ-7-3/9@) </vt:lpstr>
      <vt:lpstr>Налог на профессиональный доход  Закон от 27.11.2018 N 422-ФЗ</vt:lpstr>
      <vt:lpstr>Кому подходит налоговый режим НПД  </vt:lpstr>
      <vt:lpstr>Регистрация в качестве плательщика налога на профессиональный доход </vt:lpstr>
      <vt:lpstr>Переход на НПД с УСН,ЕНВД,ЕСХН, ПСН</vt:lpstr>
      <vt:lpstr>Не вправе применять специальный налоговый режим налогоплательщики:</vt:lpstr>
      <vt:lpstr>Презентация PowerPoint</vt:lpstr>
      <vt:lpstr>Примеры видов деятельности, при которых может применяться НПД</vt:lpstr>
      <vt:lpstr>Презентация PowerPoint</vt:lpstr>
      <vt:lpstr>Презентация PowerPoint</vt:lpstr>
      <vt:lpstr>Не подлежат налогообложению НПД доходы:</vt:lpstr>
      <vt:lpstr>Презентация PowerPoint</vt:lpstr>
      <vt:lpstr>Презентация PowerPoint</vt:lpstr>
      <vt:lpstr>Презентация PowerPoint</vt:lpstr>
      <vt:lpstr>Какие платежи заменяет налог на профессиональный доход</vt:lpstr>
      <vt:lpstr>Формирование  чеков  в приложении «Мой налог»</vt:lpstr>
      <vt:lpstr>Юридическим лицам и индивидуальным предпринимателям</vt:lpstr>
      <vt:lpstr>   Налоговый вычет  10000 рублей    </vt:lpstr>
      <vt:lpstr>порядок и сроки уплаты налога  </vt:lpstr>
      <vt:lpstr>    Преимущества НПД</vt:lpstr>
      <vt:lpstr>    Преимущества НПД</vt:lpstr>
      <vt:lpstr>Совмещение налоговых режимов  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Расшкол2012</dc:title>
  <dc:creator>С.В. Вилкин</dc:creator>
  <cp:lastModifiedBy>Новикова Елена Михайловна</cp:lastModifiedBy>
  <cp:revision>1964</cp:revision>
  <cp:lastPrinted>2020-12-09T08:13:45Z</cp:lastPrinted>
  <dcterms:created xsi:type="dcterms:W3CDTF">2013-02-14T12:24:50Z</dcterms:created>
  <dcterms:modified xsi:type="dcterms:W3CDTF">2020-12-15T05:39:57Z</dcterms:modified>
</cp:coreProperties>
</file>